
<file path=[Content_Types].xml><?xml version="1.0" encoding="utf-8"?>
<Types xmlns="http://schemas.openxmlformats.org/package/2006/content-types">
  <Default Extension="jpg" ContentType="image/jpeg"/>
  <Default Extension="xlsx" ContentType="application/vnd.openxmlformats-officedocument.spreadsheetml.sheet"/>
  <Default Extension="emf" ContentType="image/x-emf"/>
  <Default Extension="jpeg" ContentType="image/jpeg"/>
  <Default Extension="xml" ContentType="application/xml"/>
  <Default Extension="bin" ContentType="application/vnd.openxmlformats-officedocument.presentationml.printerSettings"/>
  <Default Extension="png" ContentType="image/png"/>
  <Default Extension="wdp" ContentType="image/vnd.ms-photo"/>
  <Default Extension="rels" ContentType="application/vnd.openxmlformats-package.relationships+xml"/>
  <Default Extension="gif" ContentType="image/gif"/>
  <Default Extension="xlsm" ContentType="application/vnd.ms-excel.sheet.macroEnabled.12"/>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13.xml" ContentType="application/vnd.openxmlformats-officedocument.presentationml.notesSlide+xml"/>
  <Override PartName="/ppt/charts/chart8.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9.xml" ContentType="application/vnd.openxmlformats-officedocument.drawingml.chart+xml"/>
  <Override PartName="/ppt/notesSlides/notesSlide16.xml" ContentType="application/vnd.openxmlformats-officedocument.presentationml.notesSlide+xml"/>
  <Override PartName="/ppt/charts/chart10.xml" ContentType="application/vnd.openxmlformats-officedocument.drawingml.chart+xml"/>
  <Override PartName="/ppt/theme/themeOverride2.xml" ContentType="application/vnd.openxmlformats-officedocument.themeOverride+xml"/>
  <Override PartName="/ppt/theme/themeOverride3.xml" ContentType="application/vnd.openxmlformats-officedocument.themeOverr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2" r:id="rId2"/>
    <p:sldMasterId id="2147483745" r:id="rId3"/>
    <p:sldMasterId id="2147483780" r:id="rId4"/>
    <p:sldMasterId id="2147483810" r:id="rId5"/>
    <p:sldMasterId id="2147483829" r:id="rId6"/>
    <p:sldMasterId id="2147483840" r:id="rId7"/>
  </p:sldMasterIdLst>
  <p:notesMasterIdLst>
    <p:notesMasterId r:id="rId25"/>
  </p:notesMasterIdLst>
  <p:handoutMasterIdLst>
    <p:handoutMasterId r:id="rId26"/>
  </p:handoutMasterIdLst>
  <p:sldIdLst>
    <p:sldId id="256" r:id="rId8"/>
    <p:sldId id="496" r:id="rId9"/>
    <p:sldId id="438" r:id="rId10"/>
    <p:sldId id="497" r:id="rId11"/>
    <p:sldId id="498" r:id="rId12"/>
    <p:sldId id="499" r:id="rId13"/>
    <p:sldId id="500" r:id="rId14"/>
    <p:sldId id="501" r:id="rId15"/>
    <p:sldId id="502" r:id="rId16"/>
    <p:sldId id="503" r:id="rId17"/>
    <p:sldId id="504" r:id="rId18"/>
    <p:sldId id="505" r:id="rId19"/>
    <p:sldId id="506" r:id="rId20"/>
    <p:sldId id="507" r:id="rId21"/>
    <p:sldId id="508" r:id="rId22"/>
    <p:sldId id="509" r:id="rId23"/>
    <p:sldId id="309" r:id="rId2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6EFFE"/>
    <a:srgbClr val="2C3E50"/>
    <a:srgbClr val="16A085"/>
    <a:srgbClr val="008A3E"/>
    <a:srgbClr val="C5F3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65" autoAdjust="0"/>
    <p:restoredTop sz="99727" autoAdjust="0"/>
  </p:normalViewPr>
  <p:slideViewPr>
    <p:cSldViewPr>
      <p:cViewPr>
        <p:scale>
          <a:sx n="112" d="100"/>
          <a:sy n="112" d="100"/>
        </p:scale>
        <p:origin x="-3064" y="-41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0"/>
    </p:cViewPr>
  </p:sorterViewPr>
  <p:notesViewPr>
    <p:cSldViewPr>
      <p:cViewPr>
        <p:scale>
          <a:sx n="60" d="100"/>
          <a:sy n="60" d="100"/>
        </p:scale>
        <p:origin x="-1906" y="23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 Id="rId2"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package" Target="../embeddings/Microsoft_Excel_Macro-Enabled_Worksheet8.xlsm"/></Relationships>
</file>

<file path=ppt/charts/_rels/chart2.xml.rels><?xml version="1.0" encoding="UTF-8" standalone="yes"?>
<Relationships xmlns="http://schemas.openxmlformats.org/package/2006/relationships"><Relationship Id="rId1" Type="http://schemas.openxmlformats.org/officeDocument/2006/relationships/oleObject" Target="file:///C:\Users\Demetri\AppData\Local\Packages\microsoft.windowscommunicationsapps_8wekyb3d8bbwe\LocalState\LiveComm\3ae375e18753296d\120712-0049\Att\2002b0ec\SWENorthernSierra.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Demetri\AppData\Local\Packages\microsoft.windowscommunicationsapps_8wekyb3d8bbwe\LocalState\LiveComm\3ae375e18753296d\120712-0049\Att\2002b0ec\SWENorthernSierra.xlsx"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Sheet5.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Sheet6.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6546886184681"/>
          <c:y val="0.0375292965139921"/>
          <c:w val="0.831407539966595"/>
          <c:h val="0.751433958079184"/>
        </c:manualLayout>
      </c:layout>
      <c:barChart>
        <c:barDir val="col"/>
        <c:grouping val="clustered"/>
        <c:varyColors val="0"/>
        <c:ser>
          <c:idx val="1"/>
          <c:order val="1"/>
          <c:tx>
            <c:strRef>
              <c:f>'Northern Cal Runoff Data WY'!$C$1</c:f>
              <c:strCache>
                <c:ptCount val="1"/>
                <c:pt idx="0">
                  <c:v>Actual</c:v>
                </c:pt>
              </c:strCache>
            </c:strRef>
          </c:tx>
          <c:spPr>
            <a:solidFill>
              <a:schemeClr val="accent1"/>
            </a:solidFill>
            <a:ln>
              <a:solidFill>
                <a:schemeClr val="accent1"/>
              </a:solidFill>
            </a:ln>
          </c:spPr>
          <c:invertIfNegative val="0"/>
          <c:dPt>
            <c:idx val="9"/>
            <c:invertIfNegative val="0"/>
            <c:bubble3D val="0"/>
            <c:spPr>
              <a:noFill/>
              <a:ln>
                <a:noFill/>
              </a:ln>
            </c:spPr>
          </c:dPt>
          <c:cat>
            <c:numRef>
              <c:f>'Northern Cal Runoff Data WY'!$A$2:$A$11</c:f>
              <c:numCache>
                <c:formatCode>General</c:formatCode>
                <c:ptCount val="10"/>
                <c:pt idx="0">
                  <c:v>2006.0</c:v>
                </c:pt>
                <c:pt idx="1">
                  <c:v>2007.0</c:v>
                </c:pt>
                <c:pt idx="2">
                  <c:v>2008.0</c:v>
                </c:pt>
                <c:pt idx="3">
                  <c:v>2009.0</c:v>
                </c:pt>
                <c:pt idx="4">
                  <c:v>2010.0</c:v>
                </c:pt>
                <c:pt idx="5">
                  <c:v>2011.0</c:v>
                </c:pt>
                <c:pt idx="6">
                  <c:v>2012.0</c:v>
                </c:pt>
                <c:pt idx="7">
                  <c:v>2013.0</c:v>
                </c:pt>
                <c:pt idx="8">
                  <c:v>2014.0</c:v>
                </c:pt>
                <c:pt idx="9">
                  <c:v>2015.0</c:v>
                </c:pt>
              </c:numCache>
            </c:numRef>
          </c:cat>
          <c:val>
            <c:numRef>
              <c:f>'Northern Cal Runoff Data WY'!$C$2:$C$11</c:f>
              <c:numCache>
                <c:formatCode>General</c:formatCode>
                <c:ptCount val="10"/>
                <c:pt idx="0">
                  <c:v>32.09</c:v>
                </c:pt>
                <c:pt idx="1">
                  <c:v>10.28</c:v>
                </c:pt>
                <c:pt idx="2">
                  <c:v>10.28</c:v>
                </c:pt>
                <c:pt idx="3">
                  <c:v>13.02</c:v>
                </c:pt>
                <c:pt idx="4">
                  <c:v>16.01000000000001</c:v>
                </c:pt>
                <c:pt idx="5">
                  <c:v>25.21</c:v>
                </c:pt>
                <c:pt idx="6">
                  <c:v>11.83</c:v>
                </c:pt>
                <c:pt idx="7">
                  <c:v>11.86</c:v>
                </c:pt>
                <c:pt idx="8">
                  <c:v>7.4</c:v>
                </c:pt>
                <c:pt idx="9">
                  <c:v>9.5</c:v>
                </c:pt>
              </c:numCache>
            </c:numRef>
          </c:val>
        </c:ser>
        <c:dLbls>
          <c:showLegendKey val="0"/>
          <c:showVal val="0"/>
          <c:showCatName val="0"/>
          <c:showSerName val="0"/>
          <c:showPercent val="0"/>
          <c:showBubbleSize val="0"/>
        </c:dLbls>
        <c:gapWidth val="75"/>
        <c:overlap val="80"/>
        <c:axId val="2080485544"/>
        <c:axId val="2080482520"/>
      </c:barChart>
      <c:lineChart>
        <c:grouping val="standard"/>
        <c:varyColors val="0"/>
        <c:ser>
          <c:idx val="0"/>
          <c:order val="0"/>
          <c:tx>
            <c:strRef>
              <c:f>'Northern Cal Runoff Data WY'!$B$1</c:f>
              <c:strCache>
                <c:ptCount val="1"/>
                <c:pt idx="0">
                  <c:v>Normal</c:v>
                </c:pt>
              </c:strCache>
            </c:strRef>
          </c:tx>
          <c:spPr>
            <a:ln w="57150">
              <a:noFill/>
            </a:ln>
          </c:spPr>
          <c:marker>
            <c:symbol val="none"/>
          </c:marker>
          <c:cat>
            <c:numRef>
              <c:f>'Northern Cal Runoff Data WY'!$A$2:$A$11</c:f>
              <c:numCache>
                <c:formatCode>General</c:formatCode>
                <c:ptCount val="10"/>
                <c:pt idx="0">
                  <c:v>2006.0</c:v>
                </c:pt>
                <c:pt idx="1">
                  <c:v>2007.0</c:v>
                </c:pt>
                <c:pt idx="2">
                  <c:v>2008.0</c:v>
                </c:pt>
                <c:pt idx="3">
                  <c:v>2009.0</c:v>
                </c:pt>
                <c:pt idx="4">
                  <c:v>2010.0</c:v>
                </c:pt>
                <c:pt idx="5">
                  <c:v>2011.0</c:v>
                </c:pt>
                <c:pt idx="6">
                  <c:v>2012.0</c:v>
                </c:pt>
                <c:pt idx="7">
                  <c:v>2013.0</c:v>
                </c:pt>
                <c:pt idx="8">
                  <c:v>2014.0</c:v>
                </c:pt>
                <c:pt idx="9">
                  <c:v>2015.0</c:v>
                </c:pt>
              </c:numCache>
            </c:numRef>
          </c:cat>
          <c:val>
            <c:numRef>
              <c:f>'Northern Cal Runoff Data WY'!$B$2:$B$11</c:f>
              <c:numCache>
                <c:formatCode>General</c:formatCode>
                <c:ptCount val="10"/>
                <c:pt idx="0">
                  <c:v>18.26</c:v>
                </c:pt>
                <c:pt idx="1">
                  <c:v>18.26</c:v>
                </c:pt>
                <c:pt idx="2">
                  <c:v>18.26</c:v>
                </c:pt>
                <c:pt idx="3">
                  <c:v>18.26</c:v>
                </c:pt>
                <c:pt idx="4">
                  <c:v>18.26</c:v>
                </c:pt>
                <c:pt idx="5">
                  <c:v>18.26</c:v>
                </c:pt>
                <c:pt idx="6">
                  <c:v>18.26</c:v>
                </c:pt>
                <c:pt idx="7">
                  <c:v>18.26</c:v>
                </c:pt>
                <c:pt idx="8">
                  <c:v>18.26</c:v>
                </c:pt>
                <c:pt idx="9">
                  <c:v>18.26</c:v>
                </c:pt>
              </c:numCache>
            </c:numRef>
          </c:val>
          <c:smooth val="0"/>
        </c:ser>
        <c:ser>
          <c:idx val="2"/>
          <c:order val="2"/>
          <c:tx>
            <c:strRef>
              <c:f>'Northern Cal Runoff Data WY'!$D$1</c:f>
              <c:strCache>
                <c:ptCount val="1"/>
                <c:pt idx="0">
                  <c:v>Column1</c:v>
                </c:pt>
              </c:strCache>
            </c:strRef>
          </c:tx>
          <c:spPr>
            <a:ln w="28575">
              <a:noFill/>
            </a:ln>
          </c:spPr>
          <c:marker>
            <c:symbol val="none"/>
          </c:marker>
          <c:cat>
            <c:numRef>
              <c:f>'Northern Cal Runoff Data WY'!$A$2:$A$11</c:f>
              <c:numCache>
                <c:formatCode>General</c:formatCode>
                <c:ptCount val="10"/>
                <c:pt idx="0">
                  <c:v>2006.0</c:v>
                </c:pt>
                <c:pt idx="1">
                  <c:v>2007.0</c:v>
                </c:pt>
                <c:pt idx="2">
                  <c:v>2008.0</c:v>
                </c:pt>
                <c:pt idx="3">
                  <c:v>2009.0</c:v>
                </c:pt>
                <c:pt idx="4">
                  <c:v>2010.0</c:v>
                </c:pt>
                <c:pt idx="5">
                  <c:v>2011.0</c:v>
                </c:pt>
                <c:pt idx="6">
                  <c:v>2012.0</c:v>
                </c:pt>
                <c:pt idx="7">
                  <c:v>2013.0</c:v>
                </c:pt>
                <c:pt idx="8">
                  <c:v>2014.0</c:v>
                </c:pt>
                <c:pt idx="9">
                  <c:v>2015.0</c:v>
                </c:pt>
              </c:numCache>
            </c:numRef>
          </c:cat>
          <c:val>
            <c:numRef>
              <c:f>'Northern Cal Runoff Data WY'!$D$2:$D$11</c:f>
              <c:numCache>
                <c:formatCode>General</c:formatCode>
                <c:ptCount val="10"/>
                <c:pt idx="9">
                  <c:v>9.5</c:v>
                </c:pt>
              </c:numCache>
            </c:numRef>
          </c:val>
          <c:smooth val="0"/>
        </c:ser>
        <c:dLbls>
          <c:showLegendKey val="0"/>
          <c:showVal val="0"/>
          <c:showCatName val="0"/>
          <c:showSerName val="0"/>
          <c:showPercent val="0"/>
          <c:showBubbleSize val="0"/>
        </c:dLbls>
        <c:marker val="1"/>
        <c:smooth val="0"/>
        <c:axId val="2080485544"/>
        <c:axId val="2080482520"/>
      </c:lineChart>
      <c:catAx>
        <c:axId val="2080485544"/>
        <c:scaling>
          <c:orientation val="minMax"/>
        </c:scaling>
        <c:delete val="0"/>
        <c:axPos val="b"/>
        <c:numFmt formatCode="General" sourceLinked="1"/>
        <c:majorTickMark val="out"/>
        <c:minorTickMark val="none"/>
        <c:tickLblPos val="nextTo"/>
        <c:txPr>
          <a:bodyPr rot="-2580000"/>
          <a:lstStyle/>
          <a:p>
            <a:pPr>
              <a:defRPr b="1"/>
            </a:pPr>
            <a:endParaRPr lang="en-US"/>
          </a:p>
        </c:txPr>
        <c:crossAx val="2080482520"/>
        <c:crosses val="autoZero"/>
        <c:auto val="1"/>
        <c:lblAlgn val="ctr"/>
        <c:lblOffset val="100"/>
        <c:noMultiLvlLbl val="0"/>
      </c:catAx>
      <c:valAx>
        <c:axId val="2080482520"/>
        <c:scaling>
          <c:orientation val="minMax"/>
        </c:scaling>
        <c:delete val="0"/>
        <c:axPos val="l"/>
        <c:majorGridlines/>
        <c:title>
          <c:tx>
            <c:rich>
              <a:bodyPr rot="-5400000" vert="horz"/>
              <a:lstStyle/>
              <a:p>
                <a:pPr>
                  <a:defRPr/>
                </a:pPr>
                <a:r>
                  <a:rPr lang="en-US" dirty="0" smtClean="0"/>
                  <a:t>Runoff (MAF)</a:t>
                </a:r>
                <a:endParaRPr lang="en-US" dirty="0"/>
              </a:p>
            </c:rich>
          </c:tx>
          <c:layout>
            <c:manualLayout>
              <c:xMode val="edge"/>
              <c:yMode val="edge"/>
              <c:x val="0.016704485802911"/>
              <c:y val="0.34039139533234"/>
            </c:manualLayout>
          </c:layout>
          <c:overlay val="0"/>
        </c:title>
        <c:numFmt formatCode="#,##0" sourceLinked="0"/>
        <c:majorTickMark val="out"/>
        <c:minorTickMark val="none"/>
        <c:tickLblPos val="nextTo"/>
        <c:txPr>
          <a:bodyPr/>
          <a:lstStyle/>
          <a:p>
            <a:pPr>
              <a:defRPr b="1"/>
            </a:pPr>
            <a:endParaRPr lang="en-US"/>
          </a:p>
        </c:txPr>
        <c:crossAx val="2080485544"/>
        <c:crosses val="autoZero"/>
        <c:crossBetween val="between"/>
      </c:valAx>
    </c:plotArea>
    <c:legend>
      <c:legendPos val="r"/>
      <c:legendEntry>
        <c:idx val="2"/>
        <c:delete val="1"/>
      </c:legendEntry>
      <c:layout>
        <c:manualLayout>
          <c:xMode val="edge"/>
          <c:yMode val="edge"/>
          <c:x val="0.0441042346173052"/>
          <c:y val="0.87839859544584"/>
          <c:w val="0.699423287941963"/>
          <c:h val="0.12160140455416"/>
        </c:manualLayout>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dk1" tx1="lt1" bg2="dk2" tx2="lt2" accent1="accent1" accent2="accent2" accent3="accent3" accent4="accent4" accent5="accent5" accent6="accent6" hlink="hlink" folHlink="folHlink"/>
  <c:chart>
    <c:autoTitleDeleted val="0"/>
    <c:plotArea>
      <c:layout>
        <c:manualLayout>
          <c:layoutTarget val="inner"/>
          <c:xMode val="edge"/>
          <c:yMode val="edge"/>
          <c:x val="0.114172462817148"/>
          <c:y val="0.180228863437527"/>
          <c:w val="0.860827537182852"/>
          <c:h val="0.633523224369689"/>
        </c:manualLayout>
      </c:layout>
      <c:barChart>
        <c:barDir val="col"/>
        <c:grouping val="stacked"/>
        <c:varyColors val="0"/>
        <c:ser>
          <c:idx val="0"/>
          <c:order val="0"/>
          <c:tx>
            <c:strRef>
              <c:f>Sheet1!$C$1</c:f>
              <c:strCache>
                <c:ptCount val="1"/>
                <c:pt idx="0">
                  <c:v>Emergency Storage</c:v>
                </c:pt>
              </c:strCache>
            </c:strRef>
          </c:tx>
          <c:spPr>
            <a:gradFill rotWithShape="1">
              <a:gsLst>
                <a:gs pos="0">
                  <a:srgbClr val="DD8047">
                    <a:shade val="15000"/>
                    <a:satMod val="180000"/>
                  </a:srgbClr>
                </a:gs>
                <a:gs pos="50000">
                  <a:srgbClr val="DD8047">
                    <a:shade val="45000"/>
                    <a:satMod val="170000"/>
                  </a:srgbClr>
                </a:gs>
                <a:gs pos="70000">
                  <a:srgbClr val="DD8047">
                    <a:tint val="99000"/>
                    <a:shade val="65000"/>
                    <a:satMod val="155000"/>
                  </a:srgbClr>
                </a:gs>
                <a:gs pos="100000">
                  <a:srgbClr val="DD8047">
                    <a:tint val="95500"/>
                    <a:shade val="100000"/>
                    <a:satMod val="155000"/>
                  </a:srgb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DD8047">
                  <a:satMod val="300000"/>
                </a:srgbClr>
              </a:contourClr>
            </a:sp3d>
          </c:spPr>
          <c:invertIfNegative val="0"/>
          <c:cat>
            <c:numRef>
              <c:f>Sheet1!$B$2:$B$11</c:f>
              <c:numCache>
                <c:formatCode>General</c:formatCode>
                <c:ptCount val="10"/>
                <c:pt idx="0">
                  <c:v>2006.0</c:v>
                </c:pt>
                <c:pt idx="1">
                  <c:v>2007.0</c:v>
                </c:pt>
                <c:pt idx="2">
                  <c:v>2008.0</c:v>
                </c:pt>
                <c:pt idx="3">
                  <c:v>2009.0</c:v>
                </c:pt>
                <c:pt idx="4">
                  <c:v>2010.0</c:v>
                </c:pt>
                <c:pt idx="5">
                  <c:v>2011.0</c:v>
                </c:pt>
                <c:pt idx="6">
                  <c:v>2012.0</c:v>
                </c:pt>
                <c:pt idx="7">
                  <c:v>2013.0</c:v>
                </c:pt>
                <c:pt idx="8">
                  <c:v>2014.0</c:v>
                </c:pt>
                <c:pt idx="9">
                  <c:v>2015.0</c:v>
                </c:pt>
              </c:numCache>
            </c:numRef>
          </c:cat>
          <c:val>
            <c:numRef>
              <c:f>Sheet1!$C$2:$C$11</c:f>
              <c:numCache>
                <c:formatCode>General</c:formatCode>
                <c:ptCount val="10"/>
                <c:pt idx="0">
                  <c:v>0.67</c:v>
                </c:pt>
                <c:pt idx="1">
                  <c:v>0.67</c:v>
                </c:pt>
                <c:pt idx="2">
                  <c:v>0.67</c:v>
                </c:pt>
                <c:pt idx="3">
                  <c:v>0.626</c:v>
                </c:pt>
                <c:pt idx="4">
                  <c:v>0.626</c:v>
                </c:pt>
                <c:pt idx="5">
                  <c:v>0.626</c:v>
                </c:pt>
                <c:pt idx="6">
                  <c:v>0.626</c:v>
                </c:pt>
                <c:pt idx="7">
                  <c:v>0.626</c:v>
                </c:pt>
                <c:pt idx="8">
                  <c:v>0.626</c:v>
                </c:pt>
                <c:pt idx="9">
                  <c:v>0.626</c:v>
                </c:pt>
              </c:numCache>
            </c:numRef>
          </c:val>
        </c:ser>
        <c:ser>
          <c:idx val="3"/>
          <c:order val="1"/>
          <c:tx>
            <c:strRef>
              <c:f>Sheet1!$D$1</c:f>
              <c:strCache>
                <c:ptCount val="1"/>
                <c:pt idx="0">
                  <c:v>Dry-Year Storage</c:v>
                </c:pt>
              </c:strCache>
            </c:strRef>
          </c:tx>
          <c:spPr>
            <a:gradFill rotWithShape="1">
              <a:gsLst>
                <a:gs pos="0">
                  <a:srgbClr val="A5AB81">
                    <a:shade val="15000"/>
                    <a:satMod val="180000"/>
                  </a:srgbClr>
                </a:gs>
                <a:gs pos="50000">
                  <a:srgbClr val="A5AB81">
                    <a:shade val="45000"/>
                    <a:satMod val="170000"/>
                  </a:srgbClr>
                </a:gs>
                <a:gs pos="70000">
                  <a:srgbClr val="A5AB81">
                    <a:tint val="99000"/>
                    <a:shade val="65000"/>
                    <a:satMod val="155000"/>
                  </a:srgbClr>
                </a:gs>
                <a:gs pos="100000">
                  <a:srgbClr val="A5AB81">
                    <a:tint val="95500"/>
                    <a:shade val="100000"/>
                    <a:satMod val="155000"/>
                  </a:srgb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A5AB81">
                  <a:satMod val="300000"/>
                </a:srgbClr>
              </a:contourClr>
            </a:sp3d>
          </c:spPr>
          <c:invertIfNegative val="0"/>
          <c:dPt>
            <c:idx val="9"/>
            <c:invertIfNegative val="0"/>
            <c:bubble3D val="0"/>
          </c:dPt>
          <c:dLbls>
            <c:dLbl>
              <c:idx val="8"/>
              <c:layout>
                <c:manualLayout>
                  <c:x val="-1.0936132973192E-7"/>
                  <c:y val="0.0"/>
                </c:manualLayout>
              </c:layout>
              <c:showLegendKey val="0"/>
              <c:showVal val="1"/>
              <c:showCatName val="0"/>
              <c:showSerName val="0"/>
              <c:showPercent val="0"/>
              <c:showBubbleSize val="0"/>
              <c:extLst>
                <c:ext xmlns:c15="http://schemas.microsoft.com/office/drawing/2012/chart" uri="{CE6537A1-D6FC-4f65-9D91-7224C49458BB}"/>
              </c:extLst>
            </c:dLbl>
            <c:dLbl>
              <c:idx val="9"/>
              <c:layout/>
              <c:numFmt formatCode="#,##0.0" sourceLinked="0"/>
              <c:spPr>
                <a:noFill/>
                <a:ln>
                  <a:noFill/>
                </a:ln>
                <a:effectLst/>
              </c:spPr>
              <c:txPr>
                <a:bodyPr anchor="t"/>
                <a:lstStyle/>
                <a:p>
                  <a:pPr>
                    <a:defRPr sz="2400" b="1"/>
                  </a:pPr>
                  <a:endParaRPr lang="en-US"/>
                </a:p>
              </c:txPr>
              <c:dLblPos val="inEnd"/>
              <c:showLegendKey val="0"/>
              <c:showVal val="1"/>
              <c:showCatName val="0"/>
              <c:showSerName val="0"/>
              <c:showPercent val="0"/>
              <c:showBubbleSize val="0"/>
            </c:dLbl>
            <c:numFmt formatCode="#,##0.0" sourceLinked="0"/>
            <c:spPr>
              <a:noFill/>
              <a:ln>
                <a:noFill/>
              </a:ln>
              <a:effectLst/>
            </c:spPr>
            <c:txPr>
              <a:bodyPr/>
              <a:lstStyle/>
              <a:p>
                <a:pPr>
                  <a:defRPr sz="2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Sheet1!$B$2:$B$11</c:f>
              <c:numCache>
                <c:formatCode>General</c:formatCode>
                <c:ptCount val="10"/>
                <c:pt idx="0">
                  <c:v>2006.0</c:v>
                </c:pt>
                <c:pt idx="1">
                  <c:v>2007.0</c:v>
                </c:pt>
                <c:pt idx="2">
                  <c:v>2008.0</c:v>
                </c:pt>
                <c:pt idx="3">
                  <c:v>2009.0</c:v>
                </c:pt>
                <c:pt idx="4">
                  <c:v>2010.0</c:v>
                </c:pt>
                <c:pt idx="5">
                  <c:v>2011.0</c:v>
                </c:pt>
                <c:pt idx="6">
                  <c:v>2012.0</c:v>
                </c:pt>
                <c:pt idx="7">
                  <c:v>2013.0</c:v>
                </c:pt>
                <c:pt idx="8">
                  <c:v>2014.0</c:v>
                </c:pt>
                <c:pt idx="9">
                  <c:v>2015.0</c:v>
                </c:pt>
              </c:numCache>
            </c:numRef>
          </c:cat>
          <c:val>
            <c:numRef>
              <c:f>Sheet1!$D$2:$D$11</c:f>
              <c:numCache>
                <c:formatCode>0.000</c:formatCode>
                <c:ptCount val="10"/>
                <c:pt idx="0" formatCode="General">
                  <c:v>2.214614</c:v>
                </c:pt>
                <c:pt idx="1">
                  <c:v>1.78165</c:v>
                </c:pt>
                <c:pt idx="2">
                  <c:v>1.064</c:v>
                </c:pt>
                <c:pt idx="3" formatCode="General">
                  <c:v>0.99</c:v>
                </c:pt>
                <c:pt idx="4" formatCode="General">
                  <c:v>1.672</c:v>
                </c:pt>
                <c:pt idx="5" formatCode="General">
                  <c:v>2.368</c:v>
                </c:pt>
                <c:pt idx="6" formatCode="General">
                  <c:v>2.739</c:v>
                </c:pt>
                <c:pt idx="7" formatCode="General">
                  <c:v>2.324</c:v>
                </c:pt>
                <c:pt idx="8" formatCode="General">
                  <c:v>1.2</c:v>
                </c:pt>
                <c:pt idx="9" formatCode="General">
                  <c:v>0.85</c:v>
                </c:pt>
              </c:numCache>
            </c:numRef>
          </c:val>
        </c:ser>
        <c:ser>
          <c:idx val="1"/>
          <c:order val="2"/>
          <c:tx>
            <c:strRef>
              <c:f>Sheet1!$E$1</c:f>
              <c:strCache>
                <c:ptCount val="1"/>
                <c:pt idx="0">
                  <c:v>Max</c:v>
                </c:pt>
              </c:strCache>
            </c:strRef>
          </c:tx>
          <c:spPr>
            <a:solidFill>
              <a:srgbClr val="00FF00"/>
            </a:soli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D8B25C">
                  <a:satMod val="300000"/>
                </a:srgbClr>
              </a:contourClr>
            </a:sp3d>
          </c:spPr>
          <c:invertIfNegative val="0"/>
          <c:dPt>
            <c:idx val="8"/>
            <c:invertIfNegative val="0"/>
            <c:bubble3D val="0"/>
          </c:dPt>
          <c:dPt>
            <c:idx val="9"/>
            <c:invertIfNegative val="0"/>
            <c:bubble3D val="0"/>
            <c:spPr>
              <a:pattFill prst="pct5">
                <a:fgClr>
                  <a:sysClr val="windowText" lastClr="000000"/>
                </a:fgClr>
                <a:bgClr>
                  <a:sysClr val="window" lastClr="FFFFFF"/>
                </a:bgClr>
              </a:patt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D8B25C">
                    <a:satMod val="300000"/>
                  </a:srgbClr>
                </a:contourClr>
              </a:sp3d>
            </c:spPr>
          </c:dPt>
          <c:cat>
            <c:numRef>
              <c:f>Sheet1!$B$2:$B$11</c:f>
              <c:numCache>
                <c:formatCode>General</c:formatCode>
                <c:ptCount val="10"/>
                <c:pt idx="0">
                  <c:v>2006.0</c:v>
                </c:pt>
                <c:pt idx="1">
                  <c:v>2007.0</c:v>
                </c:pt>
                <c:pt idx="2">
                  <c:v>2008.0</c:v>
                </c:pt>
                <c:pt idx="3">
                  <c:v>2009.0</c:v>
                </c:pt>
                <c:pt idx="4">
                  <c:v>2010.0</c:v>
                </c:pt>
                <c:pt idx="5">
                  <c:v>2011.0</c:v>
                </c:pt>
                <c:pt idx="6">
                  <c:v>2012.0</c:v>
                </c:pt>
                <c:pt idx="7">
                  <c:v>2013.0</c:v>
                </c:pt>
                <c:pt idx="8">
                  <c:v>2014.0</c:v>
                </c:pt>
                <c:pt idx="9">
                  <c:v>2015.0</c:v>
                </c:pt>
              </c:numCache>
            </c:numRef>
          </c:cat>
          <c:val>
            <c:numRef>
              <c:f>Sheet1!$E$2:$E$11</c:f>
              <c:numCache>
                <c:formatCode>General</c:formatCode>
                <c:ptCount val="10"/>
                <c:pt idx="0">
                  <c:v>0.0</c:v>
                </c:pt>
                <c:pt idx="1">
                  <c:v>0.0</c:v>
                </c:pt>
                <c:pt idx="2">
                  <c:v>0.0</c:v>
                </c:pt>
                <c:pt idx="3">
                  <c:v>0.0</c:v>
                </c:pt>
                <c:pt idx="4">
                  <c:v>0.0</c:v>
                </c:pt>
                <c:pt idx="5">
                  <c:v>0.0</c:v>
                </c:pt>
                <c:pt idx="6">
                  <c:v>0.0</c:v>
                </c:pt>
                <c:pt idx="7">
                  <c:v>0.0</c:v>
                </c:pt>
                <c:pt idx="8">
                  <c:v>0.0</c:v>
                </c:pt>
                <c:pt idx="9">
                  <c:v>0.2</c:v>
                </c:pt>
              </c:numCache>
            </c:numRef>
          </c:val>
        </c:ser>
        <c:dLbls>
          <c:showLegendKey val="0"/>
          <c:showVal val="0"/>
          <c:showCatName val="0"/>
          <c:showSerName val="0"/>
          <c:showPercent val="0"/>
          <c:showBubbleSize val="0"/>
        </c:dLbls>
        <c:gapWidth val="20"/>
        <c:overlap val="100"/>
        <c:axId val="2130028280"/>
        <c:axId val="2130031672"/>
      </c:barChart>
      <c:catAx>
        <c:axId val="2130028280"/>
        <c:scaling>
          <c:orientation val="minMax"/>
        </c:scaling>
        <c:delete val="0"/>
        <c:axPos val="b"/>
        <c:numFmt formatCode="General" sourceLinked="1"/>
        <c:majorTickMark val="out"/>
        <c:minorTickMark val="none"/>
        <c:tickLblPos val="nextTo"/>
        <c:spPr>
          <a:ln>
            <a:solidFill>
              <a:schemeClr val="bg2"/>
            </a:solidFill>
          </a:ln>
        </c:spPr>
        <c:txPr>
          <a:bodyPr/>
          <a:lstStyle/>
          <a:p>
            <a:pPr>
              <a:defRPr sz="2800">
                <a:effectLst>
                  <a:outerShdw blurRad="38100" dist="38100" dir="2700000" algn="tl">
                    <a:srgbClr val="000000">
                      <a:alpha val="43137"/>
                    </a:srgbClr>
                  </a:outerShdw>
                </a:effectLst>
              </a:defRPr>
            </a:pPr>
            <a:endParaRPr lang="en-US"/>
          </a:p>
        </c:txPr>
        <c:crossAx val="2130031672"/>
        <c:crosses val="autoZero"/>
        <c:auto val="1"/>
        <c:lblAlgn val="ctr"/>
        <c:lblOffset val="100"/>
        <c:noMultiLvlLbl val="0"/>
      </c:catAx>
      <c:valAx>
        <c:axId val="2130031672"/>
        <c:scaling>
          <c:orientation val="minMax"/>
        </c:scaling>
        <c:delete val="0"/>
        <c:axPos val="l"/>
        <c:majorGridlines>
          <c:spPr>
            <a:ln>
              <a:solidFill>
                <a:schemeClr val="bg2"/>
              </a:solidFill>
            </a:ln>
          </c:spPr>
        </c:majorGridlines>
        <c:title>
          <c:tx>
            <c:rich>
              <a:bodyPr rot="-5400000" vert="horz"/>
              <a:lstStyle/>
              <a:p>
                <a:pPr>
                  <a:defRPr sz="2400"/>
                </a:pPr>
                <a:r>
                  <a:rPr lang="en-US" sz="2400" dirty="0" smtClean="0"/>
                  <a:t>Million Acre-Feet</a:t>
                </a:r>
              </a:p>
            </c:rich>
          </c:tx>
          <c:layout>
            <c:manualLayout>
              <c:xMode val="edge"/>
              <c:yMode val="edge"/>
              <c:x val="0.00103127734033246"/>
              <c:y val="0.268429770142369"/>
            </c:manualLayout>
          </c:layout>
          <c:overlay val="0"/>
        </c:title>
        <c:numFmt formatCode="General" sourceLinked="1"/>
        <c:majorTickMark val="out"/>
        <c:minorTickMark val="none"/>
        <c:tickLblPos val="nextTo"/>
        <c:spPr>
          <a:ln>
            <a:solidFill>
              <a:schemeClr val="bg2"/>
            </a:solidFill>
          </a:ln>
        </c:spPr>
        <c:txPr>
          <a:bodyPr/>
          <a:lstStyle/>
          <a:p>
            <a:pPr>
              <a:defRPr sz="2800">
                <a:effectLst>
                  <a:outerShdw blurRad="38100" dist="38100" dir="2700000" algn="tl">
                    <a:srgbClr val="000000">
                      <a:alpha val="43137"/>
                    </a:srgbClr>
                  </a:outerShdw>
                </a:effectLst>
              </a:defRPr>
            </a:pPr>
            <a:endParaRPr lang="en-US"/>
          </a:p>
        </c:txPr>
        <c:crossAx val="2130028280"/>
        <c:crosses val="autoZero"/>
        <c:crossBetween val="between"/>
        <c:majorUnit val="1.0"/>
      </c:valAx>
      <c:spPr>
        <a:gradFill>
          <a:gsLst>
            <a:gs pos="0">
              <a:srgbClr val="000000">
                <a:alpha val="0"/>
              </a:srgbClr>
            </a:gs>
            <a:gs pos="50000">
              <a:srgbClr val="000000">
                <a:alpha val="9000"/>
              </a:srgbClr>
            </a:gs>
            <a:gs pos="100000">
              <a:srgbClr val="000000">
                <a:alpha val="70000"/>
              </a:srgbClr>
            </a:gs>
          </a:gsLst>
          <a:lin ang="5400000" scaled="0"/>
        </a:gradFill>
      </c:spPr>
    </c:plotArea>
    <c:legend>
      <c:legendPos val="t"/>
      <c:legendEntry>
        <c:idx val="2"/>
        <c:delete val="1"/>
      </c:legendEntry>
      <c:layout>
        <c:manualLayout>
          <c:xMode val="edge"/>
          <c:yMode val="edge"/>
          <c:x val="0.108807852143482"/>
          <c:y val="0.0753535353535354"/>
          <c:w val="0.874525481189851"/>
          <c:h val="0.100601288475304"/>
        </c:manualLayout>
      </c:layout>
      <c:overlay val="0"/>
      <c:txPr>
        <a:bodyPr/>
        <a:lstStyle/>
        <a:p>
          <a:pPr>
            <a:defRPr sz="2800">
              <a:effectLst>
                <a:outerShdw blurRad="38100" dist="38100" dir="2700000" algn="tl">
                  <a:srgbClr val="000000">
                    <a:alpha val="43137"/>
                  </a:srgbClr>
                </a:outerShdw>
              </a:effectLst>
            </a:defRPr>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stacked"/>
        <c:varyColors val="0"/>
        <c:ser>
          <c:idx val="0"/>
          <c:order val="0"/>
          <c:spPr>
            <a:solidFill>
              <a:srgbClr val="00B0F0"/>
            </a:solidFill>
          </c:spPr>
          <c:invertIfNegative val="0"/>
          <c:dPt>
            <c:idx val="10"/>
            <c:invertIfNegative val="0"/>
            <c:bubble3D val="0"/>
          </c:dPt>
          <c:cat>
            <c:numRef>
              <c:f>[SWENorthernSierra.xlsx]Query5!$A$27:$A$37</c:f>
              <c:numCache>
                <c:formatCode>dd\-mmm\-yy</c:formatCode>
                <c:ptCount val="11"/>
                <c:pt idx="0">
                  <c:v>38443.0</c:v>
                </c:pt>
                <c:pt idx="1">
                  <c:v>38808.0</c:v>
                </c:pt>
                <c:pt idx="2">
                  <c:v>39173.0</c:v>
                </c:pt>
                <c:pt idx="3">
                  <c:v>39539.0</c:v>
                </c:pt>
                <c:pt idx="4">
                  <c:v>39904.0</c:v>
                </c:pt>
                <c:pt idx="5">
                  <c:v>40269.0</c:v>
                </c:pt>
                <c:pt idx="6">
                  <c:v>40634.0</c:v>
                </c:pt>
                <c:pt idx="7">
                  <c:v>41000.0</c:v>
                </c:pt>
                <c:pt idx="8">
                  <c:v>41365.0</c:v>
                </c:pt>
                <c:pt idx="9">
                  <c:v>41730.0</c:v>
                </c:pt>
                <c:pt idx="10">
                  <c:v>42095.0</c:v>
                </c:pt>
              </c:numCache>
            </c:numRef>
          </c:cat>
          <c:val>
            <c:numRef>
              <c:f>[SWENorthernSierra.xlsx]Query5!$C$27:$C$37</c:f>
              <c:numCache>
                <c:formatCode>General</c:formatCode>
                <c:ptCount val="11"/>
                <c:pt idx="0">
                  <c:v>124.0</c:v>
                </c:pt>
                <c:pt idx="1">
                  <c:v>145.0</c:v>
                </c:pt>
                <c:pt idx="2">
                  <c:v>48.0</c:v>
                </c:pt>
                <c:pt idx="3">
                  <c:v>106.0</c:v>
                </c:pt>
                <c:pt idx="4">
                  <c:v>87.0</c:v>
                </c:pt>
                <c:pt idx="5">
                  <c:v>126.0</c:v>
                </c:pt>
                <c:pt idx="6">
                  <c:v>172.0</c:v>
                </c:pt>
                <c:pt idx="7">
                  <c:v>76.0</c:v>
                </c:pt>
                <c:pt idx="8">
                  <c:v>48.0</c:v>
                </c:pt>
                <c:pt idx="9">
                  <c:v>24.0</c:v>
                </c:pt>
                <c:pt idx="10">
                  <c:v>5.0</c:v>
                </c:pt>
              </c:numCache>
            </c:numRef>
          </c:val>
        </c:ser>
        <c:dLbls>
          <c:showLegendKey val="0"/>
          <c:showVal val="0"/>
          <c:showCatName val="0"/>
          <c:showSerName val="0"/>
          <c:showPercent val="0"/>
          <c:showBubbleSize val="0"/>
        </c:dLbls>
        <c:gapWidth val="22"/>
        <c:overlap val="92"/>
        <c:axId val="2080512792"/>
        <c:axId val="2080524968"/>
      </c:barChart>
      <c:dateAx>
        <c:axId val="2080512792"/>
        <c:scaling>
          <c:orientation val="minMax"/>
        </c:scaling>
        <c:delete val="0"/>
        <c:axPos val="b"/>
        <c:numFmt formatCode="\'yy" sourceLinked="0"/>
        <c:majorTickMark val="out"/>
        <c:minorTickMark val="none"/>
        <c:tickLblPos val="nextTo"/>
        <c:txPr>
          <a:bodyPr/>
          <a:lstStyle/>
          <a:p>
            <a:pPr>
              <a:defRPr sz="1800" b="1"/>
            </a:pPr>
            <a:endParaRPr lang="en-US"/>
          </a:p>
        </c:txPr>
        <c:crossAx val="2080524968"/>
        <c:crosses val="autoZero"/>
        <c:auto val="1"/>
        <c:lblOffset val="100"/>
        <c:baseTimeUnit val="years"/>
      </c:dateAx>
      <c:valAx>
        <c:axId val="2080524968"/>
        <c:scaling>
          <c:orientation val="minMax"/>
          <c:max val="175.0"/>
        </c:scaling>
        <c:delete val="0"/>
        <c:axPos val="l"/>
        <c:majorGridlines/>
        <c:title>
          <c:tx>
            <c:rich>
              <a:bodyPr/>
              <a:lstStyle/>
              <a:p>
                <a:pPr>
                  <a:defRPr sz="1600"/>
                </a:pPr>
                <a:r>
                  <a:rPr lang="en-US" sz="1600" dirty="0" smtClean="0"/>
                  <a:t>%</a:t>
                </a:r>
                <a:endParaRPr lang="en-US" sz="1600" dirty="0"/>
              </a:p>
            </c:rich>
          </c:tx>
          <c:layout/>
          <c:overlay val="0"/>
        </c:title>
        <c:numFmt formatCode="General" sourceLinked="1"/>
        <c:majorTickMark val="out"/>
        <c:minorTickMark val="none"/>
        <c:tickLblPos val="nextTo"/>
        <c:txPr>
          <a:bodyPr/>
          <a:lstStyle/>
          <a:p>
            <a:pPr>
              <a:defRPr sz="1600" b="1"/>
            </a:pPr>
            <a:endParaRPr lang="en-US"/>
          </a:p>
        </c:txPr>
        <c:crossAx val="2080512792"/>
        <c:crosses val="autoZero"/>
        <c:crossBetween val="between"/>
        <c:majorUnit val="25.0"/>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0410252012789761"/>
          <c:y val="0.0492415169312424"/>
          <c:w val="0.917949597442048"/>
          <c:h val="0.862989028426013"/>
        </c:manualLayout>
      </c:layout>
      <c:barChart>
        <c:barDir val="col"/>
        <c:grouping val="stacked"/>
        <c:varyColors val="0"/>
        <c:ser>
          <c:idx val="0"/>
          <c:order val="0"/>
          <c:spPr>
            <a:noFill/>
            <a:ln>
              <a:noFill/>
            </a:ln>
            <a:effectLst/>
          </c:spPr>
          <c:invertIfNegative val="0"/>
          <c:dPt>
            <c:idx val="6"/>
            <c:invertIfNegative val="0"/>
            <c:bubble3D val="0"/>
            <c:spPr>
              <a:noFill/>
              <a:ln>
                <a:noFill/>
              </a:ln>
              <a:effectLst/>
            </c:spPr>
          </c:dPt>
          <c:cat>
            <c:numRef>
              <c:f>[SWENorthernSierra.xlsx]Query5!$N$31:$N$37</c:f>
              <c:numCache>
                <c:formatCode>General</c:formatCode>
                <c:ptCount val="7"/>
                <c:pt idx="0">
                  <c:v>2007.0</c:v>
                </c:pt>
                <c:pt idx="1">
                  <c:v>2013.0</c:v>
                </c:pt>
                <c:pt idx="2">
                  <c:v>1990.0</c:v>
                </c:pt>
                <c:pt idx="3">
                  <c:v>1988.0</c:v>
                </c:pt>
                <c:pt idx="4">
                  <c:v>1977.0</c:v>
                </c:pt>
                <c:pt idx="5">
                  <c:v>2014.0</c:v>
                </c:pt>
                <c:pt idx="6">
                  <c:v>2015.0</c:v>
                </c:pt>
              </c:numCache>
            </c:numRef>
          </c:cat>
          <c:val>
            <c:numRef>
              <c:f>[SWENorthernSierra.xlsx]Query5!$M$31:$M$37</c:f>
              <c:numCache>
                <c:formatCode>General</c:formatCode>
                <c:ptCount val="7"/>
                <c:pt idx="0">
                  <c:v>48.0</c:v>
                </c:pt>
                <c:pt idx="1">
                  <c:v>48.0</c:v>
                </c:pt>
                <c:pt idx="2">
                  <c:v>38.0</c:v>
                </c:pt>
                <c:pt idx="3">
                  <c:v>35.0</c:v>
                </c:pt>
                <c:pt idx="4">
                  <c:v>25.0</c:v>
                </c:pt>
                <c:pt idx="5">
                  <c:v>24.0</c:v>
                </c:pt>
                <c:pt idx="6">
                  <c:v>5.0</c:v>
                </c:pt>
              </c:numCache>
            </c:numRef>
          </c:val>
        </c:ser>
        <c:dLbls>
          <c:showLegendKey val="0"/>
          <c:showVal val="0"/>
          <c:showCatName val="0"/>
          <c:showSerName val="0"/>
          <c:showPercent val="0"/>
          <c:showBubbleSize val="0"/>
        </c:dLbls>
        <c:gapWidth val="33"/>
        <c:overlap val="92"/>
        <c:axId val="2080407608"/>
        <c:axId val="2080397944"/>
      </c:barChart>
      <c:catAx>
        <c:axId val="2080407608"/>
        <c:scaling>
          <c:orientation val="minMax"/>
        </c:scaling>
        <c:delete val="1"/>
        <c:axPos val="b"/>
        <c:numFmt formatCode="@" sourceLinked="0"/>
        <c:majorTickMark val="out"/>
        <c:minorTickMark val="none"/>
        <c:tickLblPos val="nextTo"/>
        <c:crossAx val="2080397944"/>
        <c:crosses val="autoZero"/>
        <c:auto val="1"/>
        <c:lblAlgn val="ctr"/>
        <c:lblOffset val="100"/>
        <c:noMultiLvlLbl val="0"/>
      </c:catAx>
      <c:valAx>
        <c:axId val="2080397944"/>
        <c:scaling>
          <c:orientation val="minMax"/>
          <c:max val="175.0"/>
        </c:scaling>
        <c:delete val="1"/>
        <c:axPos val="l"/>
        <c:majorGridlines/>
        <c:numFmt formatCode="General" sourceLinked="1"/>
        <c:majorTickMark val="out"/>
        <c:minorTickMark val="none"/>
        <c:tickLblPos val="nextTo"/>
        <c:crossAx val="2080407608"/>
        <c:crosses val="autoZero"/>
        <c:crossBetween val="between"/>
        <c:majorUnit val="25.0"/>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986139419671618"/>
          <c:y val="0.0394427993837287"/>
          <c:w val="0.876563874425011"/>
          <c:h val="0.745392029435821"/>
        </c:manualLayout>
      </c:layout>
      <c:barChart>
        <c:barDir val="col"/>
        <c:grouping val="clustered"/>
        <c:varyColors val="0"/>
        <c:ser>
          <c:idx val="0"/>
          <c:order val="0"/>
          <c:tx>
            <c:strRef>
              <c:f>Sheet1!$B$1</c:f>
              <c:strCache>
                <c:ptCount val="1"/>
                <c:pt idx="0">
                  <c:v>Actual</c:v>
                </c:pt>
              </c:strCache>
            </c:strRef>
          </c:tx>
          <c:spPr>
            <a:noFill/>
            <a:ln w="19050">
              <a:noFill/>
            </a:ln>
          </c:spPr>
          <c:invertIfNegative val="0"/>
          <c:cat>
            <c:numRef>
              <c:f>Sheet1!$A$2:$A$17</c:f>
              <c:numCache>
                <c:formatCode>General</c:formatCode>
                <c:ptCount val="16"/>
                <c:pt idx="0">
                  <c:v>2000.0</c:v>
                </c:pt>
                <c:pt idx="1">
                  <c:v>2001.0</c:v>
                </c:pt>
                <c:pt idx="2">
                  <c:v>2002.0</c:v>
                </c:pt>
                <c:pt idx="3">
                  <c:v>2003.0</c:v>
                </c:pt>
                <c:pt idx="4">
                  <c:v>2004.0</c:v>
                </c:pt>
                <c:pt idx="5">
                  <c:v>2005.0</c:v>
                </c:pt>
                <c:pt idx="6">
                  <c:v>2006.0</c:v>
                </c:pt>
                <c:pt idx="7">
                  <c:v>2007.0</c:v>
                </c:pt>
                <c:pt idx="8">
                  <c:v>2008.0</c:v>
                </c:pt>
                <c:pt idx="9">
                  <c:v>2009.0</c:v>
                </c:pt>
                <c:pt idx="10">
                  <c:v>2010.0</c:v>
                </c:pt>
                <c:pt idx="11">
                  <c:v>2011.0</c:v>
                </c:pt>
                <c:pt idx="12">
                  <c:v>2012.0</c:v>
                </c:pt>
                <c:pt idx="13">
                  <c:v>2013.0</c:v>
                </c:pt>
                <c:pt idx="14">
                  <c:v>2014.0</c:v>
                </c:pt>
                <c:pt idx="15">
                  <c:v>2015.0</c:v>
                </c:pt>
              </c:numCache>
            </c:numRef>
          </c:cat>
          <c:val>
            <c:numRef>
              <c:f>Sheet1!$B$2:$B$17</c:f>
              <c:numCache>
                <c:formatCode>General</c:formatCode>
                <c:ptCount val="16"/>
                <c:pt idx="0">
                  <c:v>6.786291471074386</c:v>
                </c:pt>
                <c:pt idx="1">
                  <c:v>6.687096039669421</c:v>
                </c:pt>
                <c:pt idx="2">
                  <c:v>2.799714128925616</c:v>
                </c:pt>
                <c:pt idx="3">
                  <c:v>6.215583312396692</c:v>
                </c:pt>
                <c:pt idx="4">
                  <c:v>6.425944403305786</c:v>
                </c:pt>
                <c:pt idx="5">
                  <c:v>12.78791474380165</c:v>
                </c:pt>
                <c:pt idx="6">
                  <c:v>9.52925397024794</c:v>
                </c:pt>
                <c:pt idx="7">
                  <c:v>7.614354624793381</c:v>
                </c:pt>
                <c:pt idx="8">
                  <c:v>11.91434237355372</c:v>
                </c:pt>
                <c:pt idx="9">
                  <c:v>10.07947418181817</c:v>
                </c:pt>
                <c:pt idx="10">
                  <c:v>8.76686453553719</c:v>
                </c:pt>
                <c:pt idx="11">
                  <c:v>16.16939034049585</c:v>
                </c:pt>
                <c:pt idx="12">
                  <c:v>4.163834776859503</c:v>
                </c:pt>
                <c:pt idx="13">
                  <c:v>5.784134042975205</c:v>
                </c:pt>
                <c:pt idx="14">
                  <c:v>10.83305523504132</c:v>
                </c:pt>
              </c:numCache>
            </c:numRef>
          </c:val>
        </c:ser>
        <c:dLbls>
          <c:showLegendKey val="0"/>
          <c:showVal val="0"/>
          <c:showCatName val="0"/>
          <c:showSerName val="0"/>
          <c:showPercent val="0"/>
          <c:showBubbleSize val="0"/>
        </c:dLbls>
        <c:gapWidth val="150"/>
        <c:axId val="2123449912"/>
        <c:axId val="2123452920"/>
      </c:barChart>
      <c:lineChart>
        <c:grouping val="standard"/>
        <c:varyColors val="0"/>
        <c:ser>
          <c:idx val="1"/>
          <c:order val="1"/>
          <c:tx>
            <c:strRef>
              <c:f>Sheet1!$C$1</c:f>
              <c:strCache>
                <c:ptCount val="1"/>
                <c:pt idx="0">
                  <c:v>Normal</c:v>
                </c:pt>
              </c:strCache>
            </c:strRef>
          </c:tx>
          <c:spPr>
            <a:ln>
              <a:noFill/>
            </a:ln>
          </c:spPr>
          <c:marker>
            <c:symbol val="none"/>
          </c:marker>
          <c:cat>
            <c:numRef>
              <c:f>Sheet1!$A$2:$A$17</c:f>
              <c:numCache>
                <c:formatCode>General</c:formatCode>
                <c:ptCount val="16"/>
                <c:pt idx="0">
                  <c:v>2000.0</c:v>
                </c:pt>
                <c:pt idx="1">
                  <c:v>2001.0</c:v>
                </c:pt>
                <c:pt idx="2">
                  <c:v>2002.0</c:v>
                </c:pt>
                <c:pt idx="3">
                  <c:v>2003.0</c:v>
                </c:pt>
                <c:pt idx="4">
                  <c:v>2004.0</c:v>
                </c:pt>
                <c:pt idx="5">
                  <c:v>2005.0</c:v>
                </c:pt>
                <c:pt idx="6">
                  <c:v>2006.0</c:v>
                </c:pt>
                <c:pt idx="7">
                  <c:v>2007.0</c:v>
                </c:pt>
                <c:pt idx="8">
                  <c:v>2008.0</c:v>
                </c:pt>
                <c:pt idx="9">
                  <c:v>2009.0</c:v>
                </c:pt>
                <c:pt idx="10">
                  <c:v>2010.0</c:v>
                </c:pt>
                <c:pt idx="11">
                  <c:v>2011.0</c:v>
                </c:pt>
                <c:pt idx="12">
                  <c:v>2012.0</c:v>
                </c:pt>
                <c:pt idx="13">
                  <c:v>2013.0</c:v>
                </c:pt>
                <c:pt idx="14">
                  <c:v>2014.0</c:v>
                </c:pt>
                <c:pt idx="15">
                  <c:v>2015.0</c:v>
                </c:pt>
              </c:numCache>
            </c:numRef>
          </c:cat>
          <c:val>
            <c:numRef>
              <c:f>Sheet1!$C$2:$C$17</c:f>
              <c:numCache>
                <c:formatCode>General</c:formatCode>
                <c:ptCount val="16"/>
                <c:pt idx="0">
                  <c:v>10.83305523504132</c:v>
                </c:pt>
                <c:pt idx="1">
                  <c:v>10.83305523504132</c:v>
                </c:pt>
                <c:pt idx="2">
                  <c:v>10.83305523504132</c:v>
                </c:pt>
                <c:pt idx="3">
                  <c:v>10.83305523504132</c:v>
                </c:pt>
                <c:pt idx="4">
                  <c:v>10.83305523504132</c:v>
                </c:pt>
                <c:pt idx="5">
                  <c:v>10.83305523504132</c:v>
                </c:pt>
                <c:pt idx="6">
                  <c:v>10.83305523504132</c:v>
                </c:pt>
                <c:pt idx="7">
                  <c:v>10.83305523504132</c:v>
                </c:pt>
                <c:pt idx="8">
                  <c:v>10.83305523504132</c:v>
                </c:pt>
                <c:pt idx="9">
                  <c:v>10.83305523504132</c:v>
                </c:pt>
                <c:pt idx="10">
                  <c:v>10.83305523504132</c:v>
                </c:pt>
                <c:pt idx="11">
                  <c:v>10.83305523504132</c:v>
                </c:pt>
                <c:pt idx="12">
                  <c:v>10.83305523504132</c:v>
                </c:pt>
                <c:pt idx="13">
                  <c:v>10.83305523504132</c:v>
                </c:pt>
                <c:pt idx="14">
                  <c:v>10.83305523504132</c:v>
                </c:pt>
                <c:pt idx="15">
                  <c:v>10.83305523504132</c:v>
                </c:pt>
              </c:numCache>
            </c:numRef>
          </c:val>
          <c:smooth val="0"/>
        </c:ser>
        <c:ser>
          <c:idx val="2"/>
          <c:order val="2"/>
          <c:tx>
            <c:strRef>
              <c:f>Sheet1!$D$1</c:f>
              <c:strCache>
                <c:ptCount val="1"/>
                <c:pt idx="0">
                  <c:v>Forecast</c:v>
                </c:pt>
              </c:strCache>
            </c:strRef>
          </c:tx>
          <c:spPr>
            <a:ln w="28575">
              <a:noFill/>
            </a:ln>
          </c:spPr>
          <c:marker>
            <c:symbol val="none"/>
          </c:marker>
          <c:cat>
            <c:numRef>
              <c:f>Sheet1!$A$2:$A$17</c:f>
              <c:numCache>
                <c:formatCode>General</c:formatCode>
                <c:ptCount val="16"/>
                <c:pt idx="0">
                  <c:v>2000.0</c:v>
                </c:pt>
                <c:pt idx="1">
                  <c:v>2001.0</c:v>
                </c:pt>
                <c:pt idx="2">
                  <c:v>2002.0</c:v>
                </c:pt>
                <c:pt idx="3">
                  <c:v>2003.0</c:v>
                </c:pt>
                <c:pt idx="4">
                  <c:v>2004.0</c:v>
                </c:pt>
                <c:pt idx="5">
                  <c:v>2005.0</c:v>
                </c:pt>
                <c:pt idx="6">
                  <c:v>2006.0</c:v>
                </c:pt>
                <c:pt idx="7">
                  <c:v>2007.0</c:v>
                </c:pt>
                <c:pt idx="8">
                  <c:v>2008.0</c:v>
                </c:pt>
                <c:pt idx="9">
                  <c:v>2009.0</c:v>
                </c:pt>
                <c:pt idx="10">
                  <c:v>2010.0</c:v>
                </c:pt>
                <c:pt idx="11">
                  <c:v>2011.0</c:v>
                </c:pt>
                <c:pt idx="12">
                  <c:v>2012.0</c:v>
                </c:pt>
                <c:pt idx="13">
                  <c:v>2013.0</c:v>
                </c:pt>
                <c:pt idx="14">
                  <c:v>2014.0</c:v>
                </c:pt>
                <c:pt idx="15">
                  <c:v>2015.0</c:v>
                </c:pt>
              </c:numCache>
            </c:numRef>
          </c:cat>
          <c:val>
            <c:numRef>
              <c:f>Sheet1!$D$2:$D$17</c:f>
              <c:numCache>
                <c:formatCode>General</c:formatCode>
                <c:ptCount val="16"/>
                <c:pt idx="15">
                  <c:v>8.416</c:v>
                </c:pt>
              </c:numCache>
            </c:numRef>
          </c:val>
          <c:smooth val="0"/>
        </c:ser>
        <c:dLbls>
          <c:showLegendKey val="0"/>
          <c:showVal val="0"/>
          <c:showCatName val="0"/>
          <c:showSerName val="0"/>
          <c:showPercent val="0"/>
          <c:showBubbleSize val="0"/>
        </c:dLbls>
        <c:marker val="1"/>
        <c:smooth val="0"/>
        <c:axId val="2123449912"/>
        <c:axId val="2123452920"/>
      </c:lineChart>
      <c:catAx>
        <c:axId val="2123449912"/>
        <c:scaling>
          <c:orientation val="minMax"/>
        </c:scaling>
        <c:delete val="0"/>
        <c:axPos val="b"/>
        <c:numFmt formatCode="General" sourceLinked="1"/>
        <c:majorTickMark val="out"/>
        <c:minorTickMark val="none"/>
        <c:tickLblPos val="nextTo"/>
        <c:txPr>
          <a:bodyPr/>
          <a:lstStyle/>
          <a:p>
            <a:pPr>
              <a:defRPr sz="2000"/>
            </a:pPr>
            <a:endParaRPr lang="en-US"/>
          </a:p>
        </c:txPr>
        <c:crossAx val="2123452920"/>
        <c:crosses val="autoZero"/>
        <c:auto val="1"/>
        <c:lblAlgn val="ctr"/>
        <c:lblOffset val="100"/>
        <c:noMultiLvlLbl val="0"/>
      </c:catAx>
      <c:valAx>
        <c:axId val="2123452920"/>
        <c:scaling>
          <c:orientation val="minMax"/>
        </c:scaling>
        <c:delete val="0"/>
        <c:axPos val="l"/>
        <c:majorGridlines/>
        <c:title>
          <c:tx>
            <c:rich>
              <a:bodyPr rot="-5400000" vert="horz"/>
              <a:lstStyle/>
              <a:p>
                <a:pPr>
                  <a:defRPr/>
                </a:pPr>
                <a:r>
                  <a:rPr lang="en-US" dirty="0" smtClean="0"/>
                  <a:t>Runoff (MAF)</a:t>
                </a:r>
                <a:endParaRPr lang="en-US" dirty="0"/>
              </a:p>
            </c:rich>
          </c:tx>
          <c:layout/>
          <c:overlay val="0"/>
        </c:title>
        <c:numFmt formatCode="General" sourceLinked="1"/>
        <c:majorTickMark val="out"/>
        <c:minorTickMark val="none"/>
        <c:tickLblPos val="nextTo"/>
        <c:crossAx val="2123449912"/>
        <c:crosses val="autoZero"/>
        <c:crossBetween val="between"/>
      </c:valAx>
    </c:plotArea>
    <c:legend>
      <c:legendPos val="r"/>
      <c:layout>
        <c:manualLayout>
          <c:xMode val="edge"/>
          <c:yMode val="edge"/>
          <c:x val="0.0388050131288171"/>
          <c:y val="0.909925009708157"/>
          <c:w val="0.918090373925379"/>
          <c:h val="0.0900749638942"/>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40"/>
      <c:rotY val="0"/>
      <c:rAngAx val="0"/>
      <c:perspective val="10"/>
    </c:view3D>
    <c:floor>
      <c:thickness val="0"/>
    </c:floor>
    <c:sideWall>
      <c:thickness val="0"/>
    </c:sideWall>
    <c:backWall>
      <c:thickness val="0"/>
    </c:backWall>
    <c:plotArea>
      <c:layout>
        <c:manualLayout>
          <c:layoutTarget val="inner"/>
          <c:xMode val="edge"/>
          <c:yMode val="edge"/>
          <c:x val="0.0327380952380952"/>
          <c:y val="0.0"/>
          <c:w val="0.94940476190476"/>
          <c:h val="1.0"/>
        </c:manualLayout>
      </c:layout>
      <c:pie3DChart>
        <c:varyColors val="1"/>
        <c:ser>
          <c:idx val="0"/>
          <c:order val="0"/>
          <c:tx>
            <c:strRef>
              <c:f>Sheet1!$F$11</c:f>
              <c:strCache>
                <c:ptCount val="1"/>
                <c:pt idx="0">
                  <c:v> 112,912 </c:v>
                </c:pt>
              </c:strCache>
            </c:strRef>
          </c:tx>
          <c:cat>
            <c:numRef>
              <c:f>(Sheet1!$A$34,Sheet1!$A$33,Sheet1!$A$28,Sheet1!$A$27)</c:f>
              <c:numCache>
                <c:formatCode>General</c:formatCode>
                <c:ptCount val="4"/>
              </c:numCache>
            </c:numRef>
          </c:cat>
          <c:val>
            <c:numRef>
              <c:f>(Sheet1!$F$34,Sheet1!$F$33,Sheet1!$F$28,Sheet1!$F$27)</c:f>
              <c:numCache>
                <c:formatCode>General</c:formatCode>
                <c:ptCount val="4"/>
              </c:numCache>
            </c:numRef>
          </c:val>
        </c:ser>
        <c:dLbls>
          <c:showLegendKey val="0"/>
          <c:showVal val="0"/>
          <c:showCatName val="0"/>
          <c:showSerName val="0"/>
          <c:showPercent val="0"/>
          <c:showBubbleSize val="0"/>
          <c:showLeaderLines val="1"/>
        </c:dLbls>
      </c:pie3DChart>
    </c:plotArea>
    <c:plotVisOnly val="1"/>
    <c:dispBlanksAs val="zero"/>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40"/>
      <c:rotY val="0"/>
      <c:rAngAx val="0"/>
      <c:perspective val="10"/>
    </c:view3D>
    <c:floor>
      <c:thickness val="0"/>
    </c:floor>
    <c:sideWall>
      <c:thickness val="0"/>
    </c:sideWall>
    <c:backWall>
      <c:thickness val="0"/>
    </c:backWall>
    <c:plotArea>
      <c:layout>
        <c:manualLayout>
          <c:layoutTarget val="inner"/>
          <c:xMode val="edge"/>
          <c:yMode val="edge"/>
          <c:x val="0.0327380952380952"/>
          <c:y val="0.0"/>
          <c:w val="0.94940476190476"/>
          <c:h val="1.0"/>
        </c:manualLayout>
      </c:layout>
      <c:pie3DChart>
        <c:varyColors val="1"/>
        <c:ser>
          <c:idx val="0"/>
          <c:order val="0"/>
          <c:tx>
            <c:strRef>
              <c:f>Sheet1!$J$1</c:f>
              <c:strCache>
                <c:ptCount val="1"/>
                <c:pt idx="0">
                  <c:v>IRP Average Year 2035</c:v>
                </c:pt>
              </c:strCache>
            </c:strRef>
          </c:tx>
          <c:cat>
            <c:strRef>
              <c:f>(Sheet1!$A$6,Sheet1!$A$15,Sheet1!$A$18,Sheet1!$A$19)</c:f>
              <c:strCache>
                <c:ptCount val="4"/>
                <c:pt idx="0">
                  <c:v>Total Water Use Efficiency</c:v>
                </c:pt>
                <c:pt idx="1">
                  <c:v>Total Local Supplies</c:v>
                </c:pt>
                <c:pt idx="2">
                  <c:v>State Water Project</c:v>
                </c:pt>
                <c:pt idx="3">
                  <c:v>Colorado River</c:v>
                </c:pt>
              </c:strCache>
            </c:strRef>
          </c:cat>
          <c:val>
            <c:numRef>
              <c:f>(Sheet1!$J$6,Sheet1!$J$15,Sheet1!$J$18,Sheet1!$J$19)</c:f>
              <c:numCache>
                <c:formatCode>_(* #,##0_);_(* \(#,##0\);_(* "-"??_);_(@_)</c:formatCode>
                <c:ptCount val="4"/>
                <c:pt idx="0">
                  <c:v>2.168E6</c:v>
                </c:pt>
                <c:pt idx="1">
                  <c:v>2.082E6</c:v>
                </c:pt>
                <c:pt idx="2">
                  <c:v>1.49E6</c:v>
                </c:pt>
                <c:pt idx="3">
                  <c:v>925000.0</c:v>
                </c:pt>
              </c:numCache>
            </c:numRef>
          </c:val>
        </c:ser>
        <c:dLbls>
          <c:showLegendKey val="0"/>
          <c:showVal val="0"/>
          <c:showCatName val="0"/>
          <c:showSerName val="0"/>
          <c:showPercent val="0"/>
          <c:showBubbleSize val="0"/>
          <c:showLeaderLines val="1"/>
        </c:dLbls>
      </c:pie3DChart>
    </c:plotArea>
    <c:plotVisOnly val="1"/>
    <c:dispBlanksAs val="zero"/>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40"/>
      <c:rotY val="0"/>
      <c:rAngAx val="0"/>
      <c:perspective val="10"/>
    </c:view3D>
    <c:floor>
      <c:thickness val="0"/>
    </c:floor>
    <c:sideWall>
      <c:thickness val="0"/>
    </c:sideWall>
    <c:backWall>
      <c:thickness val="0"/>
    </c:backWall>
    <c:plotArea>
      <c:layout>
        <c:manualLayout>
          <c:layoutTarget val="inner"/>
          <c:xMode val="edge"/>
          <c:yMode val="edge"/>
          <c:x val="0.0327380952380952"/>
          <c:y val="0.0"/>
          <c:w val="0.94940476190476"/>
          <c:h val="1.0"/>
        </c:manualLayout>
      </c:layout>
      <c:pie3DChart>
        <c:varyColors val="1"/>
        <c:ser>
          <c:idx val="0"/>
          <c:order val="0"/>
          <c:tx>
            <c:strRef>
              <c:f>Sheet1!$B$1</c:f>
              <c:strCache>
                <c:ptCount val="1"/>
                <c:pt idx="0">
                  <c:v>1990</c:v>
                </c:pt>
              </c:strCache>
            </c:strRef>
          </c:tx>
          <c:cat>
            <c:strRef>
              <c:f>(Sheet1!$A$6,Sheet1!$A$15,Sheet1!$A$18,Sheet1!$A$19)</c:f>
              <c:strCache>
                <c:ptCount val="4"/>
                <c:pt idx="0">
                  <c:v>Total Water Use Efficiency</c:v>
                </c:pt>
                <c:pt idx="1">
                  <c:v>Total Local Supplies</c:v>
                </c:pt>
                <c:pt idx="2">
                  <c:v>State Water Project</c:v>
                </c:pt>
                <c:pt idx="3">
                  <c:v>Colorado River</c:v>
                </c:pt>
              </c:strCache>
            </c:strRef>
          </c:cat>
          <c:val>
            <c:numRef>
              <c:f>(Sheet1!$B$6,Sheet1!$B$15,Sheet1!$B$18,Sheet1!$B$19)</c:f>
              <c:numCache>
                <c:formatCode>_(* #,##0_);_(* \(#,##0\);_(* "-"??_);_(@_)</c:formatCode>
                <c:ptCount val="4"/>
                <c:pt idx="0">
                  <c:v>296407.8799185157</c:v>
                </c:pt>
                <c:pt idx="1">
                  <c:v>1.48502415343084E6</c:v>
                </c:pt>
                <c:pt idx="2">
                  <c:v>1.457676E6</c:v>
                </c:pt>
                <c:pt idx="3">
                  <c:v>1.18325E6</c:v>
                </c:pt>
              </c:numCache>
            </c:numRef>
          </c:val>
        </c:ser>
        <c:dLbls>
          <c:showLegendKey val="0"/>
          <c:showVal val="0"/>
          <c:showCatName val="0"/>
          <c:showSerName val="0"/>
          <c:showPercent val="0"/>
          <c:showBubbleSize val="0"/>
          <c:showLeaderLines val="1"/>
        </c:dLbls>
      </c:pie3DChart>
    </c:plotArea>
    <c:plotVisOnly val="1"/>
    <c:dispBlanksAs val="zero"/>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5517850091747"/>
          <c:y val="0.0388045638712637"/>
          <c:w val="0.839813485703667"/>
          <c:h val="0.756276087455088"/>
        </c:manualLayout>
      </c:layout>
      <c:areaChart>
        <c:grouping val="standard"/>
        <c:varyColors val="0"/>
        <c:ser>
          <c:idx val="0"/>
          <c:order val="0"/>
          <c:tx>
            <c:strRef>
              <c:f>Sheet1!$B$1</c:f>
              <c:strCache>
                <c:ptCount val="1"/>
                <c:pt idx="0">
                  <c:v>Metropolitan Service Area Population</c:v>
                </c:pt>
              </c:strCache>
            </c:strRef>
          </c:tx>
          <c:spPr>
            <a:gradFill rotWithShape="1">
              <a:gsLst>
                <a:gs pos="0">
                  <a:schemeClr val="accent5">
                    <a:shade val="15000"/>
                    <a:satMod val="180000"/>
                  </a:schemeClr>
                </a:gs>
                <a:gs pos="50000">
                  <a:schemeClr val="accent5">
                    <a:shade val="45000"/>
                    <a:satMod val="170000"/>
                  </a:schemeClr>
                </a:gs>
                <a:gs pos="70000">
                  <a:schemeClr val="accent5">
                    <a:tint val="99000"/>
                    <a:shade val="65000"/>
                    <a:satMod val="155000"/>
                  </a:schemeClr>
                </a:gs>
                <a:gs pos="100000">
                  <a:schemeClr val="accent5">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5">
                  <a:satMod val="300000"/>
                </a:schemeClr>
              </a:contourClr>
            </a:sp3d>
          </c:spPr>
          <c:cat>
            <c:numRef>
              <c:f>Sheet1!$A$2:$A$30</c:f>
              <c:numCache>
                <c:formatCode>General</c:formatCode>
                <c:ptCount val="29"/>
                <c:pt idx="0">
                  <c:v>1985.0</c:v>
                </c:pt>
                <c:pt idx="1">
                  <c:v>1986.0</c:v>
                </c:pt>
                <c:pt idx="2">
                  <c:v>1987.0</c:v>
                </c:pt>
                <c:pt idx="3">
                  <c:v>1988.0</c:v>
                </c:pt>
                <c:pt idx="4">
                  <c:v>1989.0</c:v>
                </c:pt>
                <c:pt idx="5">
                  <c:v>1990.0</c:v>
                </c:pt>
                <c:pt idx="6">
                  <c:v>1991.0</c:v>
                </c:pt>
                <c:pt idx="7">
                  <c:v>1992.0</c:v>
                </c:pt>
                <c:pt idx="8">
                  <c:v>1993.0</c:v>
                </c:pt>
                <c:pt idx="9">
                  <c:v>1994.0</c:v>
                </c:pt>
                <c:pt idx="10">
                  <c:v>1995.0</c:v>
                </c:pt>
                <c:pt idx="11">
                  <c:v>1996.0</c:v>
                </c:pt>
                <c:pt idx="12">
                  <c:v>1997.0</c:v>
                </c:pt>
                <c:pt idx="13">
                  <c:v>1998.0</c:v>
                </c:pt>
                <c:pt idx="14">
                  <c:v>1999.0</c:v>
                </c:pt>
                <c:pt idx="15">
                  <c:v>2000.0</c:v>
                </c:pt>
                <c:pt idx="16">
                  <c:v>2001.0</c:v>
                </c:pt>
                <c:pt idx="17">
                  <c:v>2002.0</c:v>
                </c:pt>
                <c:pt idx="18">
                  <c:v>2003.0</c:v>
                </c:pt>
                <c:pt idx="19">
                  <c:v>2004.0</c:v>
                </c:pt>
                <c:pt idx="20">
                  <c:v>2005.0</c:v>
                </c:pt>
                <c:pt idx="21">
                  <c:v>2006.0</c:v>
                </c:pt>
                <c:pt idx="22">
                  <c:v>2007.0</c:v>
                </c:pt>
                <c:pt idx="23">
                  <c:v>2008.0</c:v>
                </c:pt>
                <c:pt idx="24">
                  <c:v>2009.0</c:v>
                </c:pt>
                <c:pt idx="25">
                  <c:v>2010.0</c:v>
                </c:pt>
                <c:pt idx="26">
                  <c:v>2011.0</c:v>
                </c:pt>
                <c:pt idx="27">
                  <c:v>2012.0</c:v>
                </c:pt>
                <c:pt idx="28">
                  <c:v>2013.0</c:v>
                </c:pt>
              </c:numCache>
            </c:numRef>
          </c:cat>
          <c:val>
            <c:numRef>
              <c:f>Sheet1!$B$2:$B$30</c:f>
              <c:numCache>
                <c:formatCode>_(* #,##0_);_(* \(#,##0\);_(* "-"??_);_(@_)</c:formatCode>
                <c:ptCount val="29"/>
                <c:pt idx="0">
                  <c:v>1.33256862113969E7</c:v>
                </c:pt>
                <c:pt idx="1">
                  <c:v>1.36748252767305E7</c:v>
                </c:pt>
                <c:pt idx="2">
                  <c:v>1.40119110856516E7</c:v>
                </c:pt>
                <c:pt idx="3">
                  <c:v>1.43206258429131E7</c:v>
                </c:pt>
                <c:pt idx="4">
                  <c:v>1.46723884786261E7</c:v>
                </c:pt>
                <c:pt idx="5">
                  <c:v>1.49613100427506E7</c:v>
                </c:pt>
                <c:pt idx="6">
                  <c:v>1.52222364110756E7</c:v>
                </c:pt>
                <c:pt idx="7">
                  <c:v>1.54588927549416E7</c:v>
                </c:pt>
                <c:pt idx="8">
                  <c:v>1.55622241486997E7</c:v>
                </c:pt>
                <c:pt idx="9">
                  <c:v>1.56471078838171E7</c:v>
                </c:pt>
                <c:pt idx="10">
                  <c:v>1.57019196935067E7</c:v>
                </c:pt>
                <c:pt idx="11">
                  <c:v>1.57919078769737E7</c:v>
                </c:pt>
                <c:pt idx="12">
                  <c:v>1.60085011825808E7</c:v>
                </c:pt>
                <c:pt idx="13">
                  <c:v>1.62134501684079E7</c:v>
                </c:pt>
                <c:pt idx="14">
                  <c:v>1.64921668783884E7</c:v>
                </c:pt>
                <c:pt idx="15">
                  <c:v>1.67831314926699E7</c:v>
                </c:pt>
                <c:pt idx="16">
                  <c:v>1.70093881629151E7</c:v>
                </c:pt>
                <c:pt idx="17">
                  <c:v>1.72146675714109E7</c:v>
                </c:pt>
                <c:pt idx="18">
                  <c:v>1.74144271639922E7</c:v>
                </c:pt>
                <c:pt idx="19">
                  <c:v>1.75559040791404E7</c:v>
                </c:pt>
                <c:pt idx="20">
                  <c:v>1.76176126230089E7</c:v>
                </c:pt>
                <c:pt idx="21">
                  <c:v>1.76762822264456E7</c:v>
                </c:pt>
                <c:pt idx="22">
                  <c:v>1.77576835741271E7</c:v>
                </c:pt>
                <c:pt idx="23">
                  <c:v>1.78626125191302E7</c:v>
                </c:pt>
                <c:pt idx="24">
                  <c:v>1.79366488336222E7</c:v>
                </c:pt>
                <c:pt idx="25">
                  <c:v>1.80176908401786E7</c:v>
                </c:pt>
                <c:pt idx="26">
                  <c:v>1.8108916601148E7</c:v>
                </c:pt>
                <c:pt idx="27">
                  <c:v>1.82448735127052E7</c:v>
                </c:pt>
                <c:pt idx="28">
                  <c:v>1.83792027568314E7</c:v>
                </c:pt>
              </c:numCache>
            </c:numRef>
          </c:val>
        </c:ser>
        <c:ser>
          <c:idx val="1"/>
          <c:order val="1"/>
          <c:tx>
            <c:strRef>
              <c:f>Sheet1!$C$1</c:f>
              <c:strCache>
                <c:ptCount val="1"/>
                <c:pt idx="0">
                  <c:v>Retail Demands</c:v>
                </c:pt>
              </c:strCache>
            </c:strRef>
          </c:tx>
          <c:spPr>
            <a:gradFill rotWithShape="1">
              <a:gsLst>
                <a:gs pos="0">
                  <a:schemeClr val="accent2">
                    <a:shade val="15000"/>
                    <a:satMod val="180000"/>
                  </a:schemeClr>
                </a:gs>
                <a:gs pos="50000">
                  <a:schemeClr val="accent2">
                    <a:shade val="45000"/>
                    <a:satMod val="170000"/>
                  </a:schemeClr>
                </a:gs>
                <a:gs pos="70000">
                  <a:schemeClr val="accent2">
                    <a:tint val="99000"/>
                    <a:shade val="65000"/>
                    <a:satMod val="155000"/>
                  </a:schemeClr>
                </a:gs>
                <a:gs pos="100000">
                  <a:schemeClr val="accent2">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2">
                  <a:satMod val="300000"/>
                </a:schemeClr>
              </a:contourClr>
            </a:sp3d>
          </c:spPr>
          <c:cat>
            <c:numRef>
              <c:f>Sheet1!$A$2:$A$30</c:f>
              <c:numCache>
                <c:formatCode>General</c:formatCode>
                <c:ptCount val="29"/>
                <c:pt idx="0">
                  <c:v>1985.0</c:v>
                </c:pt>
                <c:pt idx="1">
                  <c:v>1986.0</c:v>
                </c:pt>
                <c:pt idx="2">
                  <c:v>1987.0</c:v>
                </c:pt>
                <c:pt idx="3">
                  <c:v>1988.0</c:v>
                </c:pt>
                <c:pt idx="4">
                  <c:v>1989.0</c:v>
                </c:pt>
                <c:pt idx="5">
                  <c:v>1990.0</c:v>
                </c:pt>
                <c:pt idx="6">
                  <c:v>1991.0</c:v>
                </c:pt>
                <c:pt idx="7">
                  <c:v>1992.0</c:v>
                </c:pt>
                <c:pt idx="8">
                  <c:v>1993.0</c:v>
                </c:pt>
                <c:pt idx="9">
                  <c:v>1994.0</c:v>
                </c:pt>
                <c:pt idx="10">
                  <c:v>1995.0</c:v>
                </c:pt>
                <c:pt idx="11">
                  <c:v>1996.0</c:v>
                </c:pt>
                <c:pt idx="12">
                  <c:v>1997.0</c:v>
                </c:pt>
                <c:pt idx="13">
                  <c:v>1998.0</c:v>
                </c:pt>
                <c:pt idx="14">
                  <c:v>1999.0</c:v>
                </c:pt>
                <c:pt idx="15">
                  <c:v>2000.0</c:v>
                </c:pt>
                <c:pt idx="16">
                  <c:v>2001.0</c:v>
                </c:pt>
                <c:pt idx="17">
                  <c:v>2002.0</c:v>
                </c:pt>
                <c:pt idx="18">
                  <c:v>2003.0</c:v>
                </c:pt>
                <c:pt idx="19">
                  <c:v>2004.0</c:v>
                </c:pt>
                <c:pt idx="20">
                  <c:v>2005.0</c:v>
                </c:pt>
                <c:pt idx="21">
                  <c:v>2006.0</c:v>
                </c:pt>
                <c:pt idx="22">
                  <c:v>2007.0</c:v>
                </c:pt>
                <c:pt idx="23">
                  <c:v>2008.0</c:v>
                </c:pt>
                <c:pt idx="24">
                  <c:v>2009.0</c:v>
                </c:pt>
                <c:pt idx="25">
                  <c:v>2010.0</c:v>
                </c:pt>
                <c:pt idx="26">
                  <c:v>2011.0</c:v>
                </c:pt>
                <c:pt idx="27">
                  <c:v>2012.0</c:v>
                </c:pt>
                <c:pt idx="28">
                  <c:v>2013.0</c:v>
                </c:pt>
              </c:numCache>
            </c:numRef>
          </c:cat>
          <c:val>
            <c:numRef>
              <c:f>Sheet1!$C$2:$C$30</c:f>
              <c:numCache>
                <c:formatCode>_(* #,##0_);_(* \(#,##0\);_(* "-"??_);_(@_)</c:formatCode>
                <c:ptCount val="29"/>
                <c:pt idx="0">
                  <c:v>3.72283869760041E6</c:v>
                </c:pt>
                <c:pt idx="1">
                  <c:v>3.74040978330801E6</c:v>
                </c:pt>
                <c:pt idx="2">
                  <c:v>3.75010963434579E6</c:v>
                </c:pt>
                <c:pt idx="3">
                  <c:v>3.84475751829046E6</c:v>
                </c:pt>
                <c:pt idx="4">
                  <c:v>4.15557024823389E6</c:v>
                </c:pt>
                <c:pt idx="5">
                  <c:v>4.11158712538442E6</c:v>
                </c:pt>
                <c:pt idx="6">
                  <c:v>3.45738644526715E6</c:v>
                </c:pt>
                <c:pt idx="7">
                  <c:v>3.57623794616118E6</c:v>
                </c:pt>
                <c:pt idx="8">
                  <c:v>3.43371772060815E6</c:v>
                </c:pt>
                <c:pt idx="9">
                  <c:v>3.70725631839511E6</c:v>
                </c:pt>
                <c:pt idx="10">
                  <c:v>3.39142987288647E6</c:v>
                </c:pt>
                <c:pt idx="11">
                  <c:v>3.76529100934744E6</c:v>
                </c:pt>
                <c:pt idx="12">
                  <c:v>3.97686808553572E6</c:v>
                </c:pt>
                <c:pt idx="13">
                  <c:v>3.58776906494249E6</c:v>
                </c:pt>
                <c:pt idx="14">
                  <c:v>3.98292375526369E6</c:v>
                </c:pt>
                <c:pt idx="15">
                  <c:v>4.24980471379126E6</c:v>
                </c:pt>
                <c:pt idx="16">
                  <c:v>4.02728709216687E6</c:v>
                </c:pt>
                <c:pt idx="17">
                  <c:v>4.33402821758101E6</c:v>
                </c:pt>
                <c:pt idx="18">
                  <c:v>4.12771950000551E6</c:v>
                </c:pt>
                <c:pt idx="19">
                  <c:v>4.28338698455128E6</c:v>
                </c:pt>
                <c:pt idx="20">
                  <c:v>4.01077007448435E6</c:v>
                </c:pt>
                <c:pt idx="21">
                  <c:v>4.30122911482608E6</c:v>
                </c:pt>
                <c:pt idx="22">
                  <c:v>4.40135138453874E6</c:v>
                </c:pt>
                <c:pt idx="23">
                  <c:v>4.07445268032164E6</c:v>
                </c:pt>
                <c:pt idx="24">
                  <c:v>3.85428715297698E6</c:v>
                </c:pt>
                <c:pt idx="25">
                  <c:v>3.62095436763454E6</c:v>
                </c:pt>
                <c:pt idx="26">
                  <c:v>3.65958448394211E6</c:v>
                </c:pt>
                <c:pt idx="27">
                  <c:v>3.8161362553211E6</c:v>
                </c:pt>
                <c:pt idx="28">
                  <c:v>3.88786419233524E6</c:v>
                </c:pt>
              </c:numCache>
            </c:numRef>
          </c:val>
        </c:ser>
        <c:dLbls>
          <c:showLegendKey val="0"/>
          <c:showVal val="0"/>
          <c:showCatName val="0"/>
          <c:showSerName val="0"/>
          <c:showPercent val="0"/>
          <c:showBubbleSize val="0"/>
        </c:dLbls>
        <c:axId val="2088239768"/>
        <c:axId val="2127108424"/>
      </c:areaChart>
      <c:catAx>
        <c:axId val="2088239768"/>
        <c:scaling>
          <c:orientation val="minMax"/>
        </c:scaling>
        <c:delete val="0"/>
        <c:axPos val="b"/>
        <c:title>
          <c:tx>
            <c:rich>
              <a:bodyPr/>
              <a:lstStyle/>
              <a:p>
                <a:pPr>
                  <a:defRPr sz="2000"/>
                </a:pPr>
                <a:r>
                  <a:rPr lang="en-US" sz="2000" dirty="0" smtClean="0"/>
                  <a:t>Calendar Year</a:t>
                </a:r>
                <a:endParaRPr lang="en-US" sz="2000" dirty="0"/>
              </a:p>
            </c:rich>
          </c:tx>
          <c:layout/>
          <c:overlay val="0"/>
        </c:title>
        <c:numFmt formatCode="General" sourceLinked="1"/>
        <c:majorTickMark val="out"/>
        <c:minorTickMark val="none"/>
        <c:tickLblPos val="nextTo"/>
        <c:txPr>
          <a:bodyPr/>
          <a:lstStyle/>
          <a:p>
            <a:pPr>
              <a:defRPr sz="2000" b="1"/>
            </a:pPr>
            <a:endParaRPr lang="en-US"/>
          </a:p>
        </c:txPr>
        <c:crossAx val="2127108424"/>
        <c:crosses val="autoZero"/>
        <c:auto val="1"/>
        <c:lblAlgn val="ctr"/>
        <c:lblOffset val="100"/>
        <c:noMultiLvlLbl val="0"/>
      </c:catAx>
      <c:valAx>
        <c:axId val="2127108424"/>
        <c:scaling>
          <c:orientation val="minMax"/>
          <c:max val="2.0E7"/>
        </c:scaling>
        <c:delete val="0"/>
        <c:axPos val="l"/>
        <c:majorGridlines/>
        <c:title>
          <c:tx>
            <c:rich>
              <a:bodyPr rot="-5400000" vert="horz"/>
              <a:lstStyle/>
              <a:p>
                <a:pPr>
                  <a:defRPr sz="2000"/>
                </a:pPr>
                <a:r>
                  <a:rPr lang="en-US" sz="2000" dirty="0" smtClean="0"/>
                  <a:t>Million Acre-Feet/Million</a:t>
                </a:r>
                <a:r>
                  <a:rPr lang="en-US" sz="2000" baseline="0" dirty="0" smtClean="0"/>
                  <a:t> People</a:t>
                </a:r>
                <a:endParaRPr lang="en-US" sz="2000" dirty="0"/>
              </a:p>
            </c:rich>
          </c:tx>
          <c:layout>
            <c:manualLayout>
              <c:xMode val="edge"/>
              <c:yMode val="edge"/>
              <c:x val="0.00625391958748519"/>
              <c:y val="0.115346686033178"/>
            </c:manualLayout>
          </c:layout>
          <c:overlay val="0"/>
        </c:title>
        <c:numFmt formatCode="#,##0" sourceLinked="0"/>
        <c:majorTickMark val="out"/>
        <c:minorTickMark val="none"/>
        <c:tickLblPos val="nextTo"/>
        <c:txPr>
          <a:bodyPr/>
          <a:lstStyle/>
          <a:p>
            <a:pPr>
              <a:defRPr sz="2000" b="1"/>
            </a:pPr>
            <a:endParaRPr lang="en-US"/>
          </a:p>
        </c:txPr>
        <c:crossAx val="2088239768"/>
        <c:crosses val="autoZero"/>
        <c:crossBetween val="midCat"/>
        <c:dispUnits>
          <c:builtInUnit val="millions"/>
        </c:dispUnits>
      </c:valAx>
      <c:spPr>
        <a:solidFill>
          <a:schemeClr val="bg1">
            <a:alpha val="30000"/>
          </a:schemeClr>
        </a:solidFill>
      </c:spPr>
    </c:plotArea>
    <c:legend>
      <c:legendPos val="r"/>
      <c:layout>
        <c:manualLayout>
          <c:xMode val="edge"/>
          <c:yMode val="edge"/>
          <c:x val="0.132322486237893"/>
          <c:y val="0.0394291338582677"/>
          <c:w val="0.556976749587717"/>
          <c:h val="0.173159162143567"/>
        </c:manualLayout>
      </c:layout>
      <c:overlay val="0"/>
      <c:txPr>
        <a:bodyPr/>
        <a:lstStyle/>
        <a:p>
          <a:pPr>
            <a:defRPr sz="20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1735531496063"/>
          <c:y val="0.0371801867789782"/>
          <c:w val="0.85792465004375"/>
          <c:h val="0.780748713229033"/>
        </c:manualLayout>
      </c:layout>
      <c:barChart>
        <c:barDir val="col"/>
        <c:grouping val="clustered"/>
        <c:varyColors val="0"/>
        <c:ser>
          <c:idx val="32"/>
          <c:order val="0"/>
          <c:tx>
            <c:strRef>
              <c:f>Sheet1!$A$34</c:f>
              <c:strCache>
                <c:ptCount val="1"/>
                <c:pt idx="0">
                  <c:v>Cumulative TOTAL</c:v>
                </c:pt>
              </c:strCache>
            </c:strRef>
          </c:tx>
          <c:spPr>
            <a:gradFill rotWithShape="1">
              <a:gsLst>
                <a:gs pos="0">
                  <a:schemeClr val="accent1">
                    <a:shade val="15000"/>
                    <a:satMod val="180000"/>
                  </a:schemeClr>
                </a:gs>
                <a:gs pos="50000">
                  <a:schemeClr val="accent1">
                    <a:shade val="45000"/>
                    <a:satMod val="170000"/>
                  </a:schemeClr>
                </a:gs>
                <a:gs pos="70000">
                  <a:schemeClr val="accent1">
                    <a:tint val="99000"/>
                    <a:shade val="65000"/>
                    <a:satMod val="155000"/>
                  </a:schemeClr>
                </a:gs>
                <a:gs pos="100000">
                  <a:schemeClr val="accent1">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satMod val="300000"/>
                </a:schemeClr>
              </a:contourClr>
            </a:sp3d>
          </c:spPr>
          <c:invertIfNegative val="0"/>
          <c:cat>
            <c:strRef>
              <c:f>Sheet1!$D$1:$AH$1</c:f>
              <c:strCache>
                <c:ptCount val="3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strCache>
            </c:strRef>
          </c:cat>
          <c:val>
            <c:numRef>
              <c:f>Sheet1!$D$34:$AH$34</c:f>
              <c:numCache>
                <c:formatCode>_(* #,##0_);_(* \(#,##0\);_(* "-"??_);_(@_)</c:formatCode>
                <c:ptCount val="31"/>
                <c:pt idx="0">
                  <c:v>426000.0</c:v>
                </c:pt>
                <c:pt idx="1">
                  <c:v>426000.0</c:v>
                </c:pt>
                <c:pt idx="2">
                  <c:v>426000.0</c:v>
                </c:pt>
                <c:pt idx="3">
                  <c:v>1.026E6</c:v>
                </c:pt>
                <c:pt idx="4">
                  <c:v>1.026E6</c:v>
                </c:pt>
                <c:pt idx="5">
                  <c:v>1.026E6</c:v>
                </c:pt>
                <c:pt idx="6">
                  <c:v>1.026E6</c:v>
                </c:pt>
                <c:pt idx="7">
                  <c:v>1.026E6</c:v>
                </c:pt>
                <c:pt idx="8">
                  <c:v>1.026E6</c:v>
                </c:pt>
                <c:pt idx="9">
                  <c:v>1.026E6</c:v>
                </c:pt>
                <c:pt idx="10">
                  <c:v>1.026E6</c:v>
                </c:pt>
                <c:pt idx="11">
                  <c:v>1.066E6</c:v>
                </c:pt>
                <c:pt idx="12">
                  <c:v>1.066E6</c:v>
                </c:pt>
                <c:pt idx="13">
                  <c:v>1.066E6</c:v>
                </c:pt>
                <c:pt idx="14">
                  <c:v>1.416E6</c:v>
                </c:pt>
                <c:pt idx="15">
                  <c:v>1.935E6</c:v>
                </c:pt>
                <c:pt idx="16">
                  <c:v>1.935E6</c:v>
                </c:pt>
                <c:pt idx="17">
                  <c:v>2.285E6</c:v>
                </c:pt>
                <c:pt idx="18">
                  <c:v>2.285E6</c:v>
                </c:pt>
                <c:pt idx="19">
                  <c:v>3.095E6</c:v>
                </c:pt>
                <c:pt idx="20">
                  <c:v>3.205E6</c:v>
                </c:pt>
                <c:pt idx="21">
                  <c:v>3.255E6</c:v>
                </c:pt>
                <c:pt idx="22">
                  <c:v>3.271E6</c:v>
                </c:pt>
                <c:pt idx="23">
                  <c:v>3.765E6</c:v>
                </c:pt>
                <c:pt idx="24">
                  <c:v>3.765E6</c:v>
                </c:pt>
                <c:pt idx="25">
                  <c:v>3.779889E6</c:v>
                </c:pt>
                <c:pt idx="26">
                  <c:v>4.191889E6</c:v>
                </c:pt>
                <c:pt idx="27">
                  <c:v>4.191889E6</c:v>
                </c:pt>
                <c:pt idx="28">
                  <c:v>5.491889E6</c:v>
                </c:pt>
                <c:pt idx="29">
                  <c:v>5.491889E6</c:v>
                </c:pt>
                <c:pt idx="30">
                  <c:v>5.491889E6</c:v>
                </c:pt>
              </c:numCache>
            </c:numRef>
          </c:val>
        </c:ser>
        <c:dLbls>
          <c:showLegendKey val="0"/>
          <c:showVal val="0"/>
          <c:showCatName val="0"/>
          <c:showSerName val="0"/>
          <c:showPercent val="0"/>
          <c:showBubbleSize val="0"/>
        </c:dLbls>
        <c:gapWidth val="0"/>
        <c:axId val="2126556232"/>
        <c:axId val="2126527464"/>
      </c:barChart>
      <c:catAx>
        <c:axId val="2126556232"/>
        <c:scaling>
          <c:orientation val="minMax"/>
        </c:scaling>
        <c:delete val="0"/>
        <c:axPos val="b"/>
        <c:numFmt formatCode="General" sourceLinked="0"/>
        <c:majorTickMark val="out"/>
        <c:minorTickMark val="none"/>
        <c:tickLblPos val="nextTo"/>
        <c:txPr>
          <a:bodyPr/>
          <a:lstStyle/>
          <a:p>
            <a:pPr>
              <a:defRPr sz="2000"/>
            </a:pPr>
            <a:endParaRPr lang="en-US"/>
          </a:p>
        </c:txPr>
        <c:crossAx val="2126527464"/>
        <c:crosses val="autoZero"/>
        <c:auto val="1"/>
        <c:lblAlgn val="ctr"/>
        <c:lblOffset val="100"/>
        <c:noMultiLvlLbl val="0"/>
      </c:catAx>
      <c:valAx>
        <c:axId val="2126527464"/>
        <c:scaling>
          <c:orientation val="minMax"/>
        </c:scaling>
        <c:delete val="0"/>
        <c:axPos val="l"/>
        <c:majorGridlines>
          <c:spPr>
            <a:ln>
              <a:solidFill>
                <a:srgbClr val="6EA0B0">
                  <a:alpha val="25000"/>
                </a:srgbClr>
              </a:solidFill>
            </a:ln>
          </c:spPr>
        </c:majorGridlines>
        <c:title>
          <c:tx>
            <c:rich>
              <a:bodyPr rot="-5400000" vert="horz"/>
              <a:lstStyle/>
              <a:p>
                <a:pPr>
                  <a:defRPr sz="2000"/>
                </a:pPr>
                <a:r>
                  <a:rPr lang="en-US" sz="2000" dirty="0" smtClean="0"/>
                  <a:t>Million Acre-Feet</a:t>
                </a:r>
                <a:endParaRPr lang="en-US" sz="2000" dirty="0"/>
              </a:p>
            </c:rich>
          </c:tx>
          <c:layout/>
          <c:overlay val="0"/>
        </c:title>
        <c:numFmt formatCode="#,##0.0" sourceLinked="0"/>
        <c:majorTickMark val="out"/>
        <c:minorTickMark val="none"/>
        <c:tickLblPos val="nextTo"/>
        <c:txPr>
          <a:bodyPr/>
          <a:lstStyle/>
          <a:p>
            <a:pPr>
              <a:defRPr sz="2000"/>
            </a:pPr>
            <a:endParaRPr lang="en-US"/>
          </a:p>
        </c:txPr>
        <c:crossAx val="2126556232"/>
        <c:crosses val="autoZero"/>
        <c:crossBetween val="between"/>
        <c:dispUnits>
          <c:builtInUnit val="millions"/>
        </c:dispUnits>
      </c:valAx>
      <c:spPr>
        <a:solidFill>
          <a:prstClr val="black">
            <a:alpha val="20000"/>
          </a:prstClr>
        </a:solidFill>
      </c:spPr>
    </c:plotArea>
    <c:plotVisOnly val="1"/>
    <c:dispBlanksAs val="gap"/>
    <c:showDLblsOverMax val="0"/>
  </c:chart>
  <c:txPr>
    <a:bodyPr/>
    <a:lstStyle/>
    <a:p>
      <a:pPr>
        <a:defRPr sz="1800"/>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0.71556</cdr:x>
      <cdr:y>0.90548</cdr:y>
    </cdr:from>
    <cdr:to>
      <cdr:x>0.87795</cdr:x>
      <cdr:y>0.97097</cdr:y>
    </cdr:to>
    <cdr:sp macro="" textlink="">
      <cdr:nvSpPr>
        <cdr:cNvPr id="2" name="TextBox 1"/>
        <cdr:cNvSpPr txBox="1"/>
      </cdr:nvSpPr>
      <cdr:spPr>
        <a:xfrm xmlns:a="http://schemas.openxmlformats.org/drawingml/2006/main">
          <a:off x="6241972" y="5105822"/>
          <a:ext cx="1416559" cy="36928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smtClean="0"/>
            <a:t>Forecast</a:t>
          </a:r>
          <a:endParaRPr lang="en-US" dirty="0"/>
        </a:p>
      </cdr:txBody>
    </cdr:sp>
  </cdr:relSizeAnchor>
  <cdr:relSizeAnchor xmlns:cdr="http://schemas.openxmlformats.org/drawingml/2006/chartDrawing">
    <cdr:from>
      <cdr:x>0.693</cdr:x>
      <cdr:y>0.92549</cdr:y>
    </cdr:from>
    <cdr:to>
      <cdr:x>0.71176</cdr:x>
      <cdr:y>0.95402</cdr:y>
    </cdr:to>
    <cdr:sp macro="" textlink="">
      <cdr:nvSpPr>
        <cdr:cNvPr id="3" name="Rectangle 2"/>
        <cdr:cNvSpPr/>
      </cdr:nvSpPr>
      <cdr:spPr bwMode="auto">
        <a:xfrm xmlns:a="http://schemas.openxmlformats.org/drawingml/2006/main">
          <a:off x="6045249" y="5218653"/>
          <a:ext cx="163648" cy="160875"/>
        </a:xfrm>
        <a:prstGeom xmlns:a="http://schemas.openxmlformats.org/drawingml/2006/main" prst="rect">
          <a:avLst/>
        </a:prstGeom>
        <a:pattFill xmlns:a="http://schemas.openxmlformats.org/drawingml/2006/main" prst="wdUpDiag">
          <a:fgClr>
            <a:schemeClr val="tx1"/>
          </a:fgClr>
          <a:bgClr>
            <a:schemeClr val="accent1"/>
          </a:bgClr>
        </a:pattFill>
        <a:ln xmlns:a="http://schemas.openxmlformats.org/drawingml/2006/main">
          <a:headEnd type="none" w="med" len="med"/>
          <a:tailEnd type="none" w="med" len="med"/>
        </a:ln>
      </cdr:spPr>
      <cdr:style>
        <a:lnRef xmlns:a="http://schemas.openxmlformats.org/drawingml/2006/main" idx="0">
          <a:schemeClr val="accent2"/>
        </a:lnRef>
        <a:fillRef xmlns:a="http://schemas.openxmlformats.org/drawingml/2006/main" idx="3">
          <a:schemeClr val="accent2"/>
        </a:fillRef>
        <a:effectRef xmlns:a="http://schemas.openxmlformats.org/drawingml/2006/main" idx="3">
          <a:schemeClr val="accent2"/>
        </a:effectRef>
        <a:fontRef xmlns:a="http://schemas.openxmlformats.org/drawingml/2006/main" idx="minor">
          <a:schemeClr val="lt1"/>
        </a:fontRef>
      </cdr:style>
      <cdr:txBody>
        <a:bodyPr xmlns:a="http://schemas.openxmlformats.org/drawingml/2006/main" rot="0" spcFirstLastPara="0" vert="horz" wrap="square" lIns="91436" tIns="45718" rIns="91436" bIns="45718"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cdr:txBody>
    </cdr:sp>
  </cdr:relSizeAnchor>
  <cdr:relSizeAnchor xmlns:cdr="http://schemas.openxmlformats.org/drawingml/2006/chartDrawing">
    <cdr:from>
      <cdr:x>0.22686</cdr:x>
      <cdr:y>0</cdr:y>
    </cdr:from>
    <cdr:to>
      <cdr:x>0.60722</cdr:x>
      <cdr:y>0.1692</cdr:y>
    </cdr:to>
    <cdr:sp macro="" textlink="">
      <cdr:nvSpPr>
        <cdr:cNvPr id="4" name="TextBox 26"/>
        <cdr:cNvSpPr txBox="1"/>
      </cdr:nvSpPr>
      <cdr:spPr>
        <a:xfrm xmlns:a="http://schemas.openxmlformats.org/drawingml/2006/main">
          <a:off x="1978983" y="-962121"/>
          <a:ext cx="3317970" cy="954107"/>
        </a:xfrm>
        <a:prstGeom xmlns:a="http://schemas.openxmlformats.org/drawingml/2006/main" prst="rect">
          <a:avLst/>
        </a:prstGeom>
        <a:solidFill xmlns:a="http://schemas.openxmlformats.org/drawingml/2006/main">
          <a:srgbClr val="C00000"/>
        </a:solidFill>
        <a:ln xmlns:a="http://schemas.openxmlformats.org/drawingml/2006/main" w="38100">
          <a:solidFill>
            <a:schemeClr val="bg1"/>
          </a:solidFill>
        </a:l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2800" b="1" dirty="0" smtClean="0">
              <a:solidFill>
                <a:prstClr val="white"/>
              </a:solidFill>
              <a:effectLst>
                <a:outerShdw blurRad="38100" dist="38100" dir="2700000" algn="tl">
                  <a:srgbClr val="000000">
                    <a:alpha val="43137"/>
                  </a:srgbClr>
                </a:outerShdw>
              </a:effectLst>
            </a:rPr>
            <a:t>8/10 years </a:t>
          </a:r>
        </a:p>
        <a:p xmlns:a="http://schemas.openxmlformats.org/drawingml/2006/main">
          <a:pPr algn="ctr"/>
          <a:r>
            <a:rPr lang="en-US" sz="2800" b="1" dirty="0" smtClean="0">
              <a:solidFill>
                <a:prstClr val="white"/>
              </a:solidFill>
              <a:effectLst>
                <a:outerShdw blurRad="38100" dist="38100" dir="2700000" algn="tl">
                  <a:srgbClr val="000000">
                    <a:alpha val="43137"/>
                  </a:srgbClr>
                </a:outerShdw>
              </a:effectLst>
            </a:rPr>
            <a:t>below normal</a:t>
          </a:r>
          <a:endParaRPr lang="en-US" sz="2800" b="1" dirty="0">
            <a:solidFill>
              <a:prstClr val="white"/>
            </a:solidFill>
            <a:effectLst>
              <a:outerShdw blurRad="38100" dist="38100" dir="2700000" algn="tl">
                <a:srgbClr val="000000">
                  <a:alpha val="43137"/>
                </a:srgbClr>
              </a:outerShdw>
            </a:effectLs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D27ABCA5-A7C8-4423-89FB-914B17D38611}" type="datetimeFigureOut">
              <a:rPr lang="en-US" smtClean="0"/>
              <a:t>11/19/15</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513FCFA6-A44C-4F8C-BAC0-03D128BCD802}" type="slidenum">
              <a:rPr lang="en-US" smtClean="0"/>
              <a:t>‹#›</a:t>
            </a:fld>
            <a:endParaRPr lang="en-US"/>
          </a:p>
        </p:txBody>
      </p:sp>
    </p:spTree>
    <p:extLst>
      <p:ext uri="{BB962C8B-B14F-4D97-AF65-F5344CB8AC3E}">
        <p14:creationId xmlns:p14="http://schemas.microsoft.com/office/powerpoint/2010/main" val="12630998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channel name="T" type="integer" max="2.14748E9" units="dev"/>
        </inkml:traceFormat>
        <inkml:channelProperties>
          <inkml:channelProperty channel="X" name="resolution" value="377.95276" units="1/cm"/>
          <inkml:channelProperty channel="Y" name="resolution" value="425.28058" units="1/cm"/>
          <inkml:channelProperty channel="F" name="resolution" value="0" units="1/dev"/>
          <inkml:channelProperty channel="T" name="resolution" value="1" units="1/dev"/>
        </inkml:channelProperties>
      </inkml:inkSource>
      <inkml:timestamp xml:id="ts0" timeString="2014-07-28T05:49:27.647"/>
    </inkml:context>
    <inkml:brush xml:id="br0">
      <inkml:brushProperty name="width" value="0.1" units="cm"/>
      <inkml:brushProperty name="height" value="0.1" units="cm"/>
      <inkml:brushProperty name="color" value="#ED1C24"/>
      <inkml:brushProperty name="fitToCurve" value="1"/>
    </inkml:brush>
  </inkml:definitions>
  <inkml:trace contextRef="#ctx0" brushRef="#br0">34 181 3 0,'5'-53'1'0,"-5"-22"-2"16,-5 66 1-16,-5-9-1 0,-14-8 1 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818" tIns="46409" rIns="92818" bIns="4640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2818" tIns="46409" rIns="92818" bIns="46409" rtlCol="0"/>
          <a:lstStyle>
            <a:lvl1pPr algn="r">
              <a:defRPr sz="1200"/>
            </a:lvl1pPr>
          </a:lstStyle>
          <a:p>
            <a:fld id="{CE17D871-A14D-4BF6-9314-8341160551E6}" type="datetimeFigureOut">
              <a:rPr lang="en-US" smtClean="0"/>
              <a:t>11/19/15</a:t>
            </a:fld>
            <a:endParaRPr lang="en-US" dirty="0"/>
          </a:p>
        </p:txBody>
      </p:sp>
      <p:sp>
        <p:nvSpPr>
          <p:cNvPr id="4" name="Slide Image Placeholder 3"/>
          <p:cNvSpPr>
            <a:spLocks noGrp="1" noRot="1" noChangeAspect="1"/>
          </p:cNvSpPr>
          <p:nvPr>
            <p:ph type="sldImg" idx="2"/>
          </p:nvPr>
        </p:nvSpPr>
        <p:spPr>
          <a:xfrm>
            <a:off x="1181100" y="696913"/>
            <a:ext cx="4649788" cy="3486150"/>
          </a:xfrm>
          <a:prstGeom prst="rect">
            <a:avLst/>
          </a:prstGeom>
          <a:noFill/>
          <a:ln w="12700">
            <a:solidFill>
              <a:prstClr val="black"/>
            </a:solidFill>
          </a:ln>
        </p:spPr>
        <p:txBody>
          <a:bodyPr vert="horz" lIns="92818" tIns="46409" rIns="92818" bIns="46409"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2818" tIns="46409" rIns="92818" bIns="4640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6"/>
            <a:ext cx="3037840" cy="464820"/>
          </a:xfrm>
          <a:prstGeom prst="rect">
            <a:avLst/>
          </a:prstGeom>
        </p:spPr>
        <p:txBody>
          <a:bodyPr vert="horz" lIns="92818" tIns="46409" rIns="92818" bIns="4640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2818" tIns="46409" rIns="92818" bIns="46409" rtlCol="0" anchor="b"/>
          <a:lstStyle>
            <a:lvl1pPr algn="r">
              <a:defRPr sz="1200"/>
            </a:lvl1pPr>
          </a:lstStyle>
          <a:p>
            <a:fld id="{194D0216-5A31-4509-8EDB-1E136FE82FD4}" type="slidenum">
              <a:rPr lang="en-US" smtClean="0"/>
              <a:t>‹#›</a:t>
            </a:fld>
            <a:endParaRPr lang="en-US" dirty="0"/>
          </a:p>
        </p:txBody>
      </p:sp>
    </p:spTree>
    <p:extLst>
      <p:ext uri="{BB962C8B-B14F-4D97-AF65-F5344CB8AC3E}">
        <p14:creationId xmlns:p14="http://schemas.microsoft.com/office/powerpoint/2010/main" val="3285017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4D0216-5A31-4509-8EDB-1E136FE82FD4}" type="slidenum">
              <a:rPr lang="en-US" smtClean="0"/>
              <a:t>1</a:t>
            </a:fld>
            <a:endParaRPr lang="en-US" dirty="0"/>
          </a:p>
        </p:txBody>
      </p:sp>
    </p:spTree>
    <p:extLst>
      <p:ext uri="{BB962C8B-B14F-4D97-AF65-F5344CB8AC3E}">
        <p14:creationId xmlns:p14="http://schemas.microsoft.com/office/powerpoint/2010/main" val="3068292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Lake Mead full -</a:t>
            </a:r>
            <a:r>
              <a:rPr lang="en-US" baseline="0" dirty="0" smtClean="0"/>
              <a:t> 1998</a:t>
            </a:r>
            <a:endParaRPr lang="en-US" dirty="0"/>
          </a:p>
        </p:txBody>
      </p:sp>
      <p:sp>
        <p:nvSpPr>
          <p:cNvPr id="4" name="Slide Number Placeholder 3"/>
          <p:cNvSpPr>
            <a:spLocks noGrp="1"/>
          </p:cNvSpPr>
          <p:nvPr>
            <p:ph type="sldNum" sz="quarter" idx="10"/>
          </p:nvPr>
        </p:nvSpPr>
        <p:spPr/>
        <p:txBody>
          <a:bodyPr/>
          <a:lstStyle/>
          <a:p>
            <a:fld id="{2CF8AA67-1532-4B23-A259-ED8ECAE74C92}"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521241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we are 5 feet below this water level shown for July 11 2014.   This is the most recent photo I have.</a:t>
            </a:r>
            <a:endParaRPr lang="en-US" dirty="0"/>
          </a:p>
        </p:txBody>
      </p:sp>
      <p:sp>
        <p:nvSpPr>
          <p:cNvPr id="4" name="Slide Number Placeholder 3"/>
          <p:cNvSpPr>
            <a:spLocks noGrp="1"/>
          </p:cNvSpPr>
          <p:nvPr>
            <p:ph type="sldNum" sz="quarter" idx="10"/>
          </p:nvPr>
        </p:nvSpPr>
        <p:spPr/>
        <p:txBody>
          <a:bodyPr/>
          <a:lstStyle/>
          <a:p>
            <a:fld id="{2CF8AA67-1532-4B23-A259-ED8ECAE74C92}"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607230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23B334C-01A1-4DE1-9CB9-921D71920D5C}" type="slidenum">
              <a:rPr lang="en-US" smtClean="0">
                <a:solidFill>
                  <a:prstClr val="black"/>
                </a:solidFill>
              </a:rPr>
              <a:pPr>
                <a:defRPr/>
              </a:pPr>
              <a:t>12</a:t>
            </a:fld>
            <a:endParaRPr lang="en-US" dirty="0">
              <a:solidFill>
                <a:prstClr val="black"/>
              </a:solidFill>
            </a:endParaRPr>
          </a:p>
        </p:txBody>
      </p:sp>
    </p:spTree>
    <p:extLst>
      <p:ext uri="{BB962C8B-B14F-4D97-AF65-F5344CB8AC3E}">
        <p14:creationId xmlns:p14="http://schemas.microsoft.com/office/powerpoint/2010/main" val="3902437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AE2988-BC30-45CA-A967-C2226C709C41}"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30732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28DA3A4C-043C-4C86-857B-9A855F9FA44C}" type="slidenum">
              <a:rPr lang="en-US" smtClean="0">
                <a:solidFill>
                  <a:prstClr val="black"/>
                </a:solidFill>
              </a:rPr>
              <a:pPr/>
              <a:t>14</a:t>
            </a:fld>
            <a:endParaRPr lang="en-US" dirty="0" smtClean="0">
              <a:solidFill>
                <a:prstClr val="black"/>
              </a:solidFill>
            </a:endParaRPr>
          </a:p>
        </p:txBody>
      </p:sp>
      <p:sp>
        <p:nvSpPr>
          <p:cNvPr id="18435" name="Rectangle 2"/>
          <p:cNvSpPr>
            <a:spLocks noGrp="1" noRot="1" noChangeAspect="1" noChangeArrowheads="1" noTextEdit="1"/>
          </p:cNvSpPr>
          <p:nvPr>
            <p:ph type="sldImg"/>
          </p:nvPr>
        </p:nvSpPr>
        <p:spPr>
          <a:xfrm>
            <a:off x="1104900" y="698500"/>
            <a:ext cx="4662488" cy="3497263"/>
          </a:xfrm>
          <a:ln/>
        </p:spPr>
      </p:sp>
      <p:sp>
        <p:nvSpPr>
          <p:cNvPr id="18436" name="Rectangle 3"/>
          <p:cNvSpPr>
            <a:spLocks noGrp="1" noChangeArrowheads="1"/>
          </p:cNvSpPr>
          <p:nvPr>
            <p:ph type="body" idx="1"/>
          </p:nvPr>
        </p:nvSpPr>
        <p:spPr>
          <a:xfrm>
            <a:off x="917930" y="4430118"/>
            <a:ext cx="5034594" cy="1914994"/>
          </a:xfrm>
          <a:noFill/>
          <a:ln/>
        </p:spPr>
        <p:txBody>
          <a:bodyPr lIns="89997" tIns="44998" rIns="89997" bIns="44998">
            <a:normAutofit fontScale="92500"/>
          </a:bodyPr>
          <a:lstStyle/>
          <a:p>
            <a:pPr defTabSz="903642">
              <a:spcBef>
                <a:spcPct val="0"/>
              </a:spcBef>
            </a:pPr>
            <a:r>
              <a:rPr lang="en-US" sz="1400" dirty="0"/>
              <a:t>Metropolitan’s Local Resources Program has supported water recycling and groundwater recovery since the 1980’s.</a:t>
            </a:r>
          </a:p>
          <a:p>
            <a:pPr defTabSz="903642">
              <a:spcBef>
                <a:spcPct val="0"/>
              </a:spcBef>
            </a:pPr>
            <a:endParaRPr lang="en-US" sz="1400" dirty="0"/>
          </a:p>
          <a:p>
            <a:pPr defTabSz="903642">
              <a:spcBef>
                <a:spcPct val="0"/>
              </a:spcBef>
            </a:pPr>
            <a:r>
              <a:rPr lang="en-US" sz="1400" dirty="0"/>
              <a:t>This slide shows the location of the 99 projects located throughout Metropolitan’s service area with a contract yield of over 400,000 acre-feet with about three-fourths being recycled water.  </a:t>
            </a:r>
          </a:p>
          <a:p>
            <a:pPr defTabSz="903642">
              <a:spcBef>
                <a:spcPct val="0"/>
              </a:spcBef>
            </a:pPr>
            <a:endParaRPr lang="en-US" sz="1400" dirty="0"/>
          </a:p>
          <a:p>
            <a:pPr defTabSz="903642">
              <a:spcBef>
                <a:spcPct val="0"/>
              </a:spcBef>
            </a:pPr>
            <a:r>
              <a:rPr lang="en-US" sz="1400" dirty="0"/>
              <a:t>The program has generated nearly three million acre-feet to date and Metropolitan has spent nearly half a billion dollars to date on the LRP.</a:t>
            </a:r>
          </a:p>
        </p:txBody>
      </p:sp>
    </p:spTree>
    <p:extLst>
      <p:ext uri="{BB962C8B-B14F-4D97-AF65-F5344CB8AC3E}">
        <p14:creationId xmlns:p14="http://schemas.microsoft.com/office/powerpoint/2010/main" val="3634875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B0FFBA8-5A30-4F36-A6BD-B66D03947893}" type="slidenum">
              <a:rPr lang="en-US" smtClean="0">
                <a:solidFill>
                  <a:prstClr val="black"/>
                </a:solidFill>
              </a:rPr>
              <a:pPr fontAlgn="base">
                <a:spcBef>
                  <a:spcPct val="0"/>
                </a:spcBef>
                <a:spcAft>
                  <a:spcPct val="0"/>
                </a:spcAft>
                <a:defRPr/>
              </a:pPr>
              <a:t>15</a:t>
            </a:fld>
            <a:endParaRPr lang="en-US" smtClean="0">
              <a:solidFill>
                <a:prstClr val="black"/>
              </a:solidFill>
            </a:endParaRPr>
          </a:p>
        </p:txBody>
      </p:sp>
      <p:sp>
        <p:nvSpPr>
          <p:cNvPr id="69635" name="Rectangle 2"/>
          <p:cNvSpPr>
            <a:spLocks noGrp="1" noRot="1" noChangeAspect="1" noChangeArrowheads="1" noTextEdit="1"/>
          </p:cNvSpPr>
          <p:nvPr>
            <p:ph type="sldImg"/>
          </p:nvPr>
        </p:nvSpPr>
        <p:spPr bwMode="auto">
          <a:xfrm>
            <a:off x="779463" y="693738"/>
            <a:ext cx="5464175" cy="4098925"/>
          </a:xfrm>
          <a:noFill/>
          <a:ln>
            <a:solidFill>
              <a:srgbClr val="000000"/>
            </a:solidFill>
            <a:miter lim="800000"/>
            <a:headEnd/>
            <a:tailEnd/>
          </a:ln>
        </p:spPr>
      </p:sp>
      <p:sp>
        <p:nvSpPr>
          <p:cNvPr id="2" name="Notes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373378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1092200" y="701675"/>
            <a:ext cx="4675188" cy="3508375"/>
          </a:xfrm>
          <a:ln/>
        </p:spPr>
      </p:sp>
      <p:sp>
        <p:nvSpPr>
          <p:cNvPr id="88067" name="Notes Placeholder 2"/>
          <p:cNvSpPr>
            <a:spLocks noGrp="1"/>
          </p:cNvSpPr>
          <p:nvPr>
            <p:ph type="body" idx="1"/>
          </p:nvPr>
        </p:nvSpPr>
        <p:spPr>
          <a:xfrm>
            <a:off x="951683" y="4485146"/>
            <a:ext cx="4397871" cy="4296416"/>
          </a:xfrm>
          <a:noFill/>
          <a:ln w="9525"/>
        </p:spPr>
        <p:txBody>
          <a:bodyPr/>
          <a:lstStyle/>
          <a:p>
            <a:r>
              <a:rPr lang="en-US" sz="800" dirty="0"/>
              <a:t>Message, we are prepared for a dry year!</a:t>
            </a:r>
          </a:p>
          <a:p>
            <a:endParaRPr lang="en-US" sz="800" dirty="0"/>
          </a:p>
          <a:p>
            <a:r>
              <a:rPr lang="en-US" sz="800" dirty="0"/>
              <a:t>2013 ending balance - 2.353 MAF, rounds to 2.4 MAF</a:t>
            </a:r>
          </a:p>
          <a:p>
            <a:endParaRPr lang="en-US" sz="800" dirty="0">
              <a:latin typeface="Arial" pitchFamily="34" charset="0"/>
              <a:cs typeface="Arial" pitchFamily="34" charset="0"/>
            </a:endParaRPr>
          </a:p>
        </p:txBody>
      </p:sp>
      <p:sp>
        <p:nvSpPr>
          <p:cNvPr id="4" name="Slide Number Placeholder 3"/>
          <p:cNvSpPr>
            <a:spLocks noGrp="1"/>
          </p:cNvSpPr>
          <p:nvPr>
            <p:ph type="sldNum" sz="quarter" idx="5"/>
          </p:nvPr>
        </p:nvSpPr>
        <p:spPr>
          <a:xfrm>
            <a:off x="3884614" y="8887642"/>
            <a:ext cx="2971801" cy="467855"/>
          </a:xfrm>
          <a:prstGeom prst="rect">
            <a:avLst/>
          </a:prstGeom>
        </p:spPr>
        <p:txBody>
          <a:bodyPr lIns="90307" tIns="45155" rIns="90307" bIns="45155"/>
          <a:lstStyle/>
          <a:p>
            <a:pPr>
              <a:defRPr/>
            </a:pPr>
            <a:fld id="{C5189F92-4917-4519-B6E4-07353968A1D5}" type="slidenum">
              <a:rPr lang="en-US" smtClean="0">
                <a:solidFill>
                  <a:prstClr val="black"/>
                </a:solidFill>
              </a:rPr>
              <a:pPr>
                <a:defRPr/>
              </a:pPr>
              <a:t>16</a:t>
            </a:fld>
            <a:endParaRPr lang="en-US" dirty="0">
              <a:solidFill>
                <a:prstClr val="black"/>
              </a:solidFill>
            </a:endParaRPr>
          </a:p>
        </p:txBody>
      </p:sp>
    </p:spTree>
    <p:extLst>
      <p:ext uri="{BB962C8B-B14F-4D97-AF65-F5344CB8AC3E}">
        <p14:creationId xmlns:p14="http://schemas.microsoft.com/office/powerpoint/2010/main" val="1831979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24113A-FE0C-4B96-962E-67FE96445382}" type="slidenum">
              <a:rPr lang="en-US" smtClean="0"/>
              <a:t>17</a:t>
            </a:fld>
            <a:endParaRPr lang="en-US" dirty="0"/>
          </a:p>
        </p:txBody>
      </p:sp>
    </p:spTree>
    <p:extLst>
      <p:ext uri="{BB962C8B-B14F-4D97-AF65-F5344CB8AC3E}">
        <p14:creationId xmlns:p14="http://schemas.microsoft.com/office/powerpoint/2010/main" val="352800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dirty="0"/>
          </a:p>
        </p:txBody>
      </p:sp>
      <p:sp>
        <p:nvSpPr>
          <p:cNvPr id="4" name="Slide Number Placeholder 3"/>
          <p:cNvSpPr>
            <a:spLocks noGrp="1"/>
          </p:cNvSpPr>
          <p:nvPr>
            <p:ph type="sldNum" sz="quarter" idx="10"/>
          </p:nvPr>
        </p:nvSpPr>
        <p:spPr/>
        <p:txBody>
          <a:bodyPr/>
          <a:lstStyle/>
          <a:p>
            <a:fld id="{57443AF8-88CF-4838-AF1B-BC18BA6CE03D}" type="slidenum">
              <a:rPr lang="en-US">
                <a:solidFill>
                  <a:prstClr val="black"/>
                </a:solidFill>
              </a:rPr>
              <a:pPr/>
              <a:t>2</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464">
              <a:defRPr sz="2400" b="1">
                <a:solidFill>
                  <a:schemeClr val="tx1"/>
                </a:solidFill>
                <a:latin typeface="Arial" pitchFamily="34" charset="0"/>
              </a:defRPr>
            </a:lvl1pPr>
            <a:lvl2pPr marL="742720" indent="-285661" defTabSz="920464">
              <a:defRPr sz="2400" b="1">
                <a:solidFill>
                  <a:schemeClr val="tx1"/>
                </a:solidFill>
                <a:latin typeface="Arial" pitchFamily="34" charset="0"/>
              </a:defRPr>
            </a:lvl2pPr>
            <a:lvl3pPr marL="1142647" indent="-228529" defTabSz="920464">
              <a:defRPr sz="2400" b="1">
                <a:solidFill>
                  <a:schemeClr val="tx1"/>
                </a:solidFill>
                <a:latin typeface="Arial" pitchFamily="34" charset="0"/>
              </a:defRPr>
            </a:lvl3pPr>
            <a:lvl4pPr marL="1599704" indent="-228529" defTabSz="920464">
              <a:defRPr sz="2400" b="1">
                <a:solidFill>
                  <a:schemeClr val="tx1"/>
                </a:solidFill>
                <a:latin typeface="Arial" pitchFamily="34" charset="0"/>
              </a:defRPr>
            </a:lvl4pPr>
            <a:lvl5pPr marL="2056766" indent="-228529" defTabSz="920464">
              <a:defRPr sz="2400" b="1">
                <a:solidFill>
                  <a:schemeClr val="tx1"/>
                </a:solidFill>
                <a:latin typeface="Arial" pitchFamily="34" charset="0"/>
              </a:defRPr>
            </a:lvl5pPr>
            <a:lvl6pPr marL="2513824" indent="-228529" algn="r" defTabSz="920464" eaLnBrk="0" fontAlgn="base" hangingPunct="0">
              <a:spcBef>
                <a:spcPct val="0"/>
              </a:spcBef>
              <a:spcAft>
                <a:spcPct val="0"/>
              </a:spcAft>
              <a:defRPr sz="2400" b="1">
                <a:solidFill>
                  <a:schemeClr val="tx1"/>
                </a:solidFill>
                <a:latin typeface="Arial" pitchFamily="34" charset="0"/>
              </a:defRPr>
            </a:lvl6pPr>
            <a:lvl7pPr marL="2970881" indent="-228529" algn="r" defTabSz="920464" eaLnBrk="0" fontAlgn="base" hangingPunct="0">
              <a:spcBef>
                <a:spcPct val="0"/>
              </a:spcBef>
              <a:spcAft>
                <a:spcPct val="0"/>
              </a:spcAft>
              <a:defRPr sz="2400" b="1">
                <a:solidFill>
                  <a:schemeClr val="tx1"/>
                </a:solidFill>
                <a:latin typeface="Arial" pitchFamily="34" charset="0"/>
              </a:defRPr>
            </a:lvl7pPr>
            <a:lvl8pPr marL="3427941" indent="-228529" algn="r" defTabSz="920464" eaLnBrk="0" fontAlgn="base" hangingPunct="0">
              <a:spcBef>
                <a:spcPct val="0"/>
              </a:spcBef>
              <a:spcAft>
                <a:spcPct val="0"/>
              </a:spcAft>
              <a:defRPr sz="2400" b="1">
                <a:solidFill>
                  <a:schemeClr val="tx1"/>
                </a:solidFill>
                <a:latin typeface="Arial" pitchFamily="34" charset="0"/>
              </a:defRPr>
            </a:lvl8pPr>
            <a:lvl9pPr marL="3884999" indent="-228529" algn="r" defTabSz="920464" eaLnBrk="0" fontAlgn="base" hangingPunct="0">
              <a:spcBef>
                <a:spcPct val="0"/>
              </a:spcBef>
              <a:spcAft>
                <a:spcPct val="0"/>
              </a:spcAft>
              <a:defRPr sz="2400" b="1">
                <a:solidFill>
                  <a:schemeClr val="tx1"/>
                </a:solidFill>
                <a:latin typeface="Arial" pitchFamily="34" charset="0"/>
              </a:defRPr>
            </a:lvl9pPr>
          </a:lstStyle>
          <a:p>
            <a:fld id="{BEF3E9D2-9F9A-431F-AED2-59D5024568F0}" type="slidenum">
              <a:rPr lang="en-US" sz="1200" b="0">
                <a:latin typeface="Times New Roman" pitchFamily="18" charset="0"/>
              </a:rPr>
              <a:pPr/>
              <a:t>3</a:t>
            </a:fld>
            <a:endParaRPr lang="en-US" sz="1200" b="0" dirty="0">
              <a:latin typeface="Times New Roman" pitchFamily="18" charset="0"/>
            </a:endParaRPr>
          </a:p>
        </p:txBody>
      </p:sp>
      <p:sp>
        <p:nvSpPr>
          <p:cNvPr id="18435" name="Rectangle 2"/>
          <p:cNvSpPr>
            <a:spLocks noGrp="1" noRot="1" noChangeAspect="1" noChangeArrowheads="1" noTextEdit="1"/>
          </p:cNvSpPr>
          <p:nvPr>
            <p:ph type="sldImg"/>
          </p:nvPr>
        </p:nvSpPr>
        <p:spPr>
          <a:xfrm>
            <a:off x="1179513" y="695325"/>
            <a:ext cx="4652962" cy="3489325"/>
          </a:xfrm>
          <a:solidFill>
            <a:srgbClr val="FFFFFF"/>
          </a:solidFill>
          <a:ln/>
        </p:spPr>
      </p:sp>
      <p:sp>
        <p:nvSpPr>
          <p:cNvPr id="18436" name="Rectangle 3"/>
          <p:cNvSpPr>
            <a:spLocks noGrp="1" noChangeArrowheads="1"/>
          </p:cNvSpPr>
          <p:nvPr>
            <p:ph type="body" idx="1"/>
          </p:nvPr>
        </p:nvSpPr>
        <p:spPr>
          <a:xfrm>
            <a:off x="1168400" y="4416117"/>
            <a:ext cx="4673600" cy="41856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39" tIns="45869" rIns="91739" bIns="45869"/>
          <a:lstStyle/>
          <a:p>
            <a:pPr defTabSz="907768">
              <a:spcBef>
                <a:spcPct val="0"/>
              </a:spcBef>
              <a:buFontTx/>
              <a:buChar char="•"/>
            </a:pPr>
            <a:endParaRPr lang="en-US" dirty="0" smtClean="0"/>
          </a:p>
        </p:txBody>
      </p:sp>
    </p:spTree>
    <p:extLst>
      <p:ext uri="{BB962C8B-B14F-4D97-AF65-F5344CB8AC3E}">
        <p14:creationId xmlns:p14="http://schemas.microsoft.com/office/powerpoint/2010/main" val="1734993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pPr defTabSz="936338"/>
            <a:fld id="{05229E11-BAEC-45F7-AE83-071083FA4AC1}" type="slidenum">
              <a:rPr lang="en-US">
                <a:solidFill>
                  <a:prstClr val="black"/>
                </a:solidFill>
              </a:rPr>
              <a:pPr defTabSz="936338"/>
              <a:t>4</a:t>
            </a:fld>
            <a:endParaRPr lang="en-US" dirty="0">
              <a:solidFill>
                <a:prstClr val="black"/>
              </a:solidFill>
            </a:endParaRPr>
          </a:p>
        </p:txBody>
      </p:sp>
      <p:sp>
        <p:nvSpPr>
          <p:cNvPr id="20483" name="Rectangle 2"/>
          <p:cNvSpPr>
            <a:spLocks noGrp="1" noRot="1" noChangeAspect="1" noChangeArrowheads="1" noTextEdit="1"/>
          </p:cNvSpPr>
          <p:nvPr>
            <p:ph type="sldImg"/>
          </p:nvPr>
        </p:nvSpPr>
        <p:spPr>
          <a:xfrm>
            <a:off x="1168400" y="728663"/>
            <a:ext cx="4840288" cy="3630612"/>
          </a:xfrm>
          <a:ln/>
        </p:spPr>
      </p:sp>
      <p:sp>
        <p:nvSpPr>
          <p:cNvPr id="20484" name="Rectangle 3"/>
          <p:cNvSpPr>
            <a:spLocks noGrp="1" noChangeArrowheads="1"/>
          </p:cNvSpPr>
          <p:nvPr>
            <p:ph type="body" idx="1"/>
          </p:nvPr>
        </p:nvSpPr>
        <p:spPr>
          <a:xfrm>
            <a:off x="1260515" y="4601603"/>
            <a:ext cx="4953418" cy="4361343"/>
          </a:xfrm>
          <a:noFill/>
          <a:ln w="9525"/>
        </p:spPr>
        <p:txBody>
          <a:bodyPr/>
          <a:lstStyle/>
          <a:p>
            <a:r>
              <a:rPr lang="en-US" u="sng" dirty="0" smtClean="0"/>
              <a:t>Impacts of Dry Hydrology</a:t>
            </a:r>
          </a:p>
          <a:p>
            <a:endParaRPr lang="en-US" dirty="0" smtClean="0"/>
          </a:p>
          <a:p>
            <a:pPr marL="179680" indent="-179680">
              <a:buFont typeface="Arial" panose="020B0604020202020204" pitchFamily="34" charset="0"/>
              <a:buChar char="•"/>
            </a:pPr>
            <a:r>
              <a:rPr lang="en-US" dirty="0" smtClean="0"/>
              <a:t>What you see is what you get</a:t>
            </a:r>
          </a:p>
          <a:p>
            <a:pPr marL="658828" lvl="1" indent="-179680">
              <a:buFont typeface="Arial" panose="020B0604020202020204" pitchFamily="34" charset="0"/>
              <a:buChar char="•"/>
            </a:pPr>
            <a:r>
              <a:rPr lang="en-US" dirty="0" smtClean="0"/>
              <a:t>Limited reservoir storage increases</a:t>
            </a:r>
          </a:p>
          <a:p>
            <a:pPr marL="179680" indent="-179680">
              <a:spcBef>
                <a:spcPts val="2515"/>
              </a:spcBef>
              <a:buFont typeface="Arial" panose="020B0604020202020204" pitchFamily="34" charset="0"/>
              <a:buChar char="•"/>
            </a:pPr>
            <a:r>
              <a:rPr lang="en-US" dirty="0" smtClean="0"/>
              <a:t>SWP Table A allocation increases will be based on observed rather than forecasted runoff</a:t>
            </a:r>
          </a:p>
          <a:p>
            <a:pPr marL="658828" lvl="1" indent="-179680">
              <a:buFont typeface="Arial" panose="020B0604020202020204" pitchFamily="34" charset="0"/>
              <a:buChar char="•"/>
            </a:pPr>
            <a:r>
              <a:rPr lang="en-US" dirty="0" smtClean="0"/>
              <a:t>Any increases would be late in the year</a:t>
            </a:r>
          </a:p>
          <a:p>
            <a:pPr marL="179680" indent="-179680">
              <a:spcBef>
                <a:spcPts val="2515"/>
              </a:spcBef>
              <a:buFont typeface="Arial" panose="020B0604020202020204" pitchFamily="34" charset="0"/>
              <a:buChar char="•"/>
            </a:pPr>
            <a:r>
              <a:rPr lang="en-US" dirty="0" smtClean="0"/>
              <a:t>Water in Oroville may be needed to meet upstream and in-Delta regulatory requirements</a:t>
            </a:r>
            <a:endParaRPr lang="en-US" dirty="0" smtClean="0">
              <a:solidFill>
                <a:schemeClr val="bg2">
                  <a:lumMod val="20000"/>
                  <a:lumOff val="80000"/>
                </a:schemeClr>
              </a:solidFill>
            </a:endParaRPr>
          </a:p>
          <a:p>
            <a:pPr marL="658828" lvl="1" indent="-179680">
              <a:buFont typeface="Arial" panose="020B0604020202020204" pitchFamily="34" charset="0"/>
              <a:buChar char="•"/>
            </a:pPr>
            <a:r>
              <a:rPr lang="en-US" dirty="0" smtClean="0"/>
              <a:t>Export opportunities may be limited</a:t>
            </a:r>
          </a:p>
          <a:p>
            <a:pPr marL="179680" indent="-179680">
              <a:spcBef>
                <a:spcPts val="2515"/>
              </a:spcBef>
              <a:buFont typeface="Arial" panose="020B0604020202020204" pitchFamily="34" charset="0"/>
              <a:buChar char="•"/>
            </a:pPr>
            <a:r>
              <a:rPr lang="en-US" dirty="0" smtClean="0"/>
              <a:t>Impacts felt across the State</a:t>
            </a:r>
          </a:p>
          <a:p>
            <a:pPr marL="658828" lvl="1" indent="-179680">
              <a:buFont typeface="Arial" panose="020B0604020202020204" pitchFamily="34" charset="0"/>
              <a:buChar char="•"/>
            </a:pPr>
            <a:r>
              <a:rPr lang="en-US" dirty="0" smtClean="0"/>
              <a:t>Transfer supplies may be at risk</a:t>
            </a:r>
          </a:p>
          <a:p>
            <a:endParaRPr lang="en-US" dirty="0" smtClean="0"/>
          </a:p>
        </p:txBody>
      </p:sp>
    </p:spTree>
    <p:extLst>
      <p:ext uri="{BB962C8B-B14F-4D97-AF65-F5344CB8AC3E}">
        <p14:creationId xmlns:p14="http://schemas.microsoft.com/office/powerpoint/2010/main" val="1806175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11/19/15 11:44</a:t>
            </a:fld>
            <a:endParaRPr lang="en-US" dirty="0">
              <a:solidFill>
                <a:prstClr val="black"/>
              </a:solidFill>
            </a:endParaRPr>
          </a:p>
        </p:txBody>
      </p:sp>
      <p:sp>
        <p:nvSpPr>
          <p:cNvPr id="6" name="Footer Placeholder 5"/>
          <p:cNvSpPr>
            <a:spLocks noGrp="1"/>
          </p:cNvSpPr>
          <p:nvPr>
            <p:ph type="ftr" sz="quarter" idx="12"/>
          </p:nvPr>
        </p:nvSpPr>
        <p:spPr>
          <a:xfrm>
            <a:off x="2" y="9144462"/>
            <a:ext cx="6595628" cy="481375"/>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solidFill>
                <a:prstClr val="black"/>
              </a:solidFill>
            </a:endParaRPr>
          </a:p>
        </p:txBody>
      </p:sp>
      <p:sp>
        <p:nvSpPr>
          <p:cNvPr id="7" name="Slide Number Placeholder 6"/>
          <p:cNvSpPr>
            <a:spLocks noGrp="1"/>
          </p:cNvSpPr>
          <p:nvPr>
            <p:ph type="sldNum" sz="quarter" idx="13"/>
          </p:nvPr>
        </p:nvSpPr>
        <p:spPr>
          <a:xfrm>
            <a:off x="6595636" y="9144462"/>
            <a:ext cx="731152" cy="481375"/>
          </a:xfrm>
        </p:spPr>
        <p:txBody>
          <a:bodyPr/>
          <a:lstStyle/>
          <a:p>
            <a:fld id="{EC87E0CF-87F6-4B58-B8B8-DCAB2DAAF3CA}"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621658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rPr>
              <a:t>106% of normal</a:t>
            </a:r>
          </a:p>
        </p:txBody>
      </p:sp>
      <p:sp>
        <p:nvSpPr>
          <p:cNvPr id="80900" name="Header Placeholder 3"/>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a:solidFill>
                  <a:schemeClr val="tx1"/>
                </a:solidFill>
                <a:latin typeface="Arial" pitchFamily="34" charset="0"/>
                <a:ea typeface="MS PGothic" pitchFamily="34" charset="-128"/>
              </a:defRPr>
            </a:lvl1pPr>
            <a:lvl2pPr marL="742950" indent="-285750" defTabSz="931863" eaLnBrk="0" hangingPunct="0">
              <a:defRPr>
                <a:solidFill>
                  <a:schemeClr val="tx1"/>
                </a:solidFill>
                <a:latin typeface="Arial" pitchFamily="34" charset="0"/>
                <a:ea typeface="MS PGothic" pitchFamily="34" charset="-128"/>
              </a:defRPr>
            </a:lvl2pPr>
            <a:lvl3pPr marL="1143000" indent="-228600" defTabSz="931863" eaLnBrk="0" hangingPunct="0">
              <a:defRPr>
                <a:solidFill>
                  <a:schemeClr val="tx1"/>
                </a:solidFill>
                <a:latin typeface="Arial" pitchFamily="34" charset="0"/>
                <a:ea typeface="MS PGothic" pitchFamily="34" charset="-128"/>
              </a:defRPr>
            </a:lvl3pPr>
            <a:lvl4pPr marL="1600200" indent="-228600" defTabSz="931863" eaLnBrk="0" hangingPunct="0">
              <a:defRPr>
                <a:solidFill>
                  <a:schemeClr val="tx1"/>
                </a:solidFill>
                <a:latin typeface="Arial" pitchFamily="34" charset="0"/>
                <a:ea typeface="MS PGothic" pitchFamily="34" charset="-128"/>
              </a:defRPr>
            </a:lvl4pPr>
            <a:lvl5pPr marL="2057400" indent="-228600" defTabSz="931863" eaLnBrk="0" hangingPunct="0">
              <a:defRPr>
                <a:solidFill>
                  <a:schemeClr val="tx1"/>
                </a:solidFill>
                <a:latin typeface="Arial" pitchFamily="34" charset="0"/>
                <a:ea typeface="MS PGothic" pitchFamily="34" charset="-128"/>
              </a:defRPr>
            </a:lvl5pPr>
            <a:lvl6pPr marL="2514600" indent="-228600" defTabSz="931863"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931863"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931863"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931863"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US" altLang="en-US" smtClean="0">
              <a:solidFill>
                <a:srgbClr val="000000"/>
              </a:solidFill>
            </a:endParaRPr>
          </a:p>
        </p:txBody>
      </p:sp>
      <p:sp>
        <p:nvSpPr>
          <p:cNvPr id="80901" name="Date Placeholder 4"/>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a:solidFill>
                  <a:schemeClr val="tx1"/>
                </a:solidFill>
                <a:latin typeface="Arial" pitchFamily="34" charset="0"/>
                <a:ea typeface="MS PGothic" pitchFamily="34" charset="-128"/>
              </a:defRPr>
            </a:lvl1pPr>
            <a:lvl2pPr marL="742950" indent="-285750" defTabSz="931863" eaLnBrk="0" hangingPunct="0">
              <a:defRPr>
                <a:solidFill>
                  <a:schemeClr val="tx1"/>
                </a:solidFill>
                <a:latin typeface="Arial" pitchFamily="34" charset="0"/>
                <a:ea typeface="MS PGothic" pitchFamily="34" charset="-128"/>
              </a:defRPr>
            </a:lvl2pPr>
            <a:lvl3pPr marL="1143000" indent="-228600" defTabSz="931863" eaLnBrk="0" hangingPunct="0">
              <a:defRPr>
                <a:solidFill>
                  <a:schemeClr val="tx1"/>
                </a:solidFill>
                <a:latin typeface="Arial" pitchFamily="34" charset="0"/>
                <a:ea typeface="MS PGothic" pitchFamily="34" charset="-128"/>
              </a:defRPr>
            </a:lvl3pPr>
            <a:lvl4pPr marL="1600200" indent="-228600" defTabSz="931863" eaLnBrk="0" hangingPunct="0">
              <a:defRPr>
                <a:solidFill>
                  <a:schemeClr val="tx1"/>
                </a:solidFill>
                <a:latin typeface="Arial" pitchFamily="34" charset="0"/>
                <a:ea typeface="MS PGothic" pitchFamily="34" charset="-128"/>
              </a:defRPr>
            </a:lvl4pPr>
            <a:lvl5pPr marL="2057400" indent="-228600" defTabSz="931863" eaLnBrk="0" hangingPunct="0">
              <a:defRPr>
                <a:solidFill>
                  <a:schemeClr val="tx1"/>
                </a:solidFill>
                <a:latin typeface="Arial" pitchFamily="34" charset="0"/>
                <a:ea typeface="MS PGothic" pitchFamily="34" charset="-128"/>
              </a:defRPr>
            </a:lvl5pPr>
            <a:lvl6pPr marL="2514600" indent="-228600" defTabSz="931863"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931863"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931863"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931863"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660BB886-0087-4495-BB2E-F0E1F090D8F1}" type="datetime8">
              <a:rPr lang="en-US" altLang="en-US" smtClean="0">
                <a:solidFill>
                  <a:srgbClr val="000000"/>
                </a:solidFill>
              </a:rPr>
              <a:pPr eaLnBrk="1" hangingPunct="1"/>
              <a:t>11/19/15 11:44</a:t>
            </a:fld>
            <a:endParaRPr lang="en-US" altLang="en-US" smtClean="0">
              <a:solidFill>
                <a:srgbClr val="000000"/>
              </a:solidFill>
            </a:endParaRPr>
          </a:p>
        </p:txBody>
      </p:sp>
      <p:sp>
        <p:nvSpPr>
          <p:cNvPr id="80902" name="Footer Placeholder 5"/>
          <p:cNvSpPr>
            <a:spLocks noGrp="1"/>
          </p:cNvSpPr>
          <p:nvPr>
            <p:ph type="ftr" sz="quarter" idx="4"/>
          </p:nvPr>
        </p:nvSpPr>
        <p:spPr>
          <a:xfrm>
            <a:off x="1" y="8829823"/>
            <a:ext cx="6308725" cy="4649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a:solidFill>
                  <a:schemeClr val="tx1"/>
                </a:solidFill>
                <a:latin typeface="Arial" pitchFamily="34" charset="0"/>
                <a:ea typeface="MS PGothic" pitchFamily="34" charset="-128"/>
              </a:defRPr>
            </a:lvl1pPr>
            <a:lvl2pPr marL="742950" indent="-285750" defTabSz="931863" eaLnBrk="0" hangingPunct="0">
              <a:defRPr>
                <a:solidFill>
                  <a:schemeClr val="tx1"/>
                </a:solidFill>
                <a:latin typeface="Arial" pitchFamily="34" charset="0"/>
                <a:ea typeface="MS PGothic" pitchFamily="34" charset="-128"/>
              </a:defRPr>
            </a:lvl2pPr>
            <a:lvl3pPr marL="1143000" indent="-228600" defTabSz="931863" eaLnBrk="0" hangingPunct="0">
              <a:defRPr>
                <a:solidFill>
                  <a:schemeClr val="tx1"/>
                </a:solidFill>
                <a:latin typeface="Arial" pitchFamily="34" charset="0"/>
                <a:ea typeface="MS PGothic" pitchFamily="34" charset="-128"/>
              </a:defRPr>
            </a:lvl3pPr>
            <a:lvl4pPr marL="1600200" indent="-228600" defTabSz="931863" eaLnBrk="0" hangingPunct="0">
              <a:defRPr>
                <a:solidFill>
                  <a:schemeClr val="tx1"/>
                </a:solidFill>
                <a:latin typeface="Arial" pitchFamily="34" charset="0"/>
                <a:ea typeface="MS PGothic" pitchFamily="34" charset="-128"/>
              </a:defRPr>
            </a:lvl4pPr>
            <a:lvl5pPr marL="2057400" indent="-228600" defTabSz="931863" eaLnBrk="0" hangingPunct="0">
              <a:defRPr>
                <a:solidFill>
                  <a:schemeClr val="tx1"/>
                </a:solidFill>
                <a:latin typeface="Arial" pitchFamily="34" charset="0"/>
                <a:ea typeface="MS PGothic" pitchFamily="34" charset="-128"/>
              </a:defRPr>
            </a:lvl5pPr>
            <a:lvl6pPr marL="2514600" indent="-228600" defTabSz="931863"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931863"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931863"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931863"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500" smtClean="0">
                <a:solidFill>
                  <a:srgbClr val="000000"/>
                </a:solidFill>
              </a:rPr>
              <a:t>© 2007 Microsoft Corporation. All rights reserved. Microsoft, Windows, Windows Vista and other product names are or may be registered trademarks and/or trademarks in the U.S. and/or other countries.</a:t>
            </a:r>
          </a:p>
          <a:p>
            <a:pPr eaLnBrk="1" hangingPunct="1"/>
            <a:r>
              <a:rPr lang="en-US" altLang="en-US" sz="50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en-US" sz="500" smtClean="0">
                <a:solidFill>
                  <a:srgbClr val="000000"/>
                </a:solidFill>
              </a:rPr>
            </a:br>
            <a:r>
              <a:rPr lang="en-US" altLang="en-US" sz="500" smtClean="0">
                <a:solidFill>
                  <a:srgbClr val="000000"/>
                </a:solidFill>
              </a:rPr>
              <a:t>MICROSOFT MAKES NO WARRANTIES, EXPRESS, IMPLIED OR STATUTORY, AS TO THE INFORMATION IN THIS PRESENTATION.</a:t>
            </a:r>
          </a:p>
          <a:p>
            <a:pPr eaLnBrk="1" hangingPunct="1"/>
            <a:endParaRPr lang="en-US" altLang="en-US" sz="500" smtClean="0">
              <a:solidFill>
                <a:srgbClr val="000000"/>
              </a:solidFill>
            </a:endParaRPr>
          </a:p>
        </p:txBody>
      </p:sp>
      <p:sp>
        <p:nvSpPr>
          <p:cNvPr id="80903" name="Slide Number Placeholder 6"/>
          <p:cNvSpPr>
            <a:spLocks noGrp="1"/>
          </p:cNvSpPr>
          <p:nvPr>
            <p:ph type="sldNum" sz="quarter" idx="5"/>
          </p:nvPr>
        </p:nvSpPr>
        <p:spPr>
          <a:xfrm>
            <a:off x="6308726" y="8829823"/>
            <a:ext cx="700088" cy="4649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a:solidFill>
                  <a:schemeClr val="tx1"/>
                </a:solidFill>
                <a:latin typeface="Arial" pitchFamily="34" charset="0"/>
                <a:ea typeface="MS PGothic" pitchFamily="34" charset="-128"/>
              </a:defRPr>
            </a:lvl1pPr>
            <a:lvl2pPr marL="742950" indent="-285750" defTabSz="931863" eaLnBrk="0" hangingPunct="0">
              <a:defRPr>
                <a:solidFill>
                  <a:schemeClr val="tx1"/>
                </a:solidFill>
                <a:latin typeface="Arial" pitchFamily="34" charset="0"/>
                <a:ea typeface="MS PGothic" pitchFamily="34" charset="-128"/>
              </a:defRPr>
            </a:lvl2pPr>
            <a:lvl3pPr marL="1143000" indent="-228600" defTabSz="931863" eaLnBrk="0" hangingPunct="0">
              <a:defRPr>
                <a:solidFill>
                  <a:schemeClr val="tx1"/>
                </a:solidFill>
                <a:latin typeface="Arial" pitchFamily="34" charset="0"/>
                <a:ea typeface="MS PGothic" pitchFamily="34" charset="-128"/>
              </a:defRPr>
            </a:lvl3pPr>
            <a:lvl4pPr marL="1600200" indent="-228600" defTabSz="931863" eaLnBrk="0" hangingPunct="0">
              <a:defRPr>
                <a:solidFill>
                  <a:schemeClr val="tx1"/>
                </a:solidFill>
                <a:latin typeface="Arial" pitchFamily="34" charset="0"/>
                <a:ea typeface="MS PGothic" pitchFamily="34" charset="-128"/>
              </a:defRPr>
            </a:lvl4pPr>
            <a:lvl5pPr marL="2057400" indent="-228600" defTabSz="931863" eaLnBrk="0" hangingPunct="0">
              <a:defRPr>
                <a:solidFill>
                  <a:schemeClr val="tx1"/>
                </a:solidFill>
                <a:latin typeface="Arial" pitchFamily="34" charset="0"/>
                <a:ea typeface="MS PGothic" pitchFamily="34" charset="-128"/>
              </a:defRPr>
            </a:lvl5pPr>
            <a:lvl6pPr marL="2514600" indent="-228600" defTabSz="931863"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931863"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931863"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931863"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E0881385-B6B0-4AA6-B878-4A53BDB02955}" type="slidenum">
              <a:rPr lang="en-US" altLang="en-US" smtClean="0">
                <a:solidFill>
                  <a:srgbClr val="000000"/>
                </a:solidFill>
              </a:rPr>
              <a:pPr eaLnBrk="1" hangingPunct="1"/>
              <a:t>6</a:t>
            </a:fld>
            <a:endParaRPr lang="en-US" altLang="en-US" smtClean="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11/19/15 11:44</a:t>
            </a:fld>
            <a:endParaRPr lang="en-US" dirty="0">
              <a:solidFill>
                <a:prstClr val="black"/>
              </a:solidFill>
            </a:endParaRPr>
          </a:p>
        </p:txBody>
      </p:sp>
      <p:sp>
        <p:nvSpPr>
          <p:cNvPr id="6" name="Footer Placeholder 5"/>
          <p:cNvSpPr>
            <a:spLocks noGrp="1"/>
          </p:cNvSpPr>
          <p:nvPr>
            <p:ph type="ftr" sz="quarter" idx="12"/>
          </p:nvPr>
        </p:nvSpPr>
        <p:spPr>
          <a:xfrm>
            <a:off x="0" y="8772671"/>
            <a:ext cx="6449568" cy="461804"/>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solidFill>
                <a:prstClr val="black"/>
              </a:solidFill>
            </a:endParaRPr>
          </a:p>
        </p:txBody>
      </p:sp>
      <p:sp>
        <p:nvSpPr>
          <p:cNvPr id="7" name="Slide Number Placeholder 6"/>
          <p:cNvSpPr>
            <a:spLocks noGrp="1"/>
          </p:cNvSpPr>
          <p:nvPr>
            <p:ph type="sldNum" sz="quarter" idx="13"/>
          </p:nvPr>
        </p:nvSpPr>
        <p:spPr>
          <a:xfrm>
            <a:off x="6449573" y="8772671"/>
            <a:ext cx="714961" cy="461804"/>
          </a:xfrm>
        </p:spPr>
        <p:txBody>
          <a:bodyPr/>
          <a:lstStyle/>
          <a:p>
            <a:fld id="{EC87E0CF-87F6-4B58-B8B8-DCAB2DAAF3CA}"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680768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The Green Bridge of Lake Oroville</a:t>
            </a:r>
            <a:endParaRPr lang="en-US" dirty="0"/>
          </a:p>
        </p:txBody>
      </p:sp>
      <p:sp>
        <p:nvSpPr>
          <p:cNvPr id="4" name="Slide Number Placeholder 3"/>
          <p:cNvSpPr>
            <a:spLocks noGrp="1"/>
          </p:cNvSpPr>
          <p:nvPr>
            <p:ph type="sldNum" sz="quarter" idx="10"/>
          </p:nvPr>
        </p:nvSpPr>
        <p:spPr/>
        <p:txBody>
          <a:bodyPr/>
          <a:lstStyle/>
          <a:p>
            <a:fld id="{A7AE2988-BC30-45CA-A967-C2226C709C41}"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170498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AE2988-BC30-45CA-A967-C2226C709C41}"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95513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gif"/></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www.google.com/url?sa=i&amp;rct=j&amp;q=State+Water+Project&amp;source=images&amp;cd=&amp;cad=rja&amp;docid=njuaGa0qskEaSM&amp;tbnid=uOx2iMKXxbLIQM:&amp;ved=0CAUQjRw&amp;url=http://www.tunneltalk.com/California-water-Jul12-Governor-Brown-supports-mega-conveyance-tunnels-project-under-the-Delta.php&amp;ei=w_UDUofaNYO4yQHn04HQDA&amp;bvm=bv.50500085,d.cGE&amp;psig=AFQjCNGIQCYox48g7ejJ5w39x8QRUqEzFA&amp;ust=1376077547533329" TargetMode="External"/><Relationship Id="rId4" Type="http://schemas.openxmlformats.org/officeDocument/2006/relationships/image" Target="../media/image7.png"/><Relationship Id="rId5" Type="http://schemas.microsoft.com/office/2007/relationships/hdphoto" Target="../media/hdphoto1.wdp"/><Relationship Id="rId1" Type="http://schemas.openxmlformats.org/officeDocument/2006/relationships/slideMaster" Target="../slideMasters/slideMaster5.xml"/><Relationship Id="rId2" Type="http://schemas.openxmlformats.org/officeDocument/2006/relationships/image" Target="../media/image6.gi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 Id="rId3" Type="http://schemas.openxmlformats.org/officeDocument/2006/relationships/hyperlink" Target="http://www.mwdh2o.com/" TargetMode="Externa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hyperlink" Target="http://www.mwdh2o.com/" TargetMode="Externa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533400" y="1752600"/>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00600" y="1752600"/>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40"/>
          <p:cNvSpPr>
            <a:spLocks noGrp="1"/>
          </p:cNvSpPr>
          <p:nvPr userDrawn="1">
            <p:ph type="sldNum" sz="quarter" idx="10"/>
          </p:nvPr>
        </p:nvSpPr>
        <p:spPr>
          <a:xfrm>
            <a:off x="8458200" y="6427789"/>
            <a:ext cx="685800" cy="365125"/>
          </a:xfrm>
          <a:prstGeom prst="rect">
            <a:avLst/>
          </a:prstGeom>
          <a:ln/>
        </p:spPr>
        <p:txBody>
          <a:bodyPr/>
          <a:lstStyle>
            <a:lvl1pPr>
              <a:defRPr/>
            </a:lvl1pPr>
          </a:lstStyle>
          <a:p>
            <a:pPr fontAlgn="base">
              <a:spcBef>
                <a:spcPct val="0"/>
              </a:spcBef>
              <a:spcAft>
                <a:spcPct val="0"/>
              </a:spcAft>
              <a:defRPr/>
            </a:pPr>
            <a:fld id="{3DFBC173-1671-44B1-A06E-7549F2C55DEE}" type="slidenum">
              <a:rPr lang="en-US">
                <a:solidFill>
                  <a:prstClr val="white"/>
                </a:solidFill>
                <a:latin typeface="Arial" pitchFamily="34" charset="0"/>
                <a:cs typeface="Arial" pitchFamily="34" charset="0"/>
              </a:rPr>
              <a:pPr fontAlgn="base">
                <a:spcBef>
                  <a:spcPct val="0"/>
                </a:spcBef>
                <a:spcAft>
                  <a:spcPct val="0"/>
                </a:spcAft>
                <a:defRPr/>
              </a:pPr>
              <a:t>‹#›</a:t>
            </a:fld>
            <a:endParaRPr lang="en-US"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4255608078"/>
      </p:ext>
    </p:extLst>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2">
    <p:spTree>
      <p:nvGrpSpPr>
        <p:cNvPr id="1" name=""/>
        <p:cNvGrpSpPr/>
        <p:nvPr/>
      </p:nvGrpSpPr>
      <p:grpSpPr>
        <a:xfrm>
          <a:off x="0" y="0"/>
          <a:ext cx="0" cy="0"/>
          <a:chOff x="0" y="0"/>
          <a:chExt cx="0" cy="0"/>
        </a:xfrm>
      </p:grpSpPr>
      <p:pic>
        <p:nvPicPr>
          <p:cNvPr id="3" name="Picture 2" descr="Background Seal.png"/>
          <p:cNvPicPr>
            <a:picLocks noChangeAspect="1"/>
          </p:cNvPicPr>
          <p:nvPr/>
        </p:nvPicPr>
        <p:blipFill>
          <a:blip r:embed="rId2" cstate="print"/>
          <a:stretch>
            <a:fillRect/>
          </a:stretch>
        </p:blipFill>
        <p:spPr>
          <a:xfrm>
            <a:off x="3124200" y="1125713"/>
            <a:ext cx="6019800" cy="5732287"/>
          </a:xfrm>
          <a:prstGeom prst="rect">
            <a:avLst/>
          </a:prstGeom>
        </p:spPr>
      </p:pic>
      <p:sp>
        <p:nvSpPr>
          <p:cNvPr id="4" name="Rounded Rectangle 3"/>
          <p:cNvSpPr/>
          <p:nvPr/>
        </p:nvSpPr>
        <p:spPr bwMode="auto">
          <a:xfrm>
            <a:off x="2514600" y="5105400"/>
            <a:ext cx="6172200" cy="990600"/>
          </a:xfrm>
          <a:prstGeom prst="roundRect">
            <a:avLst>
              <a:gd name="adj" fmla="val 9033"/>
            </a:avLst>
          </a:prstGeom>
          <a:gradFill rotWithShape="1">
            <a:gsLst>
              <a:gs pos="0">
                <a:srgbClr val="D8B25C">
                  <a:shade val="15000"/>
                  <a:satMod val="180000"/>
                  <a:alpha val="50000"/>
                </a:srgbClr>
              </a:gs>
              <a:gs pos="50000">
                <a:srgbClr val="D8B25C">
                  <a:shade val="45000"/>
                  <a:satMod val="170000"/>
                  <a:alpha val="75000"/>
                </a:srgbClr>
              </a:gs>
              <a:gs pos="70000">
                <a:srgbClr val="D8B25C">
                  <a:tint val="99000"/>
                  <a:shade val="65000"/>
                  <a:satMod val="155000"/>
                  <a:alpha val="75000"/>
                </a:srgbClr>
              </a:gs>
              <a:gs pos="100000">
                <a:srgbClr val="D8B25C">
                  <a:tint val="95500"/>
                  <a:shade val="100000"/>
                  <a:satMod val="155000"/>
                  <a:alpha val="75000"/>
                </a:srgbClr>
              </a:gs>
            </a:gsLst>
            <a:lin ang="16200000" scaled="0"/>
          </a:gra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D8B25C">
                <a:satMod val="300000"/>
              </a:srgbClr>
            </a:contourClr>
          </a:sp3d>
        </p:spPr>
        <p:txBody>
          <a:bodyPr vert="horz" wrap="square" lIns="91436" tIns="45718" rIns="91436" bIns="45718" numCol="1" rtlCol="0" anchor="ctr" anchorCtr="0" compatLnSpc="1">
            <a:prstTxWarp prst="textNoShape">
              <a:avLst/>
            </a:prstTxWarp>
          </a:bodyPr>
          <a:lstStyle/>
          <a:p>
            <a:pPr marL="0" marR="0" lvl="0" indent="0" algn="r" defTabSz="91409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mn-ea"/>
                <a:cs typeface="+mn-cs"/>
              </a:rPr>
              <a:t>	The Metropolitan Water District of Southern California</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p:txBody>
      </p:sp>
      <p:sp>
        <p:nvSpPr>
          <p:cNvPr id="5" name="Rounded Rectangle 4"/>
          <p:cNvSpPr/>
          <p:nvPr/>
        </p:nvSpPr>
        <p:spPr bwMode="auto">
          <a:xfrm>
            <a:off x="1143000" y="914400"/>
            <a:ext cx="7315200" cy="3276600"/>
          </a:xfrm>
          <a:prstGeom prst="roundRect">
            <a:avLst>
              <a:gd name="adj" fmla="val 9033"/>
            </a:avLst>
          </a:prstGeom>
          <a:gradFill>
            <a:gsLst>
              <a:gs pos="0">
                <a:schemeClr val="accent1">
                  <a:shade val="15000"/>
                  <a:satMod val="180000"/>
                  <a:alpha val="75000"/>
                </a:schemeClr>
              </a:gs>
              <a:gs pos="50000">
                <a:schemeClr val="accent1">
                  <a:shade val="45000"/>
                  <a:satMod val="170000"/>
                  <a:alpha val="75000"/>
                </a:schemeClr>
              </a:gs>
              <a:gs pos="70000">
                <a:schemeClr val="accent1">
                  <a:tint val="99000"/>
                  <a:shade val="65000"/>
                  <a:satMod val="155000"/>
                  <a:alpha val="75000"/>
                </a:schemeClr>
              </a:gs>
              <a:gs pos="100000">
                <a:schemeClr val="accent1">
                  <a:tint val="95500"/>
                  <a:shade val="100000"/>
                  <a:satMod val="155000"/>
                  <a:alpha val="75000"/>
                </a:schemeClr>
              </a:gs>
            </a:gsLst>
          </a:gra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rtl="0"/>
            <a:endParaRPr lang="en-US" sz="5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Calibri"/>
              <a:ea typeface="+mn-ea"/>
              <a:cs typeface="Arial" charset="0"/>
            </a:endParaRPr>
          </a:p>
        </p:txBody>
      </p:sp>
      <p:pic>
        <p:nvPicPr>
          <p:cNvPr id="6" name="Picture 5" descr="Color Seal.png"/>
          <p:cNvPicPr>
            <a:picLocks noChangeAspect="1"/>
          </p:cNvPicPr>
          <p:nvPr/>
        </p:nvPicPr>
        <p:blipFill>
          <a:blip r:embed="rId3" cstate="print"/>
          <a:stretch>
            <a:fillRect/>
          </a:stretch>
        </p:blipFill>
        <p:spPr>
          <a:xfrm>
            <a:off x="0" y="3493286"/>
            <a:ext cx="3364714" cy="3364714"/>
          </a:xfrm>
          <a:prstGeom prst="rect">
            <a:avLst/>
          </a:prstGeom>
        </p:spPr>
      </p:pic>
      <p:sp>
        <p:nvSpPr>
          <p:cNvPr id="7" name="Title 6"/>
          <p:cNvSpPr>
            <a:spLocks noGrp="1"/>
          </p:cNvSpPr>
          <p:nvPr>
            <p:ph type="title"/>
          </p:nvPr>
        </p:nvSpPr>
        <p:spPr>
          <a:xfrm>
            <a:off x="1295400" y="990600"/>
            <a:ext cx="7010400" cy="2971800"/>
          </a:xfrm>
        </p:spPr>
        <p:txBody>
          <a:bodyPr/>
          <a:lstStyle/>
          <a:p>
            <a:r>
              <a:rPr lang="en-US" smtClean="0"/>
              <a:t>Click to edit Master title style</a:t>
            </a:r>
            <a:endParaRPr lang="en-US" dirty="0"/>
          </a:p>
        </p:txBody>
      </p:sp>
      <p:sp>
        <p:nvSpPr>
          <p:cNvPr id="8"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600" b="1">
                <a:solidFill>
                  <a:schemeClr val="tx1">
                    <a:tint val="75000"/>
                  </a:schemeClr>
                </a:solidFill>
                <a:effectLst>
                  <a:outerShdw blurRad="38100" dist="38100" dir="2700000" algn="tl">
                    <a:srgbClr val="000000">
                      <a:alpha val="43137"/>
                    </a:srgbClr>
                  </a:outerShdw>
                </a:effectLst>
              </a:defRPr>
            </a:lvl1pPr>
          </a:lstStyle>
          <a:p>
            <a:fld id="{B6F15528-21DE-4FAA-801E-634DDDAF4B2B}" type="slidenum">
              <a:rPr lang="en-US" smtClean="0">
                <a:solidFill>
                  <a:srgbClr val="95A5A6">
                    <a:tint val="75000"/>
                  </a:srgbClr>
                </a:solidFill>
              </a:rPr>
              <a:pPr/>
              <a:t>‹#›</a:t>
            </a:fld>
            <a:endParaRPr lang="en-US" dirty="0">
              <a:solidFill>
                <a:srgbClr val="95A5A6">
                  <a:tint val="75000"/>
                </a:srgbClr>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ransition">
    <p:spTree>
      <p:nvGrpSpPr>
        <p:cNvPr id="1" name=""/>
        <p:cNvGrpSpPr/>
        <p:nvPr/>
      </p:nvGrpSpPr>
      <p:grpSpPr>
        <a:xfrm>
          <a:off x="0" y="0"/>
          <a:ext cx="0" cy="0"/>
          <a:chOff x="0" y="0"/>
          <a:chExt cx="0" cy="0"/>
        </a:xfrm>
      </p:grpSpPr>
      <p:pic>
        <p:nvPicPr>
          <p:cNvPr id="3" name="Picture 2" descr="Background Seal.png"/>
          <p:cNvPicPr>
            <a:picLocks noChangeAspect="1"/>
          </p:cNvPicPr>
          <p:nvPr/>
        </p:nvPicPr>
        <p:blipFill>
          <a:blip r:embed="rId2" cstate="print"/>
          <a:stretch>
            <a:fillRect/>
          </a:stretch>
        </p:blipFill>
        <p:spPr>
          <a:xfrm>
            <a:off x="3124200" y="1125713"/>
            <a:ext cx="6019800" cy="5732287"/>
          </a:xfrm>
          <a:prstGeom prst="rect">
            <a:avLst/>
          </a:prstGeom>
        </p:spPr>
      </p:pic>
      <p:sp>
        <p:nvSpPr>
          <p:cNvPr id="5" name="Rounded Rectangle 4"/>
          <p:cNvSpPr/>
          <p:nvPr/>
        </p:nvSpPr>
        <p:spPr bwMode="auto">
          <a:xfrm>
            <a:off x="1143000" y="1600200"/>
            <a:ext cx="7315200" cy="2057400"/>
          </a:xfrm>
          <a:prstGeom prst="roundRect">
            <a:avLst>
              <a:gd name="adj" fmla="val 9033"/>
            </a:avLst>
          </a:prstGeom>
          <a:gradFill>
            <a:gsLst>
              <a:gs pos="0">
                <a:schemeClr val="accent1">
                  <a:shade val="15000"/>
                  <a:satMod val="180000"/>
                  <a:alpha val="75000"/>
                </a:schemeClr>
              </a:gs>
              <a:gs pos="50000">
                <a:schemeClr val="accent1">
                  <a:shade val="45000"/>
                  <a:satMod val="170000"/>
                  <a:alpha val="75000"/>
                </a:schemeClr>
              </a:gs>
              <a:gs pos="70000">
                <a:schemeClr val="accent1">
                  <a:tint val="99000"/>
                  <a:shade val="65000"/>
                  <a:satMod val="155000"/>
                  <a:alpha val="75000"/>
                </a:schemeClr>
              </a:gs>
              <a:gs pos="100000">
                <a:schemeClr val="accent1">
                  <a:tint val="95500"/>
                  <a:shade val="100000"/>
                  <a:satMod val="155000"/>
                  <a:alpha val="75000"/>
                </a:schemeClr>
              </a:gs>
            </a:gsLst>
          </a:gra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rtl="0"/>
            <a:endParaRPr lang="en-US" sz="5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Calibri"/>
              <a:ea typeface="+mn-ea"/>
              <a:cs typeface="Arial" charset="0"/>
            </a:endParaRPr>
          </a:p>
        </p:txBody>
      </p:sp>
      <p:sp>
        <p:nvSpPr>
          <p:cNvPr id="7" name="Title 6"/>
          <p:cNvSpPr>
            <a:spLocks noGrp="1"/>
          </p:cNvSpPr>
          <p:nvPr>
            <p:ph type="title"/>
          </p:nvPr>
        </p:nvSpPr>
        <p:spPr>
          <a:xfrm>
            <a:off x="1295400" y="1828800"/>
            <a:ext cx="7010400" cy="1676400"/>
          </a:xfrm>
        </p:spPr>
        <p:txBody>
          <a:bodyPr/>
          <a:lstStyle/>
          <a:p>
            <a:r>
              <a:rPr lang="en-US" smtClean="0"/>
              <a:t>Click to edit Master title style</a:t>
            </a:r>
            <a:endParaRPr lang="en-US" dirty="0"/>
          </a:p>
        </p:txBody>
      </p:sp>
      <p:sp>
        <p:nvSpPr>
          <p:cNvPr id="6"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600" b="1">
                <a:solidFill>
                  <a:schemeClr val="tx1">
                    <a:tint val="75000"/>
                  </a:schemeClr>
                </a:solidFill>
                <a:effectLst>
                  <a:outerShdw blurRad="38100" dist="38100" dir="2700000" algn="tl">
                    <a:srgbClr val="000000">
                      <a:alpha val="43137"/>
                    </a:srgbClr>
                  </a:outerShdw>
                </a:effectLst>
              </a:defRPr>
            </a:lvl1pPr>
          </a:lstStyle>
          <a:p>
            <a:fld id="{B6F15528-21DE-4FAA-801E-634DDDAF4B2B}" type="slidenum">
              <a:rPr lang="en-US" smtClean="0">
                <a:solidFill>
                  <a:srgbClr val="95A5A6">
                    <a:tint val="75000"/>
                  </a:srgbClr>
                </a:solidFill>
              </a:rPr>
              <a:pPr/>
              <a:t>‹#›</a:t>
            </a:fld>
            <a:endParaRPr lang="en-US" dirty="0">
              <a:solidFill>
                <a:srgbClr val="95A5A6">
                  <a:tint val="75000"/>
                </a:srgbClr>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600" b="1">
                <a:solidFill>
                  <a:schemeClr val="tx1">
                    <a:tint val="75000"/>
                  </a:schemeClr>
                </a:solidFill>
                <a:effectLst>
                  <a:outerShdw blurRad="38100" dist="38100" dir="2700000" algn="tl">
                    <a:srgbClr val="000000">
                      <a:alpha val="43137"/>
                    </a:srgbClr>
                  </a:outerShdw>
                </a:effectLst>
              </a:defRPr>
            </a:lvl1pPr>
          </a:lstStyle>
          <a:p>
            <a:fld id="{B6F15528-21DE-4FAA-801E-634DDDAF4B2B}" type="slidenum">
              <a:rPr lang="en-US" smtClean="0">
                <a:solidFill>
                  <a:srgbClr val="95A5A6">
                    <a:tint val="75000"/>
                  </a:srgbClr>
                </a:solidFill>
              </a:rPr>
              <a:pPr/>
              <a:t>‹#›</a:t>
            </a:fld>
            <a:endParaRPr lang="en-US" dirty="0">
              <a:solidFill>
                <a:srgbClr val="95A5A6">
                  <a:tint val="75000"/>
                </a:srgbClr>
              </a:solidFill>
            </a:endParaRPr>
          </a:p>
        </p:txBody>
      </p:sp>
    </p:spTree>
    <p:extLst>
      <p:ext uri="{BB962C8B-B14F-4D97-AF65-F5344CB8AC3E}">
        <p14:creationId xmlns:p14="http://schemas.microsoft.com/office/powerpoint/2010/main" val="1116729757"/>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600" b="1">
                <a:solidFill>
                  <a:schemeClr val="tx1">
                    <a:tint val="75000"/>
                  </a:schemeClr>
                </a:solidFill>
                <a:effectLst>
                  <a:outerShdw blurRad="38100" dist="38100" dir="2700000" algn="tl">
                    <a:srgbClr val="000000">
                      <a:alpha val="43137"/>
                    </a:srgbClr>
                  </a:outerShdw>
                </a:effectLst>
              </a:defRPr>
            </a:lvl1pPr>
          </a:lstStyle>
          <a:p>
            <a:fld id="{B6F15528-21DE-4FAA-801E-634DDDAF4B2B}" type="slidenum">
              <a:rPr lang="en-US" smtClean="0">
                <a:solidFill>
                  <a:srgbClr val="95A5A6">
                    <a:tint val="75000"/>
                  </a:srgbClr>
                </a:solidFill>
              </a:rPr>
              <a:pPr/>
              <a:t>‹#›</a:t>
            </a:fld>
            <a:endParaRPr lang="en-US" dirty="0">
              <a:solidFill>
                <a:srgbClr val="95A5A6">
                  <a:tint val="75000"/>
                </a:srgbClr>
              </a:solidFill>
            </a:endParaRPr>
          </a:p>
        </p:txBody>
      </p:sp>
    </p:spTree>
    <p:extLst>
      <p:ext uri="{BB962C8B-B14F-4D97-AF65-F5344CB8AC3E}">
        <p14:creationId xmlns:p14="http://schemas.microsoft.com/office/powerpoint/2010/main" val="297457540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6"/>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8B5EC922-A299-4BD8-8244-6B6BF8021C95}" type="datetime1">
              <a:rPr lang="en-US" smtClean="0">
                <a:solidFill>
                  <a:srgbClr val="95A5A6">
                    <a:tint val="75000"/>
                  </a:srgbClr>
                </a:solidFill>
              </a:rPr>
              <a:t>11/19/15</a:t>
            </a:fld>
            <a:endParaRPr lang="en-US" dirty="0">
              <a:solidFill>
                <a:srgbClr val="95A5A6">
                  <a:tint val="75000"/>
                </a:srgbClr>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dirty="0">
              <a:solidFill>
                <a:srgbClr val="95A5A6">
                  <a:tint val="75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95A5A6">
                    <a:tint val="75000"/>
                  </a:srgbClr>
                </a:solidFill>
              </a:rPr>
              <a:pPr/>
              <a:t>‹#›</a:t>
            </a:fld>
            <a:endParaRPr lang="en-US" dirty="0">
              <a:solidFill>
                <a:srgbClr val="95A5A6">
                  <a:tint val="75000"/>
                </a:srgbClr>
              </a:solidFill>
            </a:endParaRPr>
          </a:p>
        </p:txBody>
      </p:sp>
    </p:spTree>
    <p:extLst>
      <p:ext uri="{BB962C8B-B14F-4D97-AF65-F5344CB8AC3E}">
        <p14:creationId xmlns:p14="http://schemas.microsoft.com/office/powerpoint/2010/main" val="138290438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3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19200"/>
            <a:ext cx="7239000" cy="3346449"/>
          </a:xfrm>
        </p:spPr>
        <p:txBody>
          <a:bodyPr>
            <a:noAutofit/>
          </a:bodyPr>
          <a:lstStyle>
            <a:lvl1pPr>
              <a:defRPr sz="3200" i="0">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1pPr>
            <a:lvl2pPr>
              <a:defRPr sz="3200" i="0">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2pPr>
            <a:lvl3pPr>
              <a:defRPr sz="3200" i="0">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3pPr>
            <a:lvl4pPr>
              <a:defRPr sz="3200" i="0">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4pPr>
            <a:lvl5pPr>
              <a:defRPr sz="3200" i="0">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228600" y="152400"/>
            <a:ext cx="8839200" cy="838200"/>
          </a:xfrm>
        </p:spPr>
        <p:txBody>
          <a:bodyPr anchor="t">
            <a:noAutofit/>
          </a:bodyPr>
          <a:lstStyle>
            <a:lvl1pPr algn="l">
              <a:lnSpc>
                <a:spcPts val="4200"/>
              </a:lnSpc>
              <a:defRPr sz="4000" b="1" cap="none" baseline="0">
                <a:effectLst>
                  <a:outerShdw blurRad="38100" dist="38100" dir="2700000" algn="tl">
                    <a:srgbClr val="000000">
                      <a:alpha val="43137"/>
                    </a:srgbClr>
                  </a:outerShdw>
                </a:effectLst>
                <a:latin typeface="+mj-lt"/>
                <a:cs typeface="Calibri" panose="020F0502020204030204" pitchFamily="34" charset="0"/>
              </a:defRPr>
            </a:lvl1pPr>
          </a:lstStyle>
          <a:p>
            <a:r>
              <a:rPr lang="en-US" dirty="0" smtClean="0"/>
              <a:t>Click to edit Master title</a:t>
            </a:r>
            <a:endParaRPr lang="en-US" dirty="0"/>
          </a:p>
        </p:txBody>
      </p:sp>
      <p:sp>
        <p:nvSpPr>
          <p:cNvPr id="8" name="Date Placeholder 7"/>
          <p:cNvSpPr>
            <a:spLocks noGrp="1"/>
          </p:cNvSpPr>
          <p:nvPr>
            <p:ph type="dt" sz="half" idx="10"/>
          </p:nvPr>
        </p:nvSpPr>
        <p:spPr>
          <a:xfrm>
            <a:off x="5867400" y="6346372"/>
            <a:ext cx="1828800" cy="365125"/>
          </a:xfrm>
          <a:prstGeom prst="rect">
            <a:avLst/>
          </a:prstGeom>
        </p:spPr>
        <p:txBody>
          <a:bodyPr/>
          <a:lstStyle/>
          <a:p>
            <a:fld id="{B99B4830-35AF-4722-B5C3-30229445164B}" type="datetimeFigureOut">
              <a:rPr lang="en-US" smtClean="0"/>
              <a:t>11/19/15</a:t>
            </a:fld>
            <a:endParaRPr lang="en-US" dirty="0"/>
          </a:p>
        </p:txBody>
      </p:sp>
      <p:sp>
        <p:nvSpPr>
          <p:cNvPr id="9" name="Slide Number Placeholder 8"/>
          <p:cNvSpPr>
            <a:spLocks noGrp="1"/>
          </p:cNvSpPr>
          <p:nvPr>
            <p:ph type="sldNum" sz="quarter" idx="11"/>
          </p:nvPr>
        </p:nvSpPr>
        <p:spPr>
          <a:xfrm>
            <a:off x="7924800" y="6324600"/>
            <a:ext cx="1137684" cy="365125"/>
          </a:xfrm>
        </p:spPr>
        <p:txBody>
          <a:bodyPr/>
          <a:lstStyle/>
          <a:p>
            <a:fld id="{1FE982B3-9FF1-4ACA-A12B-2560CA72DD34}" type="slidenum">
              <a:rPr lang="en-US" smtClean="0"/>
              <a:t>‹#›</a:t>
            </a:fld>
            <a:endParaRPr lang="en-US" dirty="0"/>
          </a:p>
        </p:txBody>
      </p:sp>
      <p:sp>
        <p:nvSpPr>
          <p:cNvPr id="10" name="Footer Placeholder 9"/>
          <p:cNvSpPr>
            <a:spLocks noGrp="1"/>
          </p:cNvSpPr>
          <p:nvPr>
            <p:ph type="ftr" sz="quarter" idx="12"/>
          </p:nvPr>
        </p:nvSpPr>
        <p:spPr>
          <a:xfrm>
            <a:off x="493776" y="6356350"/>
            <a:ext cx="5102352" cy="365125"/>
          </a:xfrm>
          <a:prstGeom prst="rect">
            <a:avLst/>
          </a:prstGeom>
        </p:spPr>
        <p:txBody>
          <a:bodyPr/>
          <a:lstStyle/>
          <a:p>
            <a:endParaRPr lang="en-US" dirty="0"/>
          </a:p>
        </p:txBody>
      </p:sp>
    </p:spTree>
    <p:extLst>
      <p:ext uri="{BB962C8B-B14F-4D97-AF65-F5344CB8AC3E}">
        <p14:creationId xmlns:p14="http://schemas.microsoft.com/office/powerpoint/2010/main" val="3608308560"/>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30"/>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5938F8C-ACCE-4AE5-AA4E-045EE9793E78}" type="datetime1">
              <a:rPr lang="en-US" smtClean="0">
                <a:solidFill>
                  <a:srgbClr val="95A5A6">
                    <a:tint val="75000"/>
                  </a:srgbClr>
                </a:solidFill>
              </a:rPr>
              <a:pPr/>
              <a:t>11/19/15</a:t>
            </a:fld>
            <a:endParaRPr lang="en-US" dirty="0">
              <a:solidFill>
                <a:srgbClr val="95A5A6">
                  <a:tint val="75000"/>
                </a:srgbClr>
              </a:solidFill>
            </a:endParaRPr>
          </a:p>
        </p:txBody>
      </p:sp>
      <p:sp>
        <p:nvSpPr>
          <p:cNvPr id="5" name="Footer Placeholder 4"/>
          <p:cNvSpPr>
            <a:spLocks noGrp="1"/>
          </p:cNvSpPr>
          <p:nvPr>
            <p:ph type="ftr" sz="quarter" idx="11"/>
          </p:nvPr>
        </p:nvSpPr>
        <p:spPr/>
        <p:txBody>
          <a:bodyPr/>
          <a:lstStyle/>
          <a:p>
            <a:endParaRPr lang="en-US" dirty="0">
              <a:solidFill>
                <a:srgbClr val="95A5A6">
                  <a:tint val="75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95A5A6">
                    <a:tint val="75000"/>
                  </a:srgbClr>
                </a:solidFill>
              </a:rPr>
              <a:pPr/>
              <a:t>‹#›</a:t>
            </a:fld>
            <a:endParaRPr lang="en-US" dirty="0">
              <a:solidFill>
                <a:srgbClr val="95A5A6">
                  <a:tint val="75000"/>
                </a:srgbClr>
              </a:solidFill>
            </a:endParaRPr>
          </a:p>
        </p:txBody>
      </p:sp>
    </p:spTree>
    <p:extLst>
      <p:ext uri="{BB962C8B-B14F-4D97-AF65-F5344CB8AC3E}">
        <p14:creationId xmlns:p14="http://schemas.microsoft.com/office/powerpoint/2010/main" val="409856562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1">
                    <a:lumMod val="5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741D97F-4BF4-4AD1-97BC-ABB6CEFE2291}" type="datetime1">
              <a:rPr lang="en-US" smtClean="0">
                <a:solidFill>
                  <a:srgbClr val="95A5A6">
                    <a:tint val="75000"/>
                  </a:srgbClr>
                </a:solidFill>
              </a:rPr>
              <a:pPr/>
              <a:t>11/19/15</a:t>
            </a:fld>
            <a:endParaRPr lang="en-US" dirty="0">
              <a:solidFill>
                <a:srgbClr val="95A5A6">
                  <a:tint val="75000"/>
                </a:srgbClr>
              </a:solidFill>
            </a:endParaRPr>
          </a:p>
        </p:txBody>
      </p:sp>
      <p:sp>
        <p:nvSpPr>
          <p:cNvPr id="5" name="Footer Placeholder 4"/>
          <p:cNvSpPr>
            <a:spLocks noGrp="1"/>
          </p:cNvSpPr>
          <p:nvPr>
            <p:ph type="ftr" sz="quarter" idx="11"/>
          </p:nvPr>
        </p:nvSpPr>
        <p:spPr/>
        <p:txBody>
          <a:bodyPr/>
          <a:lstStyle/>
          <a:p>
            <a:endParaRPr lang="en-US" dirty="0">
              <a:solidFill>
                <a:srgbClr val="95A5A6">
                  <a:tint val="75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95A5A6">
                    <a:tint val="75000"/>
                  </a:srgbClr>
                </a:solidFill>
              </a:rPr>
              <a:pPr/>
              <a:t>‹#›</a:t>
            </a:fld>
            <a:endParaRPr lang="en-US" dirty="0">
              <a:solidFill>
                <a:srgbClr val="95A5A6">
                  <a:tint val="75000"/>
                </a:srgbClr>
              </a:solidFill>
            </a:endParaRPr>
          </a:p>
        </p:txBody>
      </p:sp>
    </p:spTree>
    <p:extLst>
      <p:ext uri="{BB962C8B-B14F-4D97-AF65-F5344CB8AC3E}">
        <p14:creationId xmlns:p14="http://schemas.microsoft.com/office/powerpoint/2010/main" val="58881662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1"/>
            <a:ext cx="7772400" cy="1362075"/>
          </a:xfrm>
        </p:spPr>
        <p:txBody>
          <a:bodyPr anchor="t"/>
          <a:lstStyle>
            <a:lvl1pPr algn="l">
              <a:defRPr sz="40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B82F75-5AFD-4564-8F73-6BE053BF12D4}" type="datetime1">
              <a:rPr lang="en-US" smtClean="0">
                <a:solidFill>
                  <a:srgbClr val="95A5A6">
                    <a:tint val="75000"/>
                  </a:srgbClr>
                </a:solidFill>
              </a:rPr>
              <a:pPr/>
              <a:t>11/19/15</a:t>
            </a:fld>
            <a:endParaRPr lang="en-US" dirty="0">
              <a:solidFill>
                <a:srgbClr val="95A5A6">
                  <a:tint val="75000"/>
                </a:srgbClr>
              </a:solidFill>
            </a:endParaRPr>
          </a:p>
        </p:txBody>
      </p:sp>
      <p:sp>
        <p:nvSpPr>
          <p:cNvPr id="5" name="Footer Placeholder 4"/>
          <p:cNvSpPr>
            <a:spLocks noGrp="1"/>
          </p:cNvSpPr>
          <p:nvPr>
            <p:ph type="ftr" sz="quarter" idx="11"/>
          </p:nvPr>
        </p:nvSpPr>
        <p:spPr/>
        <p:txBody>
          <a:bodyPr/>
          <a:lstStyle/>
          <a:p>
            <a:endParaRPr lang="en-US" dirty="0">
              <a:solidFill>
                <a:srgbClr val="95A5A6">
                  <a:tint val="75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95A5A6">
                    <a:tint val="75000"/>
                  </a:srgbClr>
                </a:solidFill>
              </a:rPr>
              <a:pPr/>
              <a:t>‹#›</a:t>
            </a:fld>
            <a:endParaRPr lang="en-US" dirty="0">
              <a:solidFill>
                <a:srgbClr val="95A5A6">
                  <a:tint val="75000"/>
                </a:srgbClr>
              </a:solidFill>
            </a:endParaRPr>
          </a:p>
        </p:txBody>
      </p:sp>
    </p:spTree>
    <p:extLst>
      <p:ext uri="{BB962C8B-B14F-4D97-AF65-F5344CB8AC3E}">
        <p14:creationId xmlns:p14="http://schemas.microsoft.com/office/powerpoint/2010/main" val="349933258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9D28D5-2A74-444D-AE27-CE53AC0F92E2}" type="datetime1">
              <a:rPr lang="en-US" smtClean="0">
                <a:solidFill>
                  <a:srgbClr val="95A5A6">
                    <a:tint val="75000"/>
                  </a:srgbClr>
                </a:solidFill>
              </a:rPr>
              <a:pPr/>
              <a:t>11/19/15</a:t>
            </a:fld>
            <a:endParaRPr lang="en-US" dirty="0">
              <a:solidFill>
                <a:srgbClr val="95A5A6">
                  <a:tint val="75000"/>
                </a:srgbClr>
              </a:solidFill>
            </a:endParaRPr>
          </a:p>
        </p:txBody>
      </p:sp>
      <p:sp>
        <p:nvSpPr>
          <p:cNvPr id="6" name="Footer Placeholder 5"/>
          <p:cNvSpPr>
            <a:spLocks noGrp="1"/>
          </p:cNvSpPr>
          <p:nvPr>
            <p:ph type="ftr" sz="quarter" idx="11"/>
          </p:nvPr>
        </p:nvSpPr>
        <p:spPr/>
        <p:txBody>
          <a:bodyPr/>
          <a:lstStyle/>
          <a:p>
            <a:endParaRPr lang="en-US" dirty="0">
              <a:solidFill>
                <a:srgbClr val="95A5A6">
                  <a:tint val="75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95A5A6">
                    <a:tint val="75000"/>
                  </a:srgbClr>
                </a:solidFill>
              </a:rPr>
              <a:pPr/>
              <a:t>‹#›</a:t>
            </a:fld>
            <a:endParaRPr lang="en-US" dirty="0">
              <a:solidFill>
                <a:srgbClr val="95A5A6">
                  <a:tint val="75000"/>
                </a:srgbClr>
              </a:solidFill>
            </a:endParaRPr>
          </a:p>
        </p:txBody>
      </p:sp>
    </p:spTree>
    <p:extLst>
      <p:ext uri="{BB962C8B-B14F-4D97-AF65-F5344CB8AC3E}">
        <p14:creationId xmlns:p14="http://schemas.microsoft.com/office/powerpoint/2010/main" val="294844829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smtClean="0"/>
              <a:t>Click to edit Master title style</a:t>
            </a:r>
            <a:endParaRPr lang="en-US"/>
          </a:p>
        </p:txBody>
      </p:sp>
      <p:sp>
        <p:nvSpPr>
          <p:cNvPr id="3" name="Content Placeholder 2"/>
          <p:cNvSpPr>
            <a:spLocks noGrp="1"/>
          </p:cNvSpPr>
          <p:nvPr>
            <p:ph idx="1"/>
          </p:nvPr>
        </p:nvSpPr>
        <p:spPr>
          <a:xfrm>
            <a:off x="533400" y="1752600"/>
            <a:ext cx="8382000" cy="228370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40"/>
          <p:cNvSpPr>
            <a:spLocks noGrp="1"/>
          </p:cNvSpPr>
          <p:nvPr userDrawn="1">
            <p:ph type="sldNum" sz="quarter" idx="10"/>
          </p:nvPr>
        </p:nvSpPr>
        <p:spPr>
          <a:xfrm>
            <a:off x="8458200" y="6427789"/>
            <a:ext cx="685800" cy="365125"/>
          </a:xfrm>
          <a:prstGeom prst="rect">
            <a:avLst/>
          </a:prstGeom>
          <a:ln/>
        </p:spPr>
        <p:txBody>
          <a:bodyPr/>
          <a:lstStyle>
            <a:lvl1pPr>
              <a:defRPr/>
            </a:lvl1pPr>
          </a:lstStyle>
          <a:p>
            <a:pPr fontAlgn="base">
              <a:spcBef>
                <a:spcPct val="0"/>
              </a:spcBef>
              <a:spcAft>
                <a:spcPct val="0"/>
              </a:spcAft>
              <a:defRPr/>
            </a:pPr>
            <a:fld id="{7A37C76E-89DA-4ED5-A436-13A1ABC61839}" type="slidenum">
              <a:rPr lang="en-US">
                <a:solidFill>
                  <a:prstClr val="white"/>
                </a:solidFill>
                <a:latin typeface="Arial" pitchFamily="34" charset="0"/>
                <a:cs typeface="Arial" pitchFamily="34" charset="0"/>
              </a:rPr>
              <a:pPr fontAlgn="base">
                <a:spcBef>
                  <a:spcPct val="0"/>
                </a:spcBef>
                <a:spcAft>
                  <a:spcPct val="0"/>
                </a:spcAft>
                <a:defRPr/>
              </a:pPr>
              <a:t>‹#›</a:t>
            </a:fld>
            <a:endParaRPr lang="en-US"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4250780821"/>
      </p:ext>
    </p:extLst>
  </p:cSld>
  <p:clrMapOvr>
    <a:masterClrMapping/>
  </p:clrMapOvr>
  <p:transition xmlns:p14="http://schemas.microsoft.com/office/powerpoint/2010/mai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3AA480-1EA7-46B0-9DEC-9B84D203F291}" type="datetime1">
              <a:rPr lang="en-US" smtClean="0">
                <a:solidFill>
                  <a:srgbClr val="95A5A6">
                    <a:tint val="75000"/>
                  </a:srgbClr>
                </a:solidFill>
              </a:rPr>
              <a:pPr/>
              <a:t>11/19/15</a:t>
            </a:fld>
            <a:endParaRPr lang="en-US" dirty="0">
              <a:solidFill>
                <a:srgbClr val="95A5A6">
                  <a:tint val="75000"/>
                </a:srgbClr>
              </a:solidFill>
            </a:endParaRPr>
          </a:p>
        </p:txBody>
      </p:sp>
      <p:sp>
        <p:nvSpPr>
          <p:cNvPr id="8" name="Footer Placeholder 7"/>
          <p:cNvSpPr>
            <a:spLocks noGrp="1"/>
          </p:cNvSpPr>
          <p:nvPr>
            <p:ph type="ftr" sz="quarter" idx="11"/>
          </p:nvPr>
        </p:nvSpPr>
        <p:spPr/>
        <p:txBody>
          <a:bodyPr/>
          <a:lstStyle/>
          <a:p>
            <a:endParaRPr lang="en-US" dirty="0">
              <a:solidFill>
                <a:srgbClr val="95A5A6">
                  <a:tint val="75000"/>
                </a:srgb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srgbClr val="95A5A6">
                    <a:tint val="75000"/>
                  </a:srgbClr>
                </a:solidFill>
              </a:rPr>
              <a:pPr/>
              <a:t>‹#›</a:t>
            </a:fld>
            <a:endParaRPr lang="en-US" dirty="0">
              <a:solidFill>
                <a:srgbClr val="95A5A6">
                  <a:tint val="75000"/>
                </a:srgbClr>
              </a:solidFill>
            </a:endParaRPr>
          </a:p>
        </p:txBody>
      </p:sp>
    </p:spTree>
    <p:extLst>
      <p:ext uri="{BB962C8B-B14F-4D97-AF65-F5344CB8AC3E}">
        <p14:creationId xmlns:p14="http://schemas.microsoft.com/office/powerpoint/2010/main" val="2917140121"/>
      </p:ext>
    </p:extLst>
  </p:cSld>
  <p:clrMapOvr>
    <a:masterClrMapping/>
  </p:clrMapOvr>
  <p:transition xmlns:p14="http://schemas.microsoft.com/office/powerpoint/2010/mai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6872C8-C1D2-4AE1-ADFC-AE94F5DAEB0D}" type="datetime1">
              <a:rPr lang="en-US" smtClean="0">
                <a:solidFill>
                  <a:srgbClr val="95A5A6">
                    <a:tint val="75000"/>
                  </a:srgbClr>
                </a:solidFill>
              </a:rPr>
              <a:pPr/>
              <a:t>11/19/15</a:t>
            </a:fld>
            <a:endParaRPr lang="en-US" dirty="0">
              <a:solidFill>
                <a:srgbClr val="95A5A6">
                  <a:tint val="75000"/>
                </a:srgbClr>
              </a:solidFill>
            </a:endParaRPr>
          </a:p>
        </p:txBody>
      </p:sp>
      <p:sp>
        <p:nvSpPr>
          <p:cNvPr id="4" name="Footer Placeholder 3"/>
          <p:cNvSpPr>
            <a:spLocks noGrp="1"/>
          </p:cNvSpPr>
          <p:nvPr>
            <p:ph type="ftr" sz="quarter" idx="11"/>
          </p:nvPr>
        </p:nvSpPr>
        <p:spPr/>
        <p:txBody>
          <a:bodyPr/>
          <a:lstStyle/>
          <a:p>
            <a:endParaRPr lang="en-US" dirty="0">
              <a:solidFill>
                <a:srgbClr val="95A5A6">
                  <a:tint val="75000"/>
                </a:srgb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rgbClr val="95A5A6">
                    <a:tint val="75000"/>
                  </a:srgbClr>
                </a:solidFill>
              </a:rPr>
              <a:pPr/>
              <a:t>‹#›</a:t>
            </a:fld>
            <a:endParaRPr lang="en-US" dirty="0">
              <a:solidFill>
                <a:srgbClr val="95A5A6">
                  <a:tint val="75000"/>
                </a:srgbClr>
              </a:solidFill>
            </a:endParaRPr>
          </a:p>
        </p:txBody>
      </p:sp>
    </p:spTree>
    <p:extLst>
      <p:ext uri="{BB962C8B-B14F-4D97-AF65-F5344CB8AC3E}">
        <p14:creationId xmlns:p14="http://schemas.microsoft.com/office/powerpoint/2010/main" val="3104289823"/>
      </p:ext>
    </p:extLst>
  </p:cSld>
  <p:clrMapOvr>
    <a:masterClrMapping/>
  </p:clrMapOvr>
  <p:transition xmlns:p14="http://schemas.microsoft.com/office/powerpoint/2010/mai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B45B27-0F8E-4065-9ED1-7DAFDE846D29}" type="datetime1">
              <a:rPr lang="en-US" smtClean="0">
                <a:solidFill>
                  <a:srgbClr val="95A5A6">
                    <a:tint val="75000"/>
                  </a:srgbClr>
                </a:solidFill>
              </a:rPr>
              <a:pPr/>
              <a:t>11/19/15</a:t>
            </a:fld>
            <a:endParaRPr lang="en-US" dirty="0">
              <a:solidFill>
                <a:srgbClr val="95A5A6">
                  <a:tint val="75000"/>
                </a:srgbClr>
              </a:solidFill>
            </a:endParaRPr>
          </a:p>
        </p:txBody>
      </p:sp>
      <p:sp>
        <p:nvSpPr>
          <p:cNvPr id="3" name="Footer Placeholder 2"/>
          <p:cNvSpPr>
            <a:spLocks noGrp="1"/>
          </p:cNvSpPr>
          <p:nvPr>
            <p:ph type="ftr" sz="quarter" idx="11"/>
          </p:nvPr>
        </p:nvSpPr>
        <p:spPr/>
        <p:txBody>
          <a:bodyPr/>
          <a:lstStyle/>
          <a:p>
            <a:endParaRPr lang="en-US" dirty="0">
              <a:solidFill>
                <a:srgbClr val="95A5A6">
                  <a:tint val="75000"/>
                </a:srgb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95A5A6">
                    <a:tint val="75000"/>
                  </a:srgbClr>
                </a:solidFill>
              </a:rPr>
              <a:pPr/>
              <a:t>‹#›</a:t>
            </a:fld>
            <a:endParaRPr lang="en-US" dirty="0">
              <a:solidFill>
                <a:srgbClr val="95A5A6">
                  <a:tint val="75000"/>
                </a:srgbClr>
              </a:solidFill>
            </a:endParaRPr>
          </a:p>
        </p:txBody>
      </p:sp>
    </p:spTree>
    <p:extLst>
      <p:ext uri="{BB962C8B-B14F-4D97-AF65-F5344CB8AC3E}">
        <p14:creationId xmlns:p14="http://schemas.microsoft.com/office/powerpoint/2010/main" val="827658944"/>
      </p:ext>
    </p:extLst>
  </p:cSld>
  <p:clrMapOvr>
    <a:masterClrMapping/>
  </p:clrMapOvr>
  <p:transition xmlns:p14="http://schemas.microsoft.com/office/powerpoint/2010/mai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3CDA74-5733-45B3-8CA7-7704826E3D5A}" type="datetime1">
              <a:rPr lang="en-US" smtClean="0">
                <a:solidFill>
                  <a:srgbClr val="95A5A6">
                    <a:tint val="75000"/>
                  </a:srgbClr>
                </a:solidFill>
              </a:rPr>
              <a:pPr/>
              <a:t>11/19/15</a:t>
            </a:fld>
            <a:endParaRPr lang="en-US" dirty="0">
              <a:solidFill>
                <a:srgbClr val="95A5A6">
                  <a:tint val="75000"/>
                </a:srgbClr>
              </a:solidFill>
            </a:endParaRPr>
          </a:p>
        </p:txBody>
      </p:sp>
      <p:sp>
        <p:nvSpPr>
          <p:cNvPr id="6" name="Footer Placeholder 5"/>
          <p:cNvSpPr>
            <a:spLocks noGrp="1"/>
          </p:cNvSpPr>
          <p:nvPr>
            <p:ph type="ftr" sz="quarter" idx="11"/>
          </p:nvPr>
        </p:nvSpPr>
        <p:spPr/>
        <p:txBody>
          <a:bodyPr/>
          <a:lstStyle/>
          <a:p>
            <a:endParaRPr lang="en-US" dirty="0">
              <a:solidFill>
                <a:srgbClr val="95A5A6">
                  <a:tint val="75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95A5A6">
                    <a:tint val="75000"/>
                  </a:srgbClr>
                </a:solidFill>
              </a:rPr>
              <a:pPr/>
              <a:t>‹#›</a:t>
            </a:fld>
            <a:endParaRPr lang="en-US" dirty="0">
              <a:solidFill>
                <a:srgbClr val="95A5A6">
                  <a:tint val="75000"/>
                </a:srgbClr>
              </a:solidFill>
            </a:endParaRPr>
          </a:p>
        </p:txBody>
      </p:sp>
    </p:spTree>
    <p:extLst>
      <p:ext uri="{BB962C8B-B14F-4D97-AF65-F5344CB8AC3E}">
        <p14:creationId xmlns:p14="http://schemas.microsoft.com/office/powerpoint/2010/main" val="2881040132"/>
      </p:ext>
    </p:extLst>
  </p:cSld>
  <p:clrMapOvr>
    <a:masterClrMapping/>
  </p:clrMapOvr>
  <p:transition xmlns:p14="http://schemas.microsoft.com/office/powerpoint/2010/mai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4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98DEF9-DA1E-4503-BE4F-A605ABA3A58D}" type="datetime1">
              <a:rPr lang="en-US" smtClean="0">
                <a:solidFill>
                  <a:srgbClr val="95A5A6">
                    <a:tint val="75000"/>
                  </a:srgbClr>
                </a:solidFill>
              </a:rPr>
              <a:pPr/>
              <a:t>11/19/15</a:t>
            </a:fld>
            <a:endParaRPr lang="en-US" dirty="0">
              <a:solidFill>
                <a:srgbClr val="95A5A6">
                  <a:tint val="75000"/>
                </a:srgbClr>
              </a:solidFill>
            </a:endParaRPr>
          </a:p>
        </p:txBody>
      </p:sp>
      <p:sp>
        <p:nvSpPr>
          <p:cNvPr id="6" name="Footer Placeholder 5"/>
          <p:cNvSpPr>
            <a:spLocks noGrp="1"/>
          </p:cNvSpPr>
          <p:nvPr>
            <p:ph type="ftr" sz="quarter" idx="11"/>
          </p:nvPr>
        </p:nvSpPr>
        <p:spPr/>
        <p:txBody>
          <a:bodyPr/>
          <a:lstStyle/>
          <a:p>
            <a:endParaRPr lang="en-US" dirty="0">
              <a:solidFill>
                <a:srgbClr val="95A5A6">
                  <a:tint val="75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95A5A6">
                    <a:tint val="75000"/>
                  </a:srgbClr>
                </a:solidFill>
              </a:rPr>
              <a:pPr/>
              <a:t>‹#›</a:t>
            </a:fld>
            <a:endParaRPr lang="en-US" dirty="0">
              <a:solidFill>
                <a:srgbClr val="95A5A6">
                  <a:tint val="75000"/>
                </a:srgbClr>
              </a:solidFill>
            </a:endParaRPr>
          </a:p>
        </p:txBody>
      </p:sp>
    </p:spTree>
    <p:extLst>
      <p:ext uri="{BB962C8B-B14F-4D97-AF65-F5344CB8AC3E}">
        <p14:creationId xmlns:p14="http://schemas.microsoft.com/office/powerpoint/2010/main" val="1243059870"/>
      </p:ext>
    </p:extLst>
  </p:cSld>
  <p:clrMapOvr>
    <a:masterClrMapping/>
  </p:clrMapOvr>
  <p:transition xmlns:p14="http://schemas.microsoft.com/office/powerpoint/2010/mai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C271BE-7F5C-470E-AFBC-AE082A1D8989}" type="datetime1">
              <a:rPr lang="en-US" smtClean="0">
                <a:solidFill>
                  <a:srgbClr val="95A5A6">
                    <a:tint val="75000"/>
                  </a:srgbClr>
                </a:solidFill>
              </a:rPr>
              <a:pPr/>
              <a:t>11/19/15</a:t>
            </a:fld>
            <a:endParaRPr lang="en-US" dirty="0">
              <a:solidFill>
                <a:srgbClr val="95A5A6">
                  <a:tint val="75000"/>
                </a:srgbClr>
              </a:solidFill>
            </a:endParaRPr>
          </a:p>
        </p:txBody>
      </p:sp>
      <p:sp>
        <p:nvSpPr>
          <p:cNvPr id="5" name="Footer Placeholder 4"/>
          <p:cNvSpPr>
            <a:spLocks noGrp="1"/>
          </p:cNvSpPr>
          <p:nvPr>
            <p:ph type="ftr" sz="quarter" idx="11"/>
          </p:nvPr>
        </p:nvSpPr>
        <p:spPr/>
        <p:txBody>
          <a:bodyPr/>
          <a:lstStyle/>
          <a:p>
            <a:endParaRPr lang="en-US" dirty="0">
              <a:solidFill>
                <a:srgbClr val="95A5A6">
                  <a:tint val="75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95A5A6">
                    <a:tint val="75000"/>
                  </a:srgbClr>
                </a:solidFill>
              </a:rPr>
              <a:pPr/>
              <a:t>‹#›</a:t>
            </a:fld>
            <a:endParaRPr lang="en-US" dirty="0">
              <a:solidFill>
                <a:srgbClr val="95A5A6">
                  <a:tint val="75000"/>
                </a:srgbClr>
              </a:solidFill>
            </a:endParaRPr>
          </a:p>
        </p:txBody>
      </p:sp>
    </p:spTree>
    <p:extLst>
      <p:ext uri="{BB962C8B-B14F-4D97-AF65-F5344CB8AC3E}">
        <p14:creationId xmlns:p14="http://schemas.microsoft.com/office/powerpoint/2010/main" val="411419526"/>
      </p:ext>
    </p:extLst>
  </p:cSld>
  <p:clrMapOvr>
    <a:masterClrMapping/>
  </p:clrMapOvr>
  <p:transition xmlns:p14="http://schemas.microsoft.com/office/powerpoint/2010/mai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83C193-0DE3-4865-9175-4B93A94A572F}" type="datetime1">
              <a:rPr lang="en-US" smtClean="0">
                <a:solidFill>
                  <a:srgbClr val="95A5A6">
                    <a:tint val="75000"/>
                  </a:srgbClr>
                </a:solidFill>
              </a:rPr>
              <a:pPr/>
              <a:t>11/19/15</a:t>
            </a:fld>
            <a:endParaRPr lang="en-US" dirty="0">
              <a:solidFill>
                <a:srgbClr val="95A5A6">
                  <a:tint val="75000"/>
                </a:srgbClr>
              </a:solidFill>
            </a:endParaRPr>
          </a:p>
        </p:txBody>
      </p:sp>
      <p:sp>
        <p:nvSpPr>
          <p:cNvPr id="5" name="Footer Placeholder 4"/>
          <p:cNvSpPr>
            <a:spLocks noGrp="1"/>
          </p:cNvSpPr>
          <p:nvPr>
            <p:ph type="ftr" sz="quarter" idx="11"/>
          </p:nvPr>
        </p:nvSpPr>
        <p:spPr/>
        <p:txBody>
          <a:bodyPr/>
          <a:lstStyle/>
          <a:p>
            <a:endParaRPr lang="en-US" dirty="0">
              <a:solidFill>
                <a:srgbClr val="95A5A6">
                  <a:tint val="75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95A5A6">
                    <a:tint val="75000"/>
                  </a:srgbClr>
                </a:solidFill>
              </a:rPr>
              <a:pPr/>
              <a:t>‹#›</a:t>
            </a:fld>
            <a:endParaRPr lang="en-US" dirty="0">
              <a:solidFill>
                <a:srgbClr val="95A5A6">
                  <a:tint val="75000"/>
                </a:srgbClr>
              </a:solidFill>
            </a:endParaRPr>
          </a:p>
        </p:txBody>
      </p:sp>
    </p:spTree>
    <p:extLst>
      <p:ext uri="{BB962C8B-B14F-4D97-AF65-F5344CB8AC3E}">
        <p14:creationId xmlns:p14="http://schemas.microsoft.com/office/powerpoint/2010/main" val="4271795096"/>
      </p:ext>
    </p:extLst>
  </p:cSld>
  <p:clrMapOvr>
    <a:masterClrMapping/>
  </p:clrMapOvr>
  <p:transition xmlns:p14="http://schemas.microsoft.com/office/powerpoint/2010/mai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382000" cy="664797"/>
          </a:xfrm>
        </p:spPr>
        <p:txBody>
          <a:bodyPr/>
          <a:lstStyle>
            <a:lvl1pPr>
              <a:defRPr sz="4800"/>
            </a:lvl1pPr>
          </a:lstStyle>
          <a:p>
            <a:r>
              <a:rPr lang="en-US" smtClean="0"/>
              <a:t>Click to edit Master title style</a:t>
            </a:r>
            <a:endParaRPr lang="en-US" dirty="0"/>
          </a:p>
        </p:txBody>
      </p:sp>
      <p:sp>
        <p:nvSpPr>
          <p:cNvPr id="5" name="Text Placeholder 4"/>
          <p:cNvSpPr>
            <a:spLocks noGrp="1"/>
          </p:cNvSpPr>
          <p:nvPr>
            <p:ph type="body" sz="quarter" idx="11"/>
          </p:nvPr>
        </p:nvSpPr>
        <p:spPr>
          <a:xfrm>
            <a:off x="304800" y="1219200"/>
            <a:ext cx="8305800" cy="2135969"/>
          </a:xfrm>
        </p:spPr>
        <p:txBody>
          <a:bodyPr/>
          <a:lstStyle>
            <a:lvl1pPr marL="396875" marR="0" indent="-396875" algn="l" defTabSz="914363" rtl="0" eaLnBrk="1" fontAlgn="auto" latinLnBrk="0" hangingPunct="1">
              <a:lnSpc>
                <a:spcPct val="90000"/>
              </a:lnSpc>
              <a:spcBef>
                <a:spcPct val="20000"/>
              </a:spcBef>
              <a:spcAft>
                <a:spcPts val="0"/>
              </a:spcAft>
              <a:buClrTx/>
              <a:buSzTx/>
              <a:buFontTx/>
              <a:buBlip>
                <a:blip r:embed="rId2"/>
              </a:buBlip>
              <a:tabLst/>
              <a:defRPr/>
            </a:lvl1pPr>
            <a:lvl2pPr>
              <a:defRPr>
                <a:solidFill>
                  <a:schemeClr val="accent4"/>
                </a:solidFill>
              </a:defRPr>
            </a:lvl2pPr>
            <a:lvl3pPr>
              <a:defRPr>
                <a:solidFill>
                  <a:schemeClr val="accent3"/>
                </a:solidFill>
              </a:defRPr>
            </a:lvl3pPr>
            <a:lvl4pPr>
              <a:defRPr>
                <a:solidFill>
                  <a:schemeClr val="accent2"/>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21619138"/>
      </p:ext>
    </p:extLst>
  </p:cSld>
  <p:clrMapOvr>
    <a:masterClrMapping/>
  </p:clrMapOvr>
  <p:transition xmlns:p14="http://schemas.microsoft.com/office/powerpoint/2010/mai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371600"/>
            <a:ext cx="3810000" cy="4724400"/>
          </a:xfrm>
        </p:spPr>
        <p:txBody>
          <a:bodyPr/>
          <a:lstStyle/>
          <a:p>
            <a:pPr lvl="0"/>
            <a:endParaRPr lang="en-US" noProof="0" dirty="0" smtClean="0"/>
          </a:p>
        </p:txBody>
      </p:sp>
      <p:sp>
        <p:nvSpPr>
          <p:cNvPr id="4" name="Text Placeholder 3"/>
          <p:cNvSpPr>
            <a:spLocks noGrp="1"/>
          </p:cNvSpPr>
          <p:nvPr>
            <p:ph type="body" sz="half" idx="2"/>
          </p:nvPr>
        </p:nvSpPr>
        <p:spPr>
          <a:xfrm>
            <a:off x="4648200" y="13716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168968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ex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8600" y="304801"/>
            <a:ext cx="8763000" cy="761999"/>
          </a:xfrm>
        </p:spPr>
        <p:txBody>
          <a:bodyPr/>
          <a:lstStyle>
            <a:lvl1pPr>
              <a:defRPr sz="5400"/>
            </a:lvl1pPr>
          </a:lstStyle>
          <a:p>
            <a:r>
              <a:rPr lang="en-US" dirty="0" smtClean="0"/>
              <a:t>Slide Title</a:t>
            </a:r>
            <a:br>
              <a:rPr lang="en-US" dirty="0" smtClean="0"/>
            </a:br>
            <a:endParaRPr lang="en-US" dirty="0"/>
          </a:p>
        </p:txBody>
      </p:sp>
      <p:sp>
        <p:nvSpPr>
          <p:cNvPr id="8" name="Text Placeholder 7"/>
          <p:cNvSpPr>
            <a:spLocks noGrp="1"/>
          </p:cNvSpPr>
          <p:nvPr>
            <p:ph type="body" sz="quarter" idx="11" hasCustomPrompt="1"/>
          </p:nvPr>
        </p:nvSpPr>
        <p:spPr>
          <a:xfrm>
            <a:off x="304800" y="1066800"/>
            <a:ext cx="8763000" cy="498598"/>
          </a:xfrm>
        </p:spPr>
        <p:txBody>
          <a:bodyPr/>
          <a:lstStyle>
            <a:lvl1pPr algn="ctr">
              <a:defRPr sz="3200"/>
            </a:lvl1pPr>
          </a:lstStyle>
          <a:p>
            <a:pPr lvl="0"/>
            <a:r>
              <a:rPr lang="en-US" sz="3600" dirty="0" smtClean="0">
                <a:solidFill>
                  <a:schemeClr val="tx2"/>
                </a:solidFill>
              </a:rPr>
              <a:t> Subtitle color</a:t>
            </a:r>
            <a:endParaRPr lang="en-US" dirty="0"/>
          </a:p>
        </p:txBody>
      </p:sp>
      <p:sp>
        <p:nvSpPr>
          <p:cNvPr id="5" name="Text Placeholder 4"/>
          <p:cNvSpPr>
            <a:spLocks noGrp="1"/>
          </p:cNvSpPr>
          <p:nvPr>
            <p:ph type="body" sz="quarter" idx="12"/>
          </p:nvPr>
        </p:nvSpPr>
        <p:spPr>
          <a:xfrm>
            <a:off x="304800" y="1676400"/>
            <a:ext cx="8305800" cy="3429000"/>
          </a:xfrm>
        </p:spPr>
        <p:txBody>
          <a:bodyPr/>
          <a:lstStyle>
            <a:lvl1pPr marL="396875" marR="0" indent="-396875" algn="l" defTabSz="914363" rtl="0" eaLnBrk="1" fontAlgn="auto" latinLnBrk="0" hangingPunct="1">
              <a:lnSpc>
                <a:spcPct val="90000"/>
              </a:lnSpc>
              <a:spcBef>
                <a:spcPct val="20000"/>
              </a:spcBef>
              <a:spcAft>
                <a:spcPts val="0"/>
              </a:spcAft>
              <a:buClrTx/>
              <a:buSzTx/>
              <a:buFont typeface="Wingdings" panose="05000000000000000000" pitchFamily="2" charset="2"/>
              <a:buChar char="§"/>
              <a:tabLst/>
              <a:defRPr sz="3600"/>
            </a:lvl1pPr>
            <a:lvl2pPr>
              <a:defRPr sz="3200">
                <a:solidFill>
                  <a:schemeClr val="accent4"/>
                </a:solidFill>
              </a:defRPr>
            </a:lvl2pPr>
            <a:lvl3pPr>
              <a:defRPr sz="2800">
                <a:solidFill>
                  <a:schemeClr val="accent3"/>
                </a:solidFill>
              </a:defRPr>
            </a:lvl3pPr>
            <a:lvl4pPr>
              <a:defRPr sz="2800">
                <a:solidFill>
                  <a:schemeClr val="accent2"/>
                </a:solidFill>
              </a:defRPr>
            </a:lvl4pPr>
            <a:lvl5pPr>
              <a:defRPr sz="2800">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6175332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477838"/>
            <a:ext cx="8229600"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3" name="Slide Number Placeholder 40"/>
          <p:cNvSpPr>
            <a:spLocks noGrp="1"/>
          </p:cNvSpPr>
          <p:nvPr userDrawn="1">
            <p:ph type="sldNum" sz="quarter" idx="10"/>
          </p:nvPr>
        </p:nvSpPr>
        <p:spPr>
          <a:xfrm>
            <a:off x="8458200" y="6427789"/>
            <a:ext cx="685800" cy="365125"/>
          </a:xfrm>
          <a:prstGeom prst="rect">
            <a:avLst/>
          </a:prstGeom>
          <a:ln/>
        </p:spPr>
        <p:txBody>
          <a:bodyPr/>
          <a:lstStyle>
            <a:lvl1pPr>
              <a:defRPr/>
            </a:lvl1pPr>
          </a:lstStyle>
          <a:p>
            <a:pPr fontAlgn="base">
              <a:spcBef>
                <a:spcPct val="0"/>
              </a:spcBef>
              <a:spcAft>
                <a:spcPct val="0"/>
              </a:spcAft>
              <a:defRPr/>
            </a:pPr>
            <a:fld id="{C60DA7DF-59B3-4AAB-AF35-62DB844E63F6}" type="slidenum">
              <a:rPr lang="en-US">
                <a:solidFill>
                  <a:prstClr val="white"/>
                </a:solidFill>
                <a:latin typeface="Arial" pitchFamily="34" charset="0"/>
                <a:cs typeface="Arial" pitchFamily="34" charset="0"/>
              </a:rPr>
              <a:pPr fontAlgn="base">
                <a:spcBef>
                  <a:spcPct val="0"/>
                </a:spcBef>
                <a:spcAft>
                  <a:spcPct val="0"/>
                </a:spcAft>
                <a:defRPr/>
              </a:pPr>
              <a:t>‹#›</a:t>
            </a:fld>
            <a:endParaRPr lang="en-US"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4180178221"/>
      </p:ext>
    </p:extLst>
  </p:cSld>
  <p:clrMapOvr>
    <a:masterClrMapping/>
  </p:clrMapOvr>
  <p:transition xmlns:p14="http://schemas.microsoft.com/office/powerpoint/2010/mai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Picture1.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bwMode="ltGray">
          <a:xfrm>
            <a:off x="730250" y="1905000"/>
            <a:ext cx="7681913"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3" name="Subtitle 2"/>
          <p:cNvSpPr>
            <a:spLocks noGrp="1"/>
          </p:cNvSpPr>
          <p:nvPr>
            <p:ph type="subTitle" idx="1"/>
          </p:nvPr>
        </p:nvSpPr>
        <p:spPr bwMode="ltGray">
          <a:xfrm>
            <a:off x="730249" y="4344988"/>
            <a:ext cx="7681913" cy="461665"/>
          </a:xfrm>
        </p:spPr>
        <p:txBody>
          <a:bodyPr>
            <a:noAutofit/>
          </a:bodyPr>
          <a:lstStyle>
            <a:lvl1pPr marL="0" indent="0" algn="ctr">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p:nvSpPr>
          <p:cNvPr id="5" name="Slide Number Placeholder 40"/>
          <p:cNvSpPr>
            <a:spLocks noGrp="1"/>
          </p:cNvSpPr>
          <p:nvPr>
            <p:ph type="sldNum" sz="quarter" idx="4"/>
          </p:nvPr>
        </p:nvSpPr>
        <p:spPr>
          <a:xfrm>
            <a:off x="8458200" y="6492875"/>
            <a:ext cx="685800" cy="365125"/>
          </a:xfrm>
          <a:prstGeom prst="rect">
            <a:avLst/>
          </a:prstGeom>
          <a:ln/>
        </p:spPr>
        <p:txBody>
          <a:bodyPr/>
          <a:lstStyle>
            <a:lvl1pPr>
              <a:defRPr lang="en-US" sz="1400" smtClean="0">
                <a:latin typeface="+mn-lt"/>
              </a:defRPr>
            </a:lvl1pPr>
          </a:lstStyle>
          <a:p>
            <a:pPr algn="ctr"/>
            <a:fld id="{BBD5DA8B-909A-4A9A-84AE-26D515D4E1A6}" type="slidenum">
              <a:rPr>
                <a:solidFill>
                  <a:prstClr val="white"/>
                </a:solidFill>
              </a:rPr>
              <a:pPr algn="ctr"/>
              <a:t>‹#›</a:t>
            </a:fld>
            <a:endParaRPr dirty="0">
              <a:solidFill>
                <a:prstClr val="white"/>
              </a:solidFill>
            </a:endParaRPr>
          </a:p>
        </p:txBody>
      </p:sp>
    </p:spTree>
    <p:extLst>
      <p:ext uri="{BB962C8B-B14F-4D97-AF65-F5344CB8AC3E}">
        <p14:creationId xmlns:p14="http://schemas.microsoft.com/office/powerpoint/2010/main" val="1409273984"/>
      </p:ext>
    </p:extLst>
  </p:cSld>
  <p:clrMapOvr>
    <a:masterClrMapping/>
  </p:clrMapOvr>
  <p:transition xmlns:p14="http://schemas.microsoft.com/office/powerpoint/2010/mai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bwMode="invGray">
          <a:xfrm>
            <a:off x="1369219" y="649805"/>
            <a:ext cx="7043208"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ctr">
              <a:buFont typeface="Arial" pitchFamily="34" charset="0"/>
              <a:buNone/>
              <a:defRPr kumimoji="0" lang="en-US" sz="4800" b="1" i="1" u="none" strike="noStrike" kern="1200" cap="none" spc="0"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 edit Master text styles</a:t>
            </a:r>
          </a:p>
        </p:txBody>
      </p:sp>
      <p:sp>
        <p:nvSpPr>
          <p:cNvPr id="6" name="Slide Number Placeholder 40"/>
          <p:cNvSpPr>
            <a:spLocks noGrp="1"/>
          </p:cNvSpPr>
          <p:nvPr>
            <p:ph type="sldNum" sz="quarter" idx="4"/>
          </p:nvPr>
        </p:nvSpPr>
        <p:spPr>
          <a:xfrm>
            <a:off x="8458200" y="6492875"/>
            <a:ext cx="685800" cy="365125"/>
          </a:xfrm>
          <a:prstGeom prst="rect">
            <a:avLst/>
          </a:prstGeom>
          <a:ln/>
        </p:spPr>
        <p:txBody>
          <a:bodyPr/>
          <a:lstStyle>
            <a:lvl1pPr>
              <a:defRPr lang="en-US" smtClean="0"/>
            </a:lvl1pPr>
          </a:lstStyle>
          <a:p>
            <a:pPr algn="ctr"/>
            <a:fld id="{BBD5DA8B-909A-4A9A-84AE-26D515D4E1A6}" type="slidenum">
              <a:rPr>
                <a:solidFill>
                  <a:prstClr val="white"/>
                </a:solidFill>
              </a:rPr>
              <a:pPr algn="ctr"/>
              <a:t>‹#›</a:t>
            </a:fld>
            <a:endParaRPr dirty="0">
              <a:solidFill>
                <a:prstClr val="white"/>
              </a:solidFill>
            </a:endParaRPr>
          </a:p>
        </p:txBody>
      </p:sp>
    </p:spTree>
    <p:extLst>
      <p:ext uri="{BB962C8B-B14F-4D97-AF65-F5344CB8AC3E}">
        <p14:creationId xmlns:p14="http://schemas.microsoft.com/office/powerpoint/2010/main" val="3810993720"/>
      </p:ext>
    </p:extLst>
  </p:cSld>
  <p:clrMapOvr>
    <a:masterClrMapping/>
  </p:clrMapOvr>
  <p:transition xmlns:p14="http://schemas.microsoft.com/office/powerpoint/2010/mai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609600"/>
          </a:xfrm>
        </p:spPr>
        <p:txBody>
          <a:bodyPr/>
          <a:lstStyle>
            <a:lvl1pPr algn="ctr">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33400" y="1828800"/>
            <a:ext cx="8229600" cy="2332946"/>
          </a:xfrm>
          <a:noFill/>
          <a:ln w="9525">
            <a:noFill/>
            <a:miter lim="800000"/>
            <a:headEnd/>
            <a:tailEnd/>
          </a:ln>
        </p:spPr>
        <p:txBody>
          <a:bodyPr vert="horz" wrap="square" lIns="0" tIns="0" rIns="0" bIns="0" numCol="1" anchor="t" anchorCtr="0" compatLnSpc="1">
            <a:prstTxWarp prst="textNoShape">
              <a:avLst/>
            </a:prstTxWarp>
            <a:sp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spcBef>
                <a:spcPts val="600"/>
              </a:spcBef>
              <a:spcAft>
                <a:spcPts val="600"/>
              </a:spcAft>
            </a:pPr>
            <a:r>
              <a:rPr lang="en-US" dirty="0" smtClean="0"/>
              <a:t>Click to edit Master text styles</a:t>
            </a:r>
          </a:p>
          <a:p>
            <a:pPr lvl="1">
              <a:spcBef>
                <a:spcPts val="600"/>
              </a:spcBef>
              <a:spcAft>
                <a:spcPts val="600"/>
              </a:spcAft>
            </a:pPr>
            <a:r>
              <a:rPr lang="en-US" dirty="0" smtClean="0"/>
              <a:t>Second level</a:t>
            </a:r>
          </a:p>
          <a:p>
            <a:pPr lvl="2">
              <a:spcBef>
                <a:spcPts val="600"/>
              </a:spcBef>
              <a:spcAft>
                <a:spcPts val="600"/>
              </a:spcAft>
            </a:pPr>
            <a:r>
              <a:rPr lang="en-US" dirty="0" smtClean="0"/>
              <a:t>Third level</a:t>
            </a:r>
          </a:p>
          <a:p>
            <a:pPr lvl="3">
              <a:spcBef>
                <a:spcPts val="600"/>
              </a:spcBef>
              <a:spcAft>
                <a:spcPts val="600"/>
              </a:spcAft>
            </a:pPr>
            <a:r>
              <a:rPr lang="en-US" dirty="0" smtClean="0"/>
              <a:t>Fourth level</a:t>
            </a:r>
          </a:p>
          <a:p>
            <a:pPr lvl="4">
              <a:spcBef>
                <a:spcPts val="600"/>
              </a:spcBef>
              <a:spcAft>
                <a:spcPts val="600"/>
              </a:spcAft>
            </a:pPr>
            <a:r>
              <a:rPr lang="en-US" dirty="0" smtClean="0"/>
              <a:t>Fifth level</a:t>
            </a:r>
            <a:endParaRPr lang="en-US" dirty="0"/>
          </a:p>
        </p:txBody>
      </p:sp>
      <p:sp>
        <p:nvSpPr>
          <p:cNvPr id="4" name="Slide Number Placeholder 40"/>
          <p:cNvSpPr>
            <a:spLocks noGrp="1"/>
          </p:cNvSpPr>
          <p:nvPr userDrawn="1">
            <p:ph type="sldNum" sz="quarter" idx="11"/>
          </p:nvPr>
        </p:nvSpPr>
        <p:spPr>
          <a:xfrm>
            <a:off x="8458200" y="6492875"/>
            <a:ext cx="685800" cy="365125"/>
          </a:xfrm>
          <a:prstGeom prst="rect">
            <a:avLst/>
          </a:prstGeom>
          <a:ln/>
        </p:spPr>
        <p:txBody>
          <a:bodyPr/>
          <a:lstStyle>
            <a:lvl1pPr>
              <a:defRPr lang="en-US" smtClean="0"/>
            </a:lvl1pPr>
          </a:lstStyle>
          <a:p>
            <a:pPr algn="ctr"/>
            <a:fld id="{BBD5DA8B-909A-4A9A-84AE-26D515D4E1A6}" type="slidenum">
              <a:rPr>
                <a:solidFill>
                  <a:prstClr val="white"/>
                </a:solidFill>
              </a:rPr>
              <a:pPr algn="ctr"/>
              <a:t>‹#›</a:t>
            </a:fld>
            <a:endParaRPr dirty="0">
              <a:solidFill>
                <a:prstClr val="white"/>
              </a:solidFill>
            </a:endParaRPr>
          </a:p>
        </p:txBody>
      </p:sp>
    </p:spTree>
    <p:extLst>
      <p:ext uri="{BB962C8B-B14F-4D97-AF65-F5344CB8AC3E}">
        <p14:creationId xmlns:p14="http://schemas.microsoft.com/office/powerpoint/2010/main" val="575578784"/>
      </p:ext>
    </p:extLst>
  </p:cSld>
  <p:clrMapOvr>
    <a:masterClrMapping/>
  </p:clrMapOvr>
  <p:transition xmlns:p14="http://schemas.microsoft.com/office/powerpoint/2010/mai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ltGray">
          <a:xfrm>
            <a:off x="533400" y="381000"/>
            <a:ext cx="8229600" cy="609600"/>
          </a:xfrm>
        </p:spPr>
        <p:txBody>
          <a:bodyPr vert="horz" wrap="square" lIns="0" tIns="0" rIns="0" bIns="0" rtlCol="0" anchor="t">
            <a:spAutoFit/>
          </a:bodyPr>
          <a:lstStyle>
            <a:lvl1pPr>
              <a:defRPr lang="en-US" dirty="0">
                <a:effectLst>
                  <a:outerShdw blurRad="50800" dist="38100" dir="2700000" algn="tl" rotWithShape="0">
                    <a:schemeClr val="bg1">
                      <a:alpha val="80000"/>
                    </a:schemeClr>
                  </a:outerShdw>
                </a:effectLst>
                <a:latin typeface="+mn-lt"/>
              </a:defRPr>
            </a:lvl1pPr>
          </a:lstStyle>
          <a:p>
            <a:pPr lvl="0" algn="r"/>
            <a:r>
              <a:rPr lang="en-US" dirty="0" smtClean="0"/>
              <a:t>Click to edit Master title style</a:t>
            </a:r>
            <a:endParaRPr lang="en-US" dirty="0"/>
          </a:p>
        </p:txBody>
      </p:sp>
      <p:sp>
        <p:nvSpPr>
          <p:cNvPr id="6" name="Text Placeholder 5"/>
          <p:cNvSpPr>
            <a:spLocks noGrp="1"/>
          </p:cNvSpPr>
          <p:nvPr>
            <p:ph type="body" sz="quarter" idx="10"/>
          </p:nvPr>
        </p:nvSpPr>
        <p:spPr>
          <a:xfrm>
            <a:off x="533400" y="2076474"/>
            <a:ext cx="8229600" cy="2329869"/>
          </a:xfrm>
          <a:noFill/>
          <a:ln w="9525">
            <a:noFill/>
            <a:miter lim="800000"/>
            <a:headEnd/>
            <a:tailEnd/>
          </a:ln>
        </p:spPr>
        <p:txBody>
          <a:bodyPr vert="horz" wrap="square" lIns="0" tIns="0" rIns="0" bIns="0" numCol="1" anchor="t" anchorCtr="0" compatLnSpc="1">
            <a:prstTxWarp prst="textNoShape">
              <a:avLst/>
            </a:prstTxWarp>
            <a:spAutoFit/>
          </a:bodyPr>
          <a:lstStyle>
            <a:lvl1pPr>
              <a:defRPr lang="en-US" dirty="0" smtClean="0"/>
            </a:lvl1pPr>
            <a:lvl2pPr>
              <a:defRPr lang="en-US" dirty="0" smtClean="0">
                <a:solidFill>
                  <a:schemeClr val="tx1"/>
                </a:solidFill>
              </a:defRPr>
            </a:lvl2pPr>
            <a:lvl3pPr>
              <a:defRPr lang="en-US" dirty="0" smtClean="0">
                <a:solidFill>
                  <a:schemeClr val="tx1"/>
                </a:solidFill>
              </a:defRPr>
            </a:lvl3pPr>
            <a:lvl4pPr>
              <a:defRPr lang="en-US" dirty="0" smtClean="0">
                <a:solidFill>
                  <a:schemeClr val="tx1"/>
                </a:solidFill>
              </a:defRPr>
            </a:lvl4pPr>
            <a:lvl5pPr>
              <a:defRPr lang="en-US" dirty="0">
                <a:solidFill>
                  <a:schemeClr val="tx1"/>
                </a:solidFill>
              </a:defRPr>
            </a:lvl5pPr>
          </a:lstStyle>
          <a:p>
            <a:pPr lvl="0">
              <a:spcBef>
                <a:spcPts val="600"/>
              </a:spcBef>
              <a:spcAft>
                <a:spcPts val="600"/>
              </a:spcAft>
            </a:pPr>
            <a:r>
              <a:rPr lang="en-US" dirty="0" smtClean="0"/>
              <a:t>Click to edit Master text styles</a:t>
            </a:r>
          </a:p>
          <a:p>
            <a:pPr lvl="1">
              <a:spcBef>
                <a:spcPts val="600"/>
              </a:spcBef>
              <a:spcAft>
                <a:spcPts val="600"/>
              </a:spcAft>
            </a:pPr>
            <a:r>
              <a:rPr lang="en-US" dirty="0" smtClean="0"/>
              <a:t>Second level</a:t>
            </a:r>
          </a:p>
          <a:p>
            <a:pPr lvl="2">
              <a:spcBef>
                <a:spcPts val="600"/>
              </a:spcBef>
              <a:spcAft>
                <a:spcPts val="600"/>
              </a:spcAft>
            </a:pPr>
            <a:r>
              <a:rPr lang="en-US" dirty="0" smtClean="0"/>
              <a:t>Third level</a:t>
            </a:r>
          </a:p>
          <a:p>
            <a:pPr lvl="3">
              <a:spcBef>
                <a:spcPts val="600"/>
              </a:spcBef>
              <a:spcAft>
                <a:spcPts val="600"/>
              </a:spcAft>
            </a:pPr>
            <a:r>
              <a:rPr lang="en-US" dirty="0" smtClean="0"/>
              <a:t>Fourth level</a:t>
            </a:r>
          </a:p>
          <a:p>
            <a:pPr lvl="4">
              <a:spcBef>
                <a:spcPts val="600"/>
              </a:spcBef>
              <a:spcAft>
                <a:spcPts val="600"/>
              </a:spcAft>
            </a:pPr>
            <a:r>
              <a:rPr lang="en-US" dirty="0" smtClean="0"/>
              <a:t>Fifth level</a:t>
            </a:r>
            <a:endParaRPr lang="en-US" dirty="0"/>
          </a:p>
        </p:txBody>
      </p:sp>
    </p:spTree>
    <p:extLst>
      <p:ext uri="{BB962C8B-B14F-4D97-AF65-F5344CB8AC3E}">
        <p14:creationId xmlns:p14="http://schemas.microsoft.com/office/powerpoint/2010/main" val="365900569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bwMode="invGray">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smtClean="0"/>
              <a:t>Click to edit Master title style</a:t>
            </a:r>
            <a:endParaRPr lang="en-US"/>
          </a:p>
        </p:txBody>
      </p:sp>
      <p:sp>
        <p:nvSpPr>
          <p:cNvPr id="3" name="Content Placeholder 2"/>
          <p:cNvSpPr>
            <a:spLocks noGrp="1"/>
          </p:cNvSpPr>
          <p:nvPr>
            <p:ph idx="1"/>
          </p:nvPr>
        </p:nvSpPr>
        <p:spPr>
          <a:xfrm>
            <a:off x="533400" y="1752600"/>
            <a:ext cx="8382000" cy="2329869"/>
          </a:xfrm>
          <a:noFill/>
          <a:ln w="9525">
            <a:noFill/>
            <a:miter lim="800000"/>
            <a:headEnd/>
            <a:tailEnd/>
          </a:ln>
        </p:spPr>
        <p:txBody>
          <a:bodyPr vert="horz" wrap="square" lIns="0" tIns="0" rIns="0" bIns="0" numCol="1" anchor="t" anchorCtr="0" compatLnSpc="1">
            <a:prstTxWarp prst="textNoShape">
              <a:avLst/>
            </a:prstTxWarp>
            <a:sp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spcBef>
                <a:spcPts val="600"/>
              </a:spcBef>
              <a:spcAft>
                <a:spcPts val="600"/>
              </a:spcAft>
            </a:pPr>
            <a:r>
              <a:rPr lang="en-US" dirty="0" smtClean="0"/>
              <a:t>Click to edit Master text styles</a:t>
            </a:r>
          </a:p>
          <a:p>
            <a:pPr lvl="1">
              <a:spcBef>
                <a:spcPts val="600"/>
              </a:spcBef>
              <a:spcAft>
                <a:spcPts val="600"/>
              </a:spcAft>
            </a:pPr>
            <a:r>
              <a:rPr lang="en-US" dirty="0" smtClean="0"/>
              <a:t>Second level</a:t>
            </a:r>
          </a:p>
          <a:p>
            <a:pPr lvl="2">
              <a:spcBef>
                <a:spcPts val="600"/>
              </a:spcBef>
              <a:spcAft>
                <a:spcPts val="600"/>
              </a:spcAft>
            </a:pPr>
            <a:r>
              <a:rPr lang="en-US" dirty="0" smtClean="0"/>
              <a:t>Third level</a:t>
            </a:r>
          </a:p>
          <a:p>
            <a:pPr lvl="3">
              <a:spcBef>
                <a:spcPts val="600"/>
              </a:spcBef>
              <a:spcAft>
                <a:spcPts val="600"/>
              </a:spcAft>
            </a:pPr>
            <a:r>
              <a:rPr lang="en-US" dirty="0" smtClean="0"/>
              <a:t>Fourth level</a:t>
            </a:r>
          </a:p>
          <a:p>
            <a:pPr lvl="4">
              <a:spcBef>
                <a:spcPts val="600"/>
              </a:spcBef>
              <a:spcAft>
                <a:spcPts val="600"/>
              </a:spcAft>
            </a:pPr>
            <a:r>
              <a:rPr lang="en-US" dirty="0" smtClean="0"/>
              <a:t>Fifth level</a:t>
            </a:r>
            <a:endParaRPr lang="en-US" dirty="0"/>
          </a:p>
        </p:txBody>
      </p:sp>
    </p:spTree>
    <p:extLst>
      <p:ext uri="{BB962C8B-B14F-4D97-AF65-F5344CB8AC3E}">
        <p14:creationId xmlns:p14="http://schemas.microsoft.com/office/powerpoint/2010/main" val="51151416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bwMode="invGray">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533400" y="1752600"/>
            <a:ext cx="4114800" cy="2720745"/>
          </a:xfrm>
          <a:noFill/>
          <a:ln w="9525">
            <a:noFill/>
            <a:miter lim="800000"/>
            <a:headEnd/>
            <a:tailEnd/>
          </a:ln>
        </p:spPr>
        <p:txBody>
          <a:bodyPr vert="horz" wrap="square" lIns="0" tIns="0" rIns="0" bIns="0" numCol="1" anchor="t" anchorCtr="0" compatLnSpc="1">
            <a:prstTxWarp prst="textNoShape">
              <a:avLst/>
            </a:prstTxWarp>
            <a:spAutoFit/>
          </a:bodyPr>
          <a:lstStyle>
            <a:lvl1pPr>
              <a:defRPr lang="en-US" smtClean="0"/>
            </a:lvl1pPr>
            <a:lvl2pPr>
              <a:defRPr lang="en-US" smtClean="0"/>
            </a:lvl2pPr>
            <a:lvl3pPr>
              <a:defRPr lang="en-US" smtClean="0"/>
            </a:lvl3pPr>
            <a:lvl4pPr>
              <a:defRPr lang="en-US" smtClean="0"/>
            </a:lvl4pPr>
            <a:lvl5pPr>
              <a:defRPr lang="en-US" dirty="0"/>
            </a:lvl5pPr>
          </a:lstStyle>
          <a:p>
            <a:pPr lvl="0">
              <a:spcBef>
                <a:spcPts val="600"/>
              </a:spcBef>
              <a:spcAft>
                <a:spcPts val="600"/>
              </a:spcAft>
            </a:pPr>
            <a:r>
              <a:rPr lang="en-US" smtClean="0"/>
              <a:t>Click to edit Master text styles</a:t>
            </a:r>
          </a:p>
          <a:p>
            <a:pPr lvl="1">
              <a:spcBef>
                <a:spcPts val="600"/>
              </a:spcBef>
              <a:spcAft>
                <a:spcPts val="600"/>
              </a:spcAft>
            </a:pPr>
            <a:r>
              <a:rPr lang="en-US" smtClean="0"/>
              <a:t>Second level</a:t>
            </a:r>
          </a:p>
          <a:p>
            <a:pPr lvl="2">
              <a:spcBef>
                <a:spcPts val="600"/>
              </a:spcBef>
              <a:spcAft>
                <a:spcPts val="600"/>
              </a:spcAft>
            </a:pPr>
            <a:r>
              <a:rPr lang="en-US" smtClean="0"/>
              <a:t>Third level</a:t>
            </a:r>
          </a:p>
          <a:p>
            <a:pPr lvl="3">
              <a:spcBef>
                <a:spcPts val="600"/>
              </a:spcBef>
              <a:spcAft>
                <a:spcPts val="600"/>
              </a:spcAft>
            </a:pPr>
            <a:r>
              <a:rPr lang="en-US" smtClean="0"/>
              <a:t>Fourth level</a:t>
            </a:r>
          </a:p>
          <a:p>
            <a:pPr lvl="4">
              <a:spcBef>
                <a:spcPts val="600"/>
              </a:spcBef>
              <a:spcAft>
                <a:spcPts val="600"/>
              </a:spcAft>
            </a:pPr>
            <a:r>
              <a:rPr lang="en-US" smtClean="0"/>
              <a:t>Fifth level</a:t>
            </a:r>
            <a:endParaRPr lang="en-US" dirty="0"/>
          </a:p>
        </p:txBody>
      </p:sp>
      <p:sp>
        <p:nvSpPr>
          <p:cNvPr id="4" name="Content Placeholder 3"/>
          <p:cNvSpPr>
            <a:spLocks noGrp="1"/>
          </p:cNvSpPr>
          <p:nvPr>
            <p:ph sz="half" idx="2"/>
          </p:nvPr>
        </p:nvSpPr>
        <p:spPr>
          <a:xfrm>
            <a:off x="4800600" y="1752600"/>
            <a:ext cx="4114800" cy="2720745"/>
          </a:xfrm>
          <a:noFill/>
          <a:ln w="9525">
            <a:noFill/>
            <a:miter lim="800000"/>
            <a:headEnd/>
            <a:tailEnd/>
          </a:ln>
        </p:spPr>
        <p:txBody>
          <a:bodyPr vert="horz" wrap="square" lIns="0" tIns="0" rIns="0" bIns="0" numCol="1" anchor="t" anchorCtr="0" compatLnSpc="1">
            <a:prstTxWarp prst="textNoShape">
              <a:avLst/>
            </a:prstTxWarp>
            <a:spAutoFit/>
          </a:bodyPr>
          <a:lstStyle>
            <a:lvl1pPr>
              <a:defRPr lang="en-US" smtClean="0"/>
            </a:lvl1pPr>
            <a:lvl2pPr>
              <a:defRPr lang="en-US" smtClean="0"/>
            </a:lvl2pPr>
            <a:lvl3pPr>
              <a:defRPr lang="en-US" smtClean="0"/>
            </a:lvl3pPr>
            <a:lvl4pPr>
              <a:defRPr lang="en-US" smtClean="0"/>
            </a:lvl4pPr>
            <a:lvl5pPr>
              <a:defRPr lang="en-US" dirty="0"/>
            </a:lvl5pPr>
          </a:lstStyle>
          <a:p>
            <a:pPr lvl="0">
              <a:spcBef>
                <a:spcPts val="600"/>
              </a:spcBef>
              <a:spcAft>
                <a:spcPts val="600"/>
              </a:spcAft>
            </a:pPr>
            <a:r>
              <a:rPr lang="en-US" smtClean="0"/>
              <a:t>Click to edit Master text styles</a:t>
            </a:r>
          </a:p>
          <a:p>
            <a:pPr lvl="1">
              <a:spcBef>
                <a:spcPts val="600"/>
              </a:spcBef>
              <a:spcAft>
                <a:spcPts val="600"/>
              </a:spcAft>
            </a:pPr>
            <a:r>
              <a:rPr lang="en-US" smtClean="0"/>
              <a:t>Second level</a:t>
            </a:r>
          </a:p>
          <a:p>
            <a:pPr lvl="2">
              <a:spcBef>
                <a:spcPts val="600"/>
              </a:spcBef>
              <a:spcAft>
                <a:spcPts val="600"/>
              </a:spcAft>
            </a:pPr>
            <a:r>
              <a:rPr lang="en-US" smtClean="0"/>
              <a:t>Third level</a:t>
            </a:r>
          </a:p>
          <a:p>
            <a:pPr lvl="3">
              <a:spcBef>
                <a:spcPts val="600"/>
              </a:spcBef>
              <a:spcAft>
                <a:spcPts val="600"/>
              </a:spcAft>
            </a:pPr>
            <a:r>
              <a:rPr lang="en-US" smtClean="0"/>
              <a:t>Fourth level</a:t>
            </a:r>
          </a:p>
          <a:p>
            <a:pPr lvl="4">
              <a:spcBef>
                <a:spcPts val="600"/>
              </a:spcBef>
              <a:spcAft>
                <a:spcPts val="600"/>
              </a:spcAft>
            </a:pPr>
            <a:r>
              <a:rPr lang="en-US" smtClean="0"/>
              <a:t>Fifth level</a:t>
            </a:r>
            <a:endParaRPr lang="en-US" dirty="0"/>
          </a:p>
        </p:txBody>
      </p:sp>
    </p:spTree>
    <p:extLst>
      <p:ext uri="{BB962C8B-B14F-4D97-AF65-F5344CB8AC3E}">
        <p14:creationId xmlns:p14="http://schemas.microsoft.com/office/powerpoint/2010/main" val="270868766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bwMode="invGray">
          <a:xfrm>
            <a:off x="533400" y="477838"/>
            <a:ext cx="8229600"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33401" y="1752600"/>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3400" y="2515922"/>
            <a:ext cx="4114800" cy="2720745"/>
          </a:xfrm>
          <a:noFill/>
          <a:ln w="9525">
            <a:noFill/>
            <a:miter lim="800000"/>
            <a:headEnd/>
            <a:tailEnd/>
          </a:ln>
        </p:spPr>
        <p:txBody>
          <a:bodyPr vert="horz" wrap="square" lIns="0" tIns="0" rIns="0" bIns="0" numCol="1" anchor="t" anchorCtr="0" compatLnSpc="1">
            <a:prstTxWarp prst="textNoShape">
              <a:avLst/>
            </a:prstTxWarp>
            <a:spAutoFit/>
          </a:bodyPr>
          <a:lstStyle>
            <a:lvl1pPr>
              <a:defRPr lang="en-US" smtClean="0"/>
            </a:lvl1pPr>
            <a:lvl2pPr>
              <a:defRPr lang="en-US" smtClean="0"/>
            </a:lvl2pPr>
            <a:lvl3pPr>
              <a:defRPr lang="en-US" smtClean="0"/>
            </a:lvl3pPr>
            <a:lvl4pPr>
              <a:defRPr lang="en-US" smtClean="0"/>
            </a:lvl4pPr>
            <a:lvl5pPr>
              <a:defRPr lang="en-US" dirty="0"/>
            </a:lvl5pPr>
          </a:lstStyle>
          <a:p>
            <a:pPr lvl="0">
              <a:spcBef>
                <a:spcPts val="600"/>
              </a:spcBef>
              <a:spcAft>
                <a:spcPts val="600"/>
              </a:spcAft>
            </a:pPr>
            <a:r>
              <a:rPr lang="en-US" smtClean="0"/>
              <a:t>Click to edit Master text styles</a:t>
            </a:r>
          </a:p>
          <a:p>
            <a:pPr lvl="1">
              <a:spcBef>
                <a:spcPts val="600"/>
              </a:spcBef>
              <a:spcAft>
                <a:spcPts val="600"/>
              </a:spcAft>
            </a:pPr>
            <a:r>
              <a:rPr lang="en-US" smtClean="0"/>
              <a:t>Second level</a:t>
            </a:r>
          </a:p>
          <a:p>
            <a:pPr lvl="2">
              <a:spcBef>
                <a:spcPts val="600"/>
              </a:spcBef>
              <a:spcAft>
                <a:spcPts val="600"/>
              </a:spcAft>
            </a:pPr>
            <a:r>
              <a:rPr lang="en-US" smtClean="0"/>
              <a:t>Third level</a:t>
            </a:r>
          </a:p>
          <a:p>
            <a:pPr lvl="3">
              <a:spcBef>
                <a:spcPts val="600"/>
              </a:spcBef>
              <a:spcAft>
                <a:spcPts val="600"/>
              </a:spcAft>
            </a:pPr>
            <a:r>
              <a:rPr lang="en-US" smtClean="0"/>
              <a:t>Fourth level</a:t>
            </a:r>
          </a:p>
          <a:p>
            <a:pPr lvl="4">
              <a:spcBef>
                <a:spcPts val="600"/>
              </a:spcBef>
              <a:spcAft>
                <a:spcPts val="600"/>
              </a:spcAft>
            </a:pPr>
            <a:r>
              <a:rPr lang="en-US" smtClean="0"/>
              <a:t>Fifth level</a:t>
            </a:r>
            <a:endParaRPr lang="en-US" dirty="0"/>
          </a:p>
        </p:txBody>
      </p:sp>
      <p:sp>
        <p:nvSpPr>
          <p:cNvPr id="5" name="Text Placeholder 4"/>
          <p:cNvSpPr>
            <a:spLocks noGrp="1"/>
          </p:cNvSpPr>
          <p:nvPr>
            <p:ph type="body" sz="quarter" idx="3"/>
          </p:nvPr>
        </p:nvSpPr>
        <p:spPr>
          <a:xfrm>
            <a:off x="4798381" y="1757802"/>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97426" y="2521124"/>
            <a:ext cx="4117974" cy="2720745"/>
          </a:xfrm>
          <a:noFill/>
          <a:ln w="9525">
            <a:noFill/>
            <a:miter lim="800000"/>
            <a:headEnd/>
            <a:tailEnd/>
          </a:ln>
        </p:spPr>
        <p:txBody>
          <a:bodyPr vert="horz" wrap="square" lIns="0" tIns="0" rIns="0" bIns="0" numCol="1" anchor="t" anchorCtr="0" compatLnSpc="1">
            <a:prstTxWarp prst="textNoShape">
              <a:avLst/>
            </a:prstTxWarp>
            <a:spAutoFit/>
          </a:bodyPr>
          <a:lstStyle>
            <a:lvl1pPr>
              <a:defRPr lang="en-US" smtClean="0"/>
            </a:lvl1pPr>
            <a:lvl2pPr>
              <a:defRPr lang="en-US" smtClean="0"/>
            </a:lvl2pPr>
            <a:lvl3pPr>
              <a:defRPr lang="en-US" smtClean="0"/>
            </a:lvl3pPr>
            <a:lvl4pPr>
              <a:defRPr lang="en-US" smtClean="0"/>
            </a:lvl4pPr>
            <a:lvl5pPr>
              <a:defRPr lang="en-US" dirty="0"/>
            </a:lvl5pPr>
          </a:lstStyle>
          <a:p>
            <a:pPr lvl="0">
              <a:spcBef>
                <a:spcPts val="600"/>
              </a:spcBef>
              <a:spcAft>
                <a:spcPts val="600"/>
              </a:spcAft>
            </a:pPr>
            <a:r>
              <a:rPr lang="en-US" smtClean="0"/>
              <a:t>Click to edit Master text styles</a:t>
            </a:r>
          </a:p>
          <a:p>
            <a:pPr lvl="1">
              <a:spcBef>
                <a:spcPts val="600"/>
              </a:spcBef>
              <a:spcAft>
                <a:spcPts val="600"/>
              </a:spcAft>
            </a:pPr>
            <a:r>
              <a:rPr lang="en-US" smtClean="0"/>
              <a:t>Second level</a:t>
            </a:r>
          </a:p>
          <a:p>
            <a:pPr lvl="2">
              <a:spcBef>
                <a:spcPts val="600"/>
              </a:spcBef>
              <a:spcAft>
                <a:spcPts val="600"/>
              </a:spcAft>
            </a:pPr>
            <a:r>
              <a:rPr lang="en-US" smtClean="0"/>
              <a:t>Third level</a:t>
            </a:r>
          </a:p>
          <a:p>
            <a:pPr lvl="3">
              <a:spcBef>
                <a:spcPts val="600"/>
              </a:spcBef>
              <a:spcAft>
                <a:spcPts val="600"/>
              </a:spcAft>
            </a:pPr>
            <a:r>
              <a:rPr lang="en-US" smtClean="0"/>
              <a:t>Fourth level</a:t>
            </a:r>
          </a:p>
          <a:p>
            <a:pPr lvl="4">
              <a:spcBef>
                <a:spcPts val="600"/>
              </a:spcBef>
              <a:spcAft>
                <a:spcPts val="600"/>
              </a:spcAft>
            </a:pPr>
            <a:r>
              <a:rPr lang="en-US" smtClean="0"/>
              <a:t>Fifth level</a:t>
            </a:r>
            <a:endParaRPr lang="en-US" dirty="0"/>
          </a:p>
        </p:txBody>
      </p:sp>
    </p:spTree>
    <p:extLst>
      <p:ext uri="{BB962C8B-B14F-4D97-AF65-F5344CB8AC3E}">
        <p14:creationId xmlns:p14="http://schemas.microsoft.com/office/powerpoint/2010/main" val="117554523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bwMode="invGray">
          <a:xfrm>
            <a:off x="533400" y="477838"/>
            <a:ext cx="8229600"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4639526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5" name="Border" descr="S:\Bay-Delta\Neudeck\Majors Celebration\Signature Pic Card\Osti Border1.gif"/>
          <p:cNvPicPr>
            <a:picLocks noChangeAspect="1" noChangeArrowheads="1"/>
          </p:cNvPicPr>
          <p:nvPr userDrawn="1"/>
        </p:nvPicPr>
        <p:blipFill>
          <a:blip r:embed="rId2" cstate="print"/>
          <a:srcRect/>
          <a:stretch>
            <a:fillRect/>
          </a:stretch>
        </p:blipFill>
        <p:spPr bwMode="auto">
          <a:xfrm>
            <a:off x="-9144" y="-42672"/>
            <a:ext cx="9153144" cy="6900672"/>
          </a:xfrm>
          <a:prstGeom prst="rect">
            <a:avLst/>
          </a:prstGeom>
          <a:noFill/>
        </p:spPr>
      </p:pic>
      <p:sp>
        <p:nvSpPr>
          <p:cNvPr id="2" name="Title 1"/>
          <p:cNvSpPr>
            <a:spLocks noGrp="1"/>
          </p:cNvSpPr>
          <p:nvPr>
            <p:ph type="title"/>
          </p:nvPr>
        </p:nvSpPr>
        <p:spPr bwMode="invGray">
          <a:xfrm>
            <a:off x="457200" y="3124301"/>
            <a:ext cx="8229600"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388887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5" name="Border" descr="S:\Bay-Delta\Neudeck\Majors Celebration\Signature Pic Card\Osti Border1.gif"/>
          <p:cNvPicPr>
            <a:picLocks noChangeAspect="1" noChangeArrowheads="1"/>
          </p:cNvPicPr>
          <p:nvPr userDrawn="1"/>
        </p:nvPicPr>
        <p:blipFill>
          <a:blip r:embed="rId2" cstate="print"/>
          <a:srcRect/>
          <a:stretch>
            <a:fillRect/>
          </a:stretch>
        </p:blipFill>
        <p:spPr bwMode="auto">
          <a:xfrm>
            <a:off x="-9144" y="-42672"/>
            <a:ext cx="9153144" cy="6900672"/>
          </a:xfrm>
          <a:prstGeom prst="rect">
            <a:avLst/>
          </a:prstGeom>
          <a:noFill/>
        </p:spPr>
      </p:pic>
      <p:pic>
        <p:nvPicPr>
          <p:cNvPr id="6" name="Picture 4" descr="http://www.tunneltalk.com/images/CAHighSpeedRail/California-Delta-Project-3-Delivery-canals.jpg">
            <a:hlinkClick r:id="rId3"/>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backgroundRemoval t="4808" b="97276" l="3151" r="98493"/>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28600" y="0"/>
            <a:ext cx="4855029" cy="6858000"/>
          </a:xfrm>
          <a:prstGeom prst="rect">
            <a:avLst/>
          </a:prstGeom>
          <a:ln>
            <a:noFill/>
          </a:ln>
          <a:effectLst>
            <a:softEdge rad="3556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bwMode="invGray">
          <a:xfrm>
            <a:off x="457200" y="2590800"/>
            <a:ext cx="8229600" cy="1676400"/>
          </a:xfrm>
          <a:effectLst>
            <a:outerShdw blurRad="50800" dist="38100" dir="2700000" algn="tl" rotWithShape="0">
              <a:prstClr val="black"/>
            </a:outerShdw>
          </a:effectLst>
        </p:spPr>
        <p:txBody>
          <a:bodyPr anchor="ct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4" name="Slide Number Placeholder 40"/>
          <p:cNvSpPr>
            <a:spLocks noGrp="1"/>
          </p:cNvSpPr>
          <p:nvPr>
            <p:ph type="sldNum" sz="quarter" idx="4"/>
          </p:nvPr>
        </p:nvSpPr>
        <p:spPr>
          <a:xfrm>
            <a:off x="8458200" y="6492875"/>
            <a:ext cx="685800" cy="365125"/>
          </a:xfrm>
          <a:prstGeom prst="rect">
            <a:avLst/>
          </a:prstGeom>
          <a:ln/>
        </p:spPr>
        <p:txBody>
          <a:bodyPr/>
          <a:lstStyle>
            <a:lvl1pPr>
              <a:defRPr lang="en-US" sz="1400" smtClean="0">
                <a:latin typeface="+mn-lt"/>
              </a:defRPr>
            </a:lvl1pPr>
          </a:lstStyle>
          <a:p>
            <a:pPr algn="ctr"/>
            <a:fld id="{BBD5DA8B-909A-4A9A-84AE-26D515D4E1A6}" type="slidenum">
              <a:rPr>
                <a:solidFill>
                  <a:prstClr val="white"/>
                </a:solidFill>
              </a:rPr>
              <a:pPr algn="ctr"/>
              <a:t>‹#›</a:t>
            </a:fld>
            <a:endParaRPr dirty="0">
              <a:solidFill>
                <a:prstClr val="white"/>
              </a:solidFill>
            </a:endParaRPr>
          </a:p>
        </p:txBody>
      </p:sp>
    </p:spTree>
    <p:extLst>
      <p:ext uri="{BB962C8B-B14F-4D97-AF65-F5344CB8AC3E}">
        <p14:creationId xmlns:p14="http://schemas.microsoft.com/office/powerpoint/2010/main" val="179664983"/>
      </p:ext>
    </p:extLst>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chart">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bwMode="invGray">
          <a:xfrm>
            <a:off x="762000" y="152400"/>
            <a:ext cx="77724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371600"/>
            <a:ext cx="7772400" cy="4724400"/>
          </a:xfrm>
          <a:prstGeom prst="rect">
            <a:avLst/>
          </a:prstGeom>
        </p:spPr>
        <p:txBody>
          <a:bodyPr/>
          <a:lstStyle/>
          <a:p>
            <a:pPr lvl="0"/>
            <a:endParaRPr lang="en-US" noProof="0" dirty="0"/>
          </a:p>
        </p:txBody>
      </p:sp>
      <p:sp>
        <p:nvSpPr>
          <p:cNvPr id="4" name="Slide Number Placeholder 7"/>
          <p:cNvSpPr>
            <a:spLocks noGrp="1"/>
          </p:cNvSpPr>
          <p:nvPr>
            <p:ph type="sldNum" sz="quarter" idx="10"/>
          </p:nvPr>
        </p:nvSpPr>
        <p:spPr>
          <a:xfrm>
            <a:off x="8534400" y="6464300"/>
            <a:ext cx="685800" cy="365125"/>
          </a:xfrm>
          <a:prstGeom prst="rect">
            <a:avLst/>
          </a:prstGeom>
        </p:spPr>
        <p:txBody>
          <a:bodyPr/>
          <a:lstStyle>
            <a:lvl1pPr algn="ctr" eaLnBrk="0" hangingPunct="0">
              <a:defRPr sz="2000">
                <a:effectLst>
                  <a:outerShdw blurRad="50800" dist="38100" dir="2700000" algn="tl" rotWithShape="0">
                    <a:prstClr val="black"/>
                  </a:outerShdw>
                </a:effectLst>
                <a:latin typeface="Arial" charset="0"/>
                <a:cs typeface="+mn-cs"/>
              </a:defRPr>
            </a:lvl1pPr>
          </a:lstStyle>
          <a:p>
            <a:pPr fontAlgn="base">
              <a:spcBef>
                <a:spcPct val="0"/>
              </a:spcBef>
              <a:spcAft>
                <a:spcPct val="0"/>
              </a:spcAft>
              <a:defRPr/>
            </a:pPr>
            <a:fld id="{A06604B9-C888-4016-B9B4-D15F00514384}" type="slidenum">
              <a:rPr lang="en-US">
                <a:solidFill>
                  <a:prstClr val="white"/>
                </a:solidFill>
              </a:rPr>
              <a:pPr fontAlgn="base">
                <a:spcBef>
                  <a:spcPct val="0"/>
                </a:spcBef>
                <a:spcAft>
                  <a:spcPct val="0"/>
                </a:spcAft>
                <a:defRPr/>
              </a:pPr>
              <a:t>‹#›</a:t>
            </a:fld>
            <a:endParaRPr lang="en-US" dirty="0">
              <a:solidFill>
                <a:prstClr val="white"/>
              </a:solidFill>
            </a:endParaRPr>
          </a:p>
        </p:txBody>
      </p:sp>
    </p:spTree>
    <p:extLst>
      <p:ext uri="{BB962C8B-B14F-4D97-AF65-F5344CB8AC3E}">
        <p14:creationId xmlns:p14="http://schemas.microsoft.com/office/powerpoint/2010/main" val="4107326349"/>
      </p:ext>
    </p:extLst>
  </p:cSld>
  <p:clrMapOvr>
    <a:masterClrMapping/>
  </p:clrMapOvr>
  <p:transition xmlns:p14="http://schemas.microsoft.com/office/powerpoint/2010/mai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74664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22162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ltGray">
          <a:xfrm>
            <a:off x="533400" y="477838"/>
            <a:ext cx="8229600"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533400" y="1905000"/>
            <a:ext cx="8382000" cy="2332946"/>
          </a:xfrm>
          <a:noFill/>
          <a:ln w="9525">
            <a:noFill/>
            <a:miter lim="800000"/>
            <a:headEnd/>
            <a:tailEnd/>
          </a:ln>
        </p:spPr>
        <p:txBody>
          <a:bodyPr vert="horz" wrap="square" lIns="0" tIns="0" rIns="0" bIns="0" numCol="1" anchor="t" anchorCtr="0" compatLnSpc="1">
            <a:prstTxWarp prst="textNoShape">
              <a:avLst/>
            </a:prstTxWarp>
            <a:sp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spcBef>
                <a:spcPts val="600"/>
              </a:spcBef>
              <a:spcAft>
                <a:spcPts val="600"/>
              </a:spcAft>
            </a:pPr>
            <a:r>
              <a:rPr lang="en-US" dirty="0" smtClean="0"/>
              <a:t>Click to edit Master text styles</a:t>
            </a:r>
          </a:p>
          <a:p>
            <a:pPr lvl="1">
              <a:spcBef>
                <a:spcPts val="600"/>
              </a:spcBef>
              <a:spcAft>
                <a:spcPts val="600"/>
              </a:spcAft>
            </a:pPr>
            <a:r>
              <a:rPr lang="en-US" dirty="0" smtClean="0"/>
              <a:t>Second level</a:t>
            </a:r>
          </a:p>
          <a:p>
            <a:pPr lvl="2">
              <a:spcBef>
                <a:spcPts val="600"/>
              </a:spcBef>
              <a:spcAft>
                <a:spcPts val="600"/>
              </a:spcAft>
            </a:pPr>
            <a:r>
              <a:rPr lang="en-US" dirty="0" smtClean="0"/>
              <a:t>Third level</a:t>
            </a:r>
          </a:p>
          <a:p>
            <a:pPr lvl="3">
              <a:spcBef>
                <a:spcPts val="600"/>
              </a:spcBef>
              <a:spcAft>
                <a:spcPts val="600"/>
              </a:spcAft>
            </a:pPr>
            <a:r>
              <a:rPr lang="en-US" dirty="0" smtClean="0"/>
              <a:t>Fourth level</a:t>
            </a:r>
          </a:p>
          <a:p>
            <a:pPr lvl="4">
              <a:spcBef>
                <a:spcPts val="600"/>
              </a:spcBef>
              <a:spcAft>
                <a:spcPts val="600"/>
              </a:spcAft>
            </a:pPr>
            <a:r>
              <a:rPr lang="en-US" dirty="0" smtClean="0"/>
              <a:t>Fifth level</a:t>
            </a:r>
            <a:endParaRPr lang="en-US" dirty="0"/>
          </a:p>
        </p:txBody>
      </p:sp>
    </p:spTree>
    <p:extLst>
      <p:ext uri="{BB962C8B-B14F-4D97-AF65-F5344CB8AC3E}">
        <p14:creationId xmlns:p14="http://schemas.microsoft.com/office/powerpoint/2010/main" val="234730366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ltGray">
          <a:xfrm>
            <a:off x="381000" y="477838"/>
            <a:ext cx="8382000"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1000" y="1828800"/>
            <a:ext cx="8382000" cy="2332946"/>
          </a:xfrm>
          <a:noFill/>
          <a:ln w="9525">
            <a:noFill/>
            <a:miter lim="800000"/>
            <a:headEnd/>
            <a:tailEnd/>
          </a:ln>
        </p:spPr>
        <p:txBody>
          <a:bodyPr vert="horz" wrap="square" lIns="0" tIns="0" rIns="0" bIns="0" numCol="1" anchor="t" anchorCtr="0" compatLnSpc="1">
            <a:prstTxWarp prst="textNoShape">
              <a:avLst/>
            </a:prstTxWarp>
            <a:sp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spcBef>
                <a:spcPts val="600"/>
              </a:spcBef>
              <a:spcAft>
                <a:spcPts val="600"/>
              </a:spcAft>
            </a:pPr>
            <a:r>
              <a:rPr lang="en-US" dirty="0" smtClean="0"/>
              <a:t>Click to edit Master text styles</a:t>
            </a:r>
          </a:p>
          <a:p>
            <a:pPr lvl="1">
              <a:spcBef>
                <a:spcPts val="600"/>
              </a:spcBef>
              <a:spcAft>
                <a:spcPts val="600"/>
              </a:spcAft>
            </a:pPr>
            <a:r>
              <a:rPr lang="en-US" dirty="0" smtClean="0"/>
              <a:t>Second level</a:t>
            </a:r>
          </a:p>
          <a:p>
            <a:pPr lvl="2">
              <a:spcBef>
                <a:spcPts val="600"/>
              </a:spcBef>
              <a:spcAft>
                <a:spcPts val="600"/>
              </a:spcAft>
            </a:pPr>
            <a:r>
              <a:rPr lang="en-US" dirty="0" smtClean="0"/>
              <a:t>Third level</a:t>
            </a:r>
          </a:p>
          <a:p>
            <a:pPr lvl="3">
              <a:spcBef>
                <a:spcPts val="600"/>
              </a:spcBef>
              <a:spcAft>
                <a:spcPts val="600"/>
              </a:spcAft>
            </a:pPr>
            <a:r>
              <a:rPr lang="en-US" dirty="0" smtClean="0"/>
              <a:t>Fourth level</a:t>
            </a:r>
          </a:p>
          <a:p>
            <a:pPr lvl="4">
              <a:spcBef>
                <a:spcPts val="600"/>
              </a:spcBef>
              <a:spcAft>
                <a:spcPts val="600"/>
              </a:spcAft>
            </a:pPr>
            <a:r>
              <a:rPr lang="en-US" dirty="0" smtClean="0"/>
              <a:t>Fifth level</a:t>
            </a:r>
            <a:endParaRPr lang="en-US" dirty="0"/>
          </a:p>
        </p:txBody>
      </p:sp>
    </p:spTree>
    <p:extLst>
      <p:ext uri="{BB962C8B-B14F-4D97-AF65-F5344CB8AC3E}">
        <p14:creationId xmlns:p14="http://schemas.microsoft.com/office/powerpoint/2010/main" val="182668946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bwMode="invGray">
          <a:xfrm>
            <a:off x="685800" y="649805"/>
            <a:ext cx="7726627"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ctr">
              <a:buFont typeface="Arial" pitchFamily="34" charset="0"/>
              <a:buNone/>
              <a:defRPr kumimoji="0" lang="en-US" sz="4400" b="1" i="1" u="none" strike="noStrike" kern="1200" cap="none" spc="0"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 edit Master text styles</a:t>
            </a:r>
          </a:p>
        </p:txBody>
      </p:sp>
    </p:spTree>
    <p:extLst>
      <p:ext uri="{BB962C8B-B14F-4D97-AF65-F5344CB8AC3E}">
        <p14:creationId xmlns:p14="http://schemas.microsoft.com/office/powerpoint/2010/main" val="427610826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ext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1"/>
            <a:ext cx="8382000" cy="609398"/>
          </a:xfrm>
        </p:spPr>
        <p:txBody>
          <a:bodyPr/>
          <a:lstStyle>
            <a:lvl1pPr algn="ctr">
              <a:defRPr sz="4400"/>
            </a:lvl1pPr>
          </a:lstStyle>
          <a:p>
            <a:r>
              <a:rPr lang="en-US" dirty="0" smtClean="0"/>
              <a:t>Click to edit Master title style</a:t>
            </a:r>
            <a:endParaRPr lang="en-US" dirty="0"/>
          </a:p>
        </p:txBody>
      </p:sp>
      <p:sp>
        <p:nvSpPr>
          <p:cNvPr id="5" name="Text Placeholder 4"/>
          <p:cNvSpPr>
            <a:spLocks noGrp="1"/>
          </p:cNvSpPr>
          <p:nvPr>
            <p:ph type="body" sz="quarter" idx="12"/>
          </p:nvPr>
        </p:nvSpPr>
        <p:spPr>
          <a:xfrm>
            <a:off x="457200" y="2057400"/>
            <a:ext cx="8305800" cy="2332946"/>
          </a:xfrm>
          <a:noFill/>
          <a:ln w="9525">
            <a:noFill/>
            <a:miter lim="800000"/>
            <a:headEnd/>
            <a:tailEnd/>
          </a:ln>
        </p:spPr>
        <p:txBody>
          <a:bodyPr vert="horz" wrap="square" lIns="0" tIns="0" rIns="0" bIns="0" numCol="1" anchor="t" anchorCtr="0" compatLnSpc="1">
            <a:prstTxWarp prst="textNoShape">
              <a:avLst/>
            </a:prstTxWarp>
            <a:sp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spcBef>
                <a:spcPts val="600"/>
              </a:spcBef>
              <a:spcAft>
                <a:spcPts val="600"/>
              </a:spcAft>
            </a:pPr>
            <a:r>
              <a:rPr lang="en-US" dirty="0" smtClean="0"/>
              <a:t>Click to edit Master text styles</a:t>
            </a:r>
          </a:p>
          <a:p>
            <a:pPr lvl="1">
              <a:spcBef>
                <a:spcPts val="600"/>
              </a:spcBef>
              <a:spcAft>
                <a:spcPts val="600"/>
              </a:spcAft>
            </a:pPr>
            <a:r>
              <a:rPr lang="en-US" dirty="0" smtClean="0"/>
              <a:t>Second level</a:t>
            </a:r>
          </a:p>
          <a:p>
            <a:pPr lvl="2">
              <a:spcBef>
                <a:spcPts val="600"/>
              </a:spcBef>
              <a:spcAft>
                <a:spcPts val="600"/>
              </a:spcAft>
            </a:pPr>
            <a:r>
              <a:rPr lang="en-US" dirty="0" smtClean="0"/>
              <a:t>Third level</a:t>
            </a:r>
          </a:p>
          <a:p>
            <a:pPr lvl="3">
              <a:spcBef>
                <a:spcPts val="600"/>
              </a:spcBef>
              <a:spcAft>
                <a:spcPts val="600"/>
              </a:spcAft>
            </a:pPr>
            <a:r>
              <a:rPr lang="en-US" dirty="0" smtClean="0"/>
              <a:t>Fourth level</a:t>
            </a:r>
          </a:p>
          <a:p>
            <a:pPr lvl="4">
              <a:spcBef>
                <a:spcPts val="600"/>
              </a:spcBef>
              <a:spcAft>
                <a:spcPts val="600"/>
              </a:spcAft>
            </a:pPr>
            <a:r>
              <a:rPr lang="en-US" dirty="0" smtClean="0"/>
              <a:t>Fifth level</a:t>
            </a:r>
            <a:endParaRPr lang="en-US" dirty="0"/>
          </a:p>
        </p:txBody>
      </p:sp>
    </p:spTree>
    <p:extLst>
      <p:ext uri="{BB962C8B-B14F-4D97-AF65-F5344CB8AC3E}">
        <p14:creationId xmlns:p14="http://schemas.microsoft.com/office/powerpoint/2010/main" val="281995452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with Tex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17124" y="634324"/>
            <a:ext cx="7548663" cy="530352"/>
          </a:xfrm>
          <a:prstGeom prst="rect">
            <a:avLst/>
          </a:prstGeom>
        </p:spPr>
        <p:txBody>
          <a:bodyPr wrap="square" lIns="0" anchor="b" anchorCtr="0">
            <a:noAutofit/>
          </a:bodyPr>
          <a:lstStyle>
            <a:lvl1pPr algn="l">
              <a:lnSpc>
                <a:spcPts val="2650"/>
              </a:lnSpc>
              <a:tabLst>
                <a:tab pos="7315200" algn="r"/>
              </a:tabLst>
              <a:defRPr sz="2800" b="1" baseline="0">
                <a:solidFill>
                  <a:srgbClr val="00467F"/>
                </a:solidFill>
                <a:latin typeface="Century Gothic" pitchFamily="34" charset="0"/>
              </a:defRPr>
            </a:lvl1pPr>
          </a:lstStyle>
          <a:p>
            <a:pPr marL="0" lvl="0" algn="l" defTabSz="457200">
              <a:lnSpc>
                <a:spcPts val="2750"/>
              </a:lnSpc>
            </a:pPr>
            <a:r>
              <a:rPr lang="en-US" dirty="0" smtClean="0"/>
              <a:t>Click to edit Master title style</a:t>
            </a:r>
            <a:endParaRPr lang="en-US" dirty="0"/>
          </a:p>
        </p:txBody>
      </p:sp>
      <p:sp>
        <p:nvSpPr>
          <p:cNvPr id="9" name="TextBox 8"/>
          <p:cNvSpPr txBox="1"/>
          <p:nvPr userDrawn="1"/>
        </p:nvSpPr>
        <p:spPr>
          <a:xfrm>
            <a:off x="7940259" y="6501541"/>
            <a:ext cx="1084521" cy="246221"/>
          </a:xfrm>
          <a:prstGeom prst="rect">
            <a:avLst/>
          </a:prstGeom>
          <a:noFill/>
        </p:spPr>
        <p:txBody>
          <a:bodyPr wrap="square" rtlCol="0">
            <a:spAutoFit/>
          </a:bodyPr>
          <a:lstStyle/>
          <a:p>
            <a:pPr>
              <a:defRPr/>
            </a:pPr>
            <a:r>
              <a:rPr lang="en-US" sz="1000" dirty="0">
                <a:solidFill>
                  <a:srgbClr val="E6C4E2"/>
                </a:solidFill>
                <a:latin typeface="Arial" pitchFamily="34" charset="0"/>
                <a:cs typeface="Arial" pitchFamily="34" charset="0"/>
              </a:rPr>
              <a:t>|</a:t>
            </a:r>
            <a:r>
              <a:rPr lang="en-US" sz="1000" dirty="0">
                <a:solidFill>
                  <a:prstClr val="white"/>
                </a:solidFill>
                <a:latin typeface="Arial" pitchFamily="34" charset="0"/>
                <a:cs typeface="Arial" pitchFamily="34" charset="0"/>
              </a:rPr>
              <a:t> </a:t>
            </a:r>
            <a:r>
              <a:rPr lang="en-US" sz="1000" dirty="0">
                <a:solidFill>
                  <a:srgbClr val="0C3E70"/>
                </a:solidFill>
                <a:latin typeface="Arial" pitchFamily="34" charset="0"/>
                <a:cs typeface="Arial" pitchFamily="34" charset="0"/>
              </a:rPr>
              <a:t>brattle.com</a:t>
            </a:r>
          </a:p>
        </p:txBody>
      </p:sp>
      <p:sp>
        <p:nvSpPr>
          <p:cNvPr id="10" name="Rectangle 9"/>
          <p:cNvSpPr/>
          <p:nvPr userDrawn="1"/>
        </p:nvSpPr>
        <p:spPr>
          <a:xfrm>
            <a:off x="7778193" y="6501541"/>
            <a:ext cx="335348" cy="246221"/>
          </a:xfrm>
          <a:prstGeom prst="rect">
            <a:avLst/>
          </a:prstGeom>
        </p:spPr>
        <p:txBody>
          <a:bodyPr wrap="none">
            <a:spAutoFit/>
          </a:bodyPr>
          <a:lstStyle/>
          <a:p>
            <a:pPr algn="r" fontAlgn="base">
              <a:spcBef>
                <a:spcPct val="0"/>
              </a:spcBef>
              <a:spcAft>
                <a:spcPct val="0"/>
              </a:spcAft>
            </a:pPr>
            <a:fld id="{FB0CAFA3-61E7-4C74-80A9-05418F2CA66E}" type="slidenum">
              <a:rPr lang="en-US" sz="1000">
                <a:solidFill>
                  <a:srgbClr val="0C3E70"/>
                </a:solidFill>
                <a:latin typeface="Arial" pitchFamily="34" charset="0"/>
                <a:cs typeface="Arial" pitchFamily="34" charset="0"/>
              </a:rPr>
              <a:pPr algn="r" fontAlgn="base">
                <a:spcBef>
                  <a:spcPct val="0"/>
                </a:spcBef>
                <a:spcAft>
                  <a:spcPct val="0"/>
                </a:spcAft>
              </a:pPr>
              <a:t>‹#›</a:t>
            </a:fld>
            <a:endParaRPr lang="en-US" sz="1000" dirty="0">
              <a:solidFill>
                <a:srgbClr val="0C3E70"/>
              </a:solidFill>
              <a:latin typeface="Arial" pitchFamily="34" charset="0"/>
              <a:cs typeface="Arial" pitchFamily="34" charset="0"/>
            </a:endParaRPr>
          </a:p>
        </p:txBody>
      </p:sp>
      <p:cxnSp>
        <p:nvCxnSpPr>
          <p:cNvPr id="11" name="Straight Connector 10"/>
          <p:cNvCxnSpPr/>
          <p:nvPr userDrawn="1"/>
        </p:nvCxnSpPr>
        <p:spPr>
          <a:xfrm>
            <a:off x="817124" y="1140894"/>
            <a:ext cx="7548664" cy="16526"/>
          </a:xfrm>
          <a:prstGeom prst="line">
            <a:avLst/>
          </a:prstGeom>
          <a:ln w="28575">
            <a:solidFill>
              <a:srgbClr val="CCCDC3"/>
            </a:solidFill>
          </a:ln>
        </p:spPr>
        <p:style>
          <a:lnRef idx="1">
            <a:schemeClr val="accent1"/>
          </a:lnRef>
          <a:fillRef idx="0">
            <a:schemeClr val="accent1"/>
          </a:fillRef>
          <a:effectRef idx="0">
            <a:schemeClr val="accent1"/>
          </a:effectRef>
          <a:fontRef idx="minor">
            <a:schemeClr val="tx1"/>
          </a:fontRef>
        </p:style>
      </p:cxnSp>
      <p:sp>
        <p:nvSpPr>
          <p:cNvPr id="12" name="Text Placeholder 4"/>
          <p:cNvSpPr>
            <a:spLocks noGrp="1"/>
          </p:cNvSpPr>
          <p:nvPr>
            <p:ph type="body" sz="quarter" idx="10"/>
          </p:nvPr>
        </p:nvSpPr>
        <p:spPr>
          <a:xfrm>
            <a:off x="711588" y="1318437"/>
            <a:ext cx="7654200" cy="4291115"/>
          </a:xfrm>
          <a:prstGeom prst="rect">
            <a:avLst/>
          </a:prstGeom>
        </p:spPr>
        <p:txBody>
          <a:bodyPr lIns="0">
            <a:noAutofit/>
          </a:bodyPr>
          <a:lstStyle>
            <a:lvl1pPr marL="117475" indent="-117475" algn="l" defTabSz="457200" rtl="0" eaLnBrk="1" latinLnBrk="0" hangingPunct="1">
              <a:spcBef>
                <a:spcPct val="20000"/>
              </a:spcBef>
              <a:buClr>
                <a:schemeClr val="bg1"/>
              </a:buClr>
              <a:buSzPct val="100000"/>
              <a:buFont typeface="Calibri" pitchFamily="34" charset="0"/>
              <a:buChar char=" "/>
              <a:defRPr lang="en-US" sz="2200" b="1" kern="1200" dirty="0" smtClean="0">
                <a:solidFill>
                  <a:srgbClr val="302F35"/>
                </a:solidFill>
                <a:latin typeface="+mn-lt"/>
                <a:ea typeface="+mn-ea"/>
                <a:cs typeface="+mn-cs"/>
              </a:defRPr>
            </a:lvl1pPr>
            <a:lvl2pPr marL="690563" indent="-223838">
              <a:buClr>
                <a:srgbClr val="71ADB6"/>
              </a:buClr>
              <a:buSzPct val="60000"/>
              <a:buFont typeface="Arial" pitchFamily="34" charset="0"/>
              <a:buChar char="▀"/>
              <a:defRPr lang="en-US" sz="2000" b="0" kern="1200" dirty="0" smtClean="0">
                <a:solidFill>
                  <a:srgbClr val="302F35"/>
                </a:solidFill>
                <a:latin typeface="+mn-lt"/>
                <a:ea typeface="+mn-ea"/>
                <a:cs typeface="+mn-cs"/>
              </a:defRPr>
            </a:lvl2pPr>
            <a:lvl3pPr marL="914400" indent="-233363">
              <a:buClr>
                <a:srgbClr val="71ADB6"/>
              </a:buClr>
              <a:buFont typeface="Calibri" pitchFamily="34" charset="0"/>
              <a:buChar char="−"/>
              <a:defRPr lang="en-US" sz="2000" kern="1200" dirty="0" smtClean="0">
                <a:solidFill>
                  <a:srgbClr val="302F35"/>
                </a:solidFill>
                <a:latin typeface="+mn-lt"/>
                <a:ea typeface="+mn-ea"/>
                <a:cs typeface="+mn-cs"/>
              </a:defRPr>
            </a:lvl3pPr>
            <a:lvl4pPr marL="1152525" indent="-228600" defTabSz="457200">
              <a:buClr>
                <a:srgbClr val="71ADB6"/>
              </a:buClr>
              <a:buSzPct val="80000"/>
              <a:buFont typeface="Wingdings" pitchFamily="2" charset="2"/>
              <a:buChar char="§"/>
              <a:defRPr baseline="0">
                <a:solidFill>
                  <a:srgbClr val="302F35"/>
                </a:solidFill>
              </a:defRPr>
            </a:lvl4pPr>
            <a:lvl5pPr marL="1371600" indent="-233363">
              <a:buClr>
                <a:srgbClr val="71ADB6"/>
              </a:buClr>
              <a:buFont typeface="Arial" pitchFamily="34" charset="0"/>
              <a:buChar char="•"/>
              <a:defRPr lang="en-US" sz="2000" kern="1200" baseline="0" dirty="0">
                <a:solidFill>
                  <a:srgbClr val="302F35"/>
                </a:solidFill>
                <a:latin typeface="+mn-lt"/>
                <a:ea typeface="+mn-ea"/>
                <a:cs typeface="+mn-cs"/>
              </a:defRPr>
            </a:lvl5pPr>
          </a:lstStyle>
          <a:p>
            <a:pPr lvl="0"/>
            <a:r>
              <a:rPr lang="en-US" dirty="0" smtClean="0"/>
              <a:t>Click to edit Master text styles</a:t>
            </a:r>
          </a:p>
        </p:txBody>
      </p:sp>
    </p:spTree>
    <p:extLst>
      <p:ext uri="{BB962C8B-B14F-4D97-AF65-F5344CB8AC3E}">
        <p14:creationId xmlns:p14="http://schemas.microsoft.com/office/powerpoint/2010/main" val="4044745658"/>
      </p:ext>
    </p:extLst>
  </p:cSld>
  <p:clrMapOvr>
    <a:masterClrMapping/>
  </p:clrMapOvr>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70910855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193889114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406813"/>
          </a:xfrm>
        </p:spPr>
        <p:txBody>
          <a:bodyPr/>
          <a:lstStyle>
            <a:lvl1pPr>
              <a:lnSpc>
                <a:spcPct val="90000"/>
              </a:lnSpc>
              <a:defRPr/>
            </a:lvl1pPr>
            <a:lvl2pPr>
              <a:lnSpc>
                <a:spcPct val="90000"/>
              </a:lnSpc>
              <a:defRPr lang="en-US" sz="3200" kern="1200" dirty="0" smtClean="0">
                <a:solidFill>
                  <a:schemeClr val="accent4"/>
                </a:solidFill>
                <a:latin typeface="+mn-lt"/>
                <a:ea typeface="+mn-ea"/>
                <a:cs typeface="+mn-cs"/>
              </a:defRPr>
            </a:lvl2pPr>
            <a:lvl3pPr>
              <a:lnSpc>
                <a:spcPct val="90000"/>
              </a:lnSpc>
              <a:defRPr lang="en-US" sz="2800" kern="1200" dirty="0" smtClean="0">
                <a:solidFill>
                  <a:schemeClr val="accent3"/>
                </a:solidFill>
                <a:effectLst>
                  <a:outerShdw blurRad="38100" dist="38100" dir="2700000" algn="tl">
                    <a:srgbClr val="000000">
                      <a:alpha val="43137"/>
                    </a:srgbClr>
                  </a:outerShdw>
                </a:effectLst>
                <a:latin typeface="+mn-lt"/>
                <a:ea typeface="+mn-ea"/>
                <a:cs typeface="+mn-cs"/>
              </a:defRPr>
            </a:lvl3pPr>
            <a:lvl4pPr>
              <a:lnSpc>
                <a:spcPct val="90000"/>
              </a:lnSpc>
              <a:defRPr lang="en-US" sz="2800" kern="1200" dirty="0" smtClean="0">
                <a:solidFill>
                  <a:schemeClr val="accent3"/>
                </a:solidFill>
                <a:effectLst>
                  <a:outerShdw blurRad="38100" dist="38100" dir="2700000" algn="tl">
                    <a:srgbClr val="000000">
                      <a:alpha val="43137"/>
                    </a:srgbClr>
                  </a:outerShdw>
                </a:effectLst>
                <a:latin typeface="+mn-lt"/>
                <a:ea typeface="+mn-ea"/>
                <a:cs typeface="+mn-cs"/>
              </a:defRPr>
            </a:lvl4pPr>
            <a:lvl5pPr>
              <a:lnSpc>
                <a:spcPct val="90000"/>
              </a:lnSpc>
              <a:defRPr lang="en-US" sz="2800" kern="1200" dirty="0">
                <a:solidFill>
                  <a:schemeClr val="accent2"/>
                </a:solidFill>
                <a:latin typeface="+mn-lt"/>
                <a:ea typeface="+mn-ea"/>
                <a:cs typeface="+mn-cs"/>
              </a:defRPr>
            </a:lvl5pPr>
          </a:lstStyle>
          <a:p>
            <a:pPr lvl="0"/>
            <a:r>
              <a:rPr lang="en-US" dirty="0" smtClean="0"/>
              <a:t>Click to edit Master text styles</a:t>
            </a:r>
          </a:p>
          <a:p>
            <a:pPr marL="914400" lvl="1" indent="-396875" algn="l" defTabSz="914363" rtl="0" eaLnBrk="1" latinLnBrk="0" hangingPunct="1">
              <a:lnSpc>
                <a:spcPct val="90000"/>
              </a:lnSpc>
              <a:spcBef>
                <a:spcPct val="20000"/>
              </a:spcBef>
              <a:buFontTx/>
              <a:buBlip>
                <a:blip r:embed="rId2"/>
              </a:buBlip>
            </a:pPr>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Box 3"/>
          <p:cNvSpPr txBox="1"/>
          <p:nvPr userDrawn="1"/>
        </p:nvSpPr>
        <p:spPr>
          <a:xfrm>
            <a:off x="304800" y="6260068"/>
            <a:ext cx="4953000" cy="369332"/>
          </a:xfrm>
          <a:prstGeom prst="rect">
            <a:avLst/>
          </a:prstGeom>
          <a:noFill/>
        </p:spPr>
        <p:txBody>
          <a:bodyPr wrap="square" rtlCol="0" anchor="b">
            <a:spAutoFit/>
          </a:bodyPr>
          <a:lstStyle/>
          <a:p>
            <a:r>
              <a:rPr lang="en-US" dirty="0">
                <a:solidFill>
                  <a:prstClr val="white"/>
                </a:solidFill>
              </a:rPr>
              <a:t>                    </a:t>
            </a:r>
          </a:p>
        </p:txBody>
      </p:sp>
    </p:spTree>
    <p:extLst>
      <p:ext uri="{BB962C8B-B14F-4D97-AF65-F5344CB8AC3E}">
        <p14:creationId xmlns:p14="http://schemas.microsoft.com/office/powerpoint/2010/main" val="320430987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8600" y="304800"/>
            <a:ext cx="8686800" cy="664797"/>
          </a:xfrm>
        </p:spPr>
        <p:txBody>
          <a:bodyPr/>
          <a:lstStyle>
            <a:lvl1pPr>
              <a:defRPr sz="4800"/>
            </a:lvl1pPr>
          </a:lstStyle>
          <a:p>
            <a:r>
              <a:rPr lang="en-US" dirty="0" smtClean="0"/>
              <a:t>Slide Title</a:t>
            </a:r>
            <a:endParaRPr lang="en-US" dirty="0"/>
          </a:p>
        </p:txBody>
      </p:sp>
      <p:sp>
        <p:nvSpPr>
          <p:cNvPr id="5" name="Text Placeholder 4"/>
          <p:cNvSpPr>
            <a:spLocks noGrp="1"/>
          </p:cNvSpPr>
          <p:nvPr>
            <p:ph type="body" sz="quarter" idx="11"/>
          </p:nvPr>
        </p:nvSpPr>
        <p:spPr>
          <a:xfrm>
            <a:off x="304800" y="1219200"/>
            <a:ext cx="8305800" cy="2135969"/>
          </a:xfrm>
        </p:spPr>
        <p:txBody>
          <a:bodyPr/>
          <a:lstStyle>
            <a:lvl1pPr marL="396875" marR="0" indent="-396875" algn="l" defTabSz="914363" rtl="0" eaLnBrk="1" fontAlgn="auto" latinLnBrk="0" hangingPunct="1">
              <a:lnSpc>
                <a:spcPct val="90000"/>
              </a:lnSpc>
              <a:spcBef>
                <a:spcPct val="20000"/>
              </a:spcBef>
              <a:spcAft>
                <a:spcPts val="0"/>
              </a:spcAft>
              <a:buClrTx/>
              <a:buSzTx/>
              <a:buFontTx/>
              <a:buBlip>
                <a:blip r:embed="rId2"/>
              </a:buBlip>
              <a:tabLst/>
              <a:defRPr/>
            </a:lvl1pPr>
            <a:lvl2pPr>
              <a:defRPr>
                <a:solidFill>
                  <a:schemeClr val="accent4"/>
                </a:solidFill>
              </a:defRPr>
            </a:lvl2pPr>
            <a:lvl3pPr>
              <a:defRPr>
                <a:solidFill>
                  <a:schemeClr val="accent3"/>
                </a:solidFill>
              </a:defRPr>
            </a:lvl3pPr>
            <a:lvl4pPr>
              <a:defRPr>
                <a:solidFill>
                  <a:schemeClr val="accent2"/>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600" b="1">
                <a:solidFill>
                  <a:schemeClr val="tx1">
                    <a:tint val="75000"/>
                  </a:schemeClr>
                </a:solidFill>
                <a:effectLst>
                  <a:outerShdw blurRad="38100" dist="38100" dir="2700000" algn="tl">
                    <a:srgbClr val="000000">
                      <a:alpha val="43137"/>
                    </a:srgbClr>
                  </a:outerShdw>
                </a:effectLst>
              </a:defRPr>
            </a:lvl1pPr>
          </a:lstStyle>
          <a:p>
            <a:fld id="{75DD40B2-7ACD-4959-B60B-9A9DB3793DF6}" type="slidenum">
              <a:rPr lang="en-US" smtClean="0"/>
              <a:pPr/>
              <a:t>‹#›</a:t>
            </a:fld>
            <a:endParaRPr lang="en-US"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406813"/>
          </a:xfrm>
        </p:spPr>
        <p:txBody>
          <a:bodyPr/>
          <a:lstStyle>
            <a:lvl1pPr>
              <a:lnSpc>
                <a:spcPct val="90000"/>
              </a:lnSpc>
              <a:defRPr/>
            </a:lvl1pPr>
            <a:lvl2pPr>
              <a:lnSpc>
                <a:spcPct val="90000"/>
              </a:lnSpc>
              <a:defRPr lang="en-US" sz="3200" kern="1200" dirty="0" smtClean="0">
                <a:solidFill>
                  <a:schemeClr val="accent4"/>
                </a:solidFill>
                <a:latin typeface="+mn-lt"/>
                <a:ea typeface="+mn-ea"/>
                <a:cs typeface="+mn-cs"/>
              </a:defRPr>
            </a:lvl2pPr>
            <a:lvl3pPr>
              <a:lnSpc>
                <a:spcPct val="90000"/>
              </a:lnSpc>
              <a:defRPr lang="en-US" sz="2800" kern="1200" dirty="0" smtClean="0">
                <a:solidFill>
                  <a:schemeClr val="accent3"/>
                </a:solidFill>
                <a:effectLst>
                  <a:outerShdw blurRad="38100" dist="38100" dir="2700000" algn="tl">
                    <a:srgbClr val="000000">
                      <a:alpha val="43137"/>
                    </a:srgbClr>
                  </a:outerShdw>
                </a:effectLst>
                <a:latin typeface="+mn-lt"/>
                <a:ea typeface="+mn-ea"/>
                <a:cs typeface="+mn-cs"/>
              </a:defRPr>
            </a:lvl3pPr>
            <a:lvl4pPr>
              <a:lnSpc>
                <a:spcPct val="90000"/>
              </a:lnSpc>
              <a:defRPr lang="en-US" sz="2800" kern="1200" dirty="0" smtClean="0">
                <a:solidFill>
                  <a:schemeClr val="accent3"/>
                </a:solidFill>
                <a:effectLst>
                  <a:outerShdw blurRad="38100" dist="38100" dir="2700000" algn="tl">
                    <a:srgbClr val="000000">
                      <a:alpha val="43137"/>
                    </a:srgbClr>
                  </a:outerShdw>
                </a:effectLst>
                <a:latin typeface="+mn-lt"/>
                <a:ea typeface="+mn-ea"/>
                <a:cs typeface="+mn-cs"/>
              </a:defRPr>
            </a:lvl4pPr>
            <a:lvl5pPr>
              <a:lnSpc>
                <a:spcPct val="90000"/>
              </a:lnSpc>
              <a:defRPr lang="en-US" sz="2800" kern="1200" dirty="0">
                <a:solidFill>
                  <a:schemeClr val="accent2"/>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2746474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lang="en-US" sz="2400" kern="1200" dirty="0" smtClean="0">
                <a:solidFill>
                  <a:schemeClr val="accent4"/>
                </a:solidFill>
                <a:latin typeface="+mn-lt"/>
                <a:ea typeface="+mn-ea"/>
                <a:cs typeface="+mn-cs"/>
              </a:defRPr>
            </a:lvl2pPr>
            <a:lvl3pPr marL="953785" indent="-288384">
              <a:lnSpc>
                <a:spcPct val="90000"/>
              </a:lnSpc>
              <a:defRPr lang="en-US" sz="2000" kern="1200" dirty="0" smtClean="0">
                <a:solidFill>
                  <a:schemeClr val="accent3"/>
                </a:solidFill>
                <a:effectLst>
                  <a:outerShdw blurRad="38100" dist="38100" dir="2700000" algn="tl">
                    <a:srgbClr val="000000">
                      <a:alpha val="43137"/>
                    </a:srgbClr>
                  </a:outerShdw>
                </a:effectLst>
                <a:latin typeface="+mn-lt"/>
                <a:ea typeface="+mn-ea"/>
                <a:cs typeface="+mn-cs"/>
              </a:defRPr>
            </a:lvl3pPr>
            <a:lvl4pPr marL="1227618" indent="-273833">
              <a:lnSpc>
                <a:spcPct val="90000"/>
              </a:lnSpc>
              <a:defRPr lang="en-US" sz="1800" kern="1200" dirty="0" smtClean="0">
                <a:solidFill>
                  <a:schemeClr val="accent3"/>
                </a:solidFill>
                <a:effectLst>
                  <a:outerShdw blurRad="38100" dist="38100" dir="2700000" algn="tl">
                    <a:srgbClr val="000000">
                      <a:alpha val="43137"/>
                    </a:srgbClr>
                  </a:outerShdw>
                </a:effectLst>
                <a:latin typeface="+mn-lt"/>
                <a:ea typeface="+mn-ea"/>
                <a:cs typeface="+mn-cs"/>
              </a:defRPr>
            </a:lvl4pPr>
            <a:lvl5pPr marL="1516002" indent="-280447">
              <a:lnSpc>
                <a:spcPct val="90000"/>
              </a:lnSpc>
              <a:defRPr lang="en-US" sz="1800" kern="1200" dirty="0">
                <a:solidFill>
                  <a:schemeClr val="accent2"/>
                </a:solidFill>
                <a:latin typeface="+mn-lt"/>
                <a:ea typeface="+mn-ea"/>
                <a:cs typeface="+mn-cs"/>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lang="en-US" sz="2400" kern="1200" dirty="0" smtClean="0">
                <a:solidFill>
                  <a:schemeClr val="accent4"/>
                </a:solidFill>
                <a:latin typeface="+mn-lt"/>
                <a:ea typeface="+mn-ea"/>
                <a:cs typeface="+mn-cs"/>
              </a:defRPr>
            </a:lvl2pPr>
            <a:lvl3pPr marL="961722" indent="-302936">
              <a:lnSpc>
                <a:spcPct val="90000"/>
              </a:lnSpc>
              <a:defRPr lang="en-US" sz="2000" kern="1200" dirty="0" smtClean="0">
                <a:solidFill>
                  <a:schemeClr val="accent3"/>
                </a:solidFill>
                <a:effectLst>
                  <a:outerShdw blurRad="38100" dist="38100" dir="2700000" algn="tl">
                    <a:srgbClr val="000000">
                      <a:alpha val="43137"/>
                    </a:srgbClr>
                  </a:outerShdw>
                </a:effectLst>
                <a:latin typeface="+mn-lt"/>
                <a:ea typeface="+mn-ea"/>
                <a:cs typeface="+mn-cs"/>
              </a:defRPr>
            </a:lvl3pPr>
            <a:lvl4pPr marL="1227618" indent="-265896">
              <a:lnSpc>
                <a:spcPct val="90000"/>
              </a:lnSpc>
              <a:defRPr lang="en-US" sz="1800" kern="1200" dirty="0" smtClean="0">
                <a:solidFill>
                  <a:schemeClr val="accent3"/>
                </a:solidFill>
                <a:effectLst>
                  <a:outerShdw blurRad="38100" dist="38100" dir="2700000" algn="tl">
                    <a:srgbClr val="000000">
                      <a:alpha val="43137"/>
                    </a:srgbClr>
                  </a:outerShdw>
                </a:effectLst>
                <a:latin typeface="+mn-lt"/>
                <a:ea typeface="+mn-ea"/>
                <a:cs typeface="+mn-cs"/>
              </a:defRPr>
            </a:lvl4pPr>
            <a:lvl5pPr marL="1516002" indent="-273833">
              <a:lnSpc>
                <a:spcPct val="90000"/>
              </a:lnSpc>
              <a:defRPr lang="en-US" sz="1800" kern="1200" dirty="0">
                <a:solidFill>
                  <a:schemeClr val="accent2"/>
                </a:solidFill>
                <a:latin typeface="+mn-lt"/>
                <a:ea typeface="+mn-ea"/>
                <a:cs typeface="+mn-cs"/>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902548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51194"/>
          </a:xfrm>
        </p:spPr>
        <p:txBody>
          <a:bodyPr/>
          <a:lstStyle>
            <a:lvl1pPr marL="281770" indent="-281770">
              <a:defRPr sz="2400"/>
            </a:lvl1pPr>
            <a:lvl2pPr marL="562218" indent="-265896">
              <a:defRPr lang="en-US" sz="2000" kern="1200" dirty="0" smtClean="0">
                <a:solidFill>
                  <a:schemeClr val="accent4"/>
                </a:solidFill>
                <a:latin typeface="+mn-lt"/>
                <a:ea typeface="+mn-ea"/>
                <a:cs typeface="+mn-cs"/>
              </a:defRPr>
            </a:lvl2pPr>
            <a:lvl3pPr marL="813562" indent="-243407">
              <a:defRPr lang="en-US" sz="1800" kern="1200" dirty="0" smtClean="0">
                <a:solidFill>
                  <a:schemeClr val="accent3"/>
                </a:solidFill>
                <a:effectLst>
                  <a:outerShdw blurRad="38100" dist="38100" dir="2700000" algn="tl">
                    <a:srgbClr val="000000">
                      <a:alpha val="43137"/>
                    </a:srgbClr>
                  </a:outerShdw>
                </a:effectLst>
                <a:latin typeface="+mn-lt"/>
                <a:ea typeface="+mn-ea"/>
                <a:cs typeface="+mn-cs"/>
              </a:defRPr>
            </a:lvl3pPr>
            <a:lvl4pPr marL="1050354" indent="-228856">
              <a:defRPr lang="en-US" sz="1800" kern="1200" dirty="0" smtClean="0">
                <a:solidFill>
                  <a:schemeClr val="accent3"/>
                </a:solidFill>
                <a:effectLst>
                  <a:outerShdw blurRad="38100" dist="38100" dir="2700000" algn="tl">
                    <a:srgbClr val="000000">
                      <a:alpha val="43137"/>
                    </a:srgbClr>
                  </a:outerShdw>
                </a:effectLst>
                <a:latin typeface="+mn-lt"/>
                <a:ea typeface="+mn-ea"/>
                <a:cs typeface="+mn-cs"/>
              </a:defRPr>
            </a:lvl4pPr>
            <a:lvl5pPr marL="1279210" indent="-206367">
              <a:defRPr lang="en-US" sz="1600" kern="1200" dirty="0">
                <a:solidFill>
                  <a:schemeClr val="accent2"/>
                </a:solidFill>
                <a:latin typeface="+mn-lt"/>
                <a:ea typeface="+mn-ea"/>
                <a:cs typeface="+mn-cs"/>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400"/>
            </a:lvl1pPr>
            <a:lvl2pPr marL="570155" indent="-273833">
              <a:defRPr lang="en-US" sz="2000" kern="1200" dirty="0" smtClean="0">
                <a:solidFill>
                  <a:schemeClr val="accent4"/>
                </a:solidFill>
                <a:latin typeface="+mn-lt"/>
                <a:ea typeface="+mn-ea"/>
                <a:cs typeface="+mn-cs"/>
              </a:defRPr>
            </a:lvl2pPr>
            <a:lvl3pPr marL="821499" indent="-244730" algn="l" defTabSz="914363" rtl="0" eaLnBrk="1" latinLnBrk="0" hangingPunct="1">
              <a:lnSpc>
                <a:spcPct val="90000"/>
              </a:lnSpc>
              <a:spcBef>
                <a:spcPct val="20000"/>
              </a:spcBef>
              <a:buFontTx/>
              <a:buBlip>
                <a:blip r:embed="rId2"/>
              </a:buBlip>
              <a:defRPr lang="en-US" sz="1800" kern="1200" dirty="0" smtClean="0">
                <a:solidFill>
                  <a:schemeClr val="accent3"/>
                </a:solidFill>
                <a:effectLst>
                  <a:outerShdw blurRad="38100" dist="38100" dir="2700000" algn="tl">
                    <a:srgbClr val="000000">
                      <a:alpha val="43137"/>
                    </a:srgbClr>
                  </a:outerShdw>
                </a:effectLst>
                <a:latin typeface="+mn-lt"/>
                <a:ea typeface="+mn-ea"/>
                <a:cs typeface="+mn-cs"/>
              </a:defRPr>
            </a:lvl3pPr>
            <a:lvl4pPr marL="1050354" indent="-236793" algn="l" defTabSz="914363" rtl="0" eaLnBrk="1" latinLnBrk="0" hangingPunct="1">
              <a:lnSpc>
                <a:spcPct val="90000"/>
              </a:lnSpc>
              <a:spcBef>
                <a:spcPct val="20000"/>
              </a:spcBef>
              <a:buFontTx/>
              <a:buBlip>
                <a:blip r:embed="rId2"/>
              </a:buBlip>
              <a:defRPr lang="en-US" sz="1800" kern="1200" dirty="0" smtClean="0">
                <a:solidFill>
                  <a:schemeClr val="accent3"/>
                </a:solidFill>
                <a:effectLst>
                  <a:outerShdw blurRad="38100" dist="38100" dir="2700000" algn="tl">
                    <a:srgbClr val="000000">
                      <a:alpha val="43137"/>
                    </a:srgbClr>
                  </a:outerShdw>
                </a:effectLst>
                <a:latin typeface="+mn-lt"/>
                <a:ea typeface="+mn-ea"/>
                <a:cs typeface="+mn-cs"/>
              </a:defRPr>
            </a:lvl4pPr>
            <a:lvl5pPr marL="1279210" indent="-220919">
              <a:defRPr lang="en-US" sz="1600" kern="1200" dirty="0">
                <a:solidFill>
                  <a:schemeClr val="accent2"/>
                </a:solidFill>
                <a:latin typeface="+mn-lt"/>
                <a:ea typeface="+mn-ea"/>
                <a:cs typeface="+mn-cs"/>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3854987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8925428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366309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ransition">
    <p:spTree>
      <p:nvGrpSpPr>
        <p:cNvPr id="1" name=""/>
        <p:cNvGrpSpPr/>
        <p:nvPr/>
      </p:nvGrpSpPr>
      <p:grpSpPr>
        <a:xfrm>
          <a:off x="0" y="0"/>
          <a:ext cx="0" cy="0"/>
          <a:chOff x="0" y="0"/>
          <a:chExt cx="0" cy="0"/>
        </a:xfrm>
      </p:grpSpPr>
      <p:pic>
        <p:nvPicPr>
          <p:cNvPr id="3" name="Picture 2" descr="Background Seal.png"/>
          <p:cNvPicPr>
            <a:picLocks noChangeAspect="1"/>
          </p:cNvPicPr>
          <p:nvPr userDrawn="1"/>
        </p:nvPicPr>
        <p:blipFill>
          <a:blip r:embed="rId2" cstate="print"/>
          <a:stretch>
            <a:fillRect/>
          </a:stretch>
        </p:blipFill>
        <p:spPr>
          <a:xfrm>
            <a:off x="3124200" y="1125713"/>
            <a:ext cx="6019800" cy="5732287"/>
          </a:xfrm>
          <a:prstGeom prst="rect">
            <a:avLst/>
          </a:prstGeom>
        </p:spPr>
      </p:pic>
      <p:sp>
        <p:nvSpPr>
          <p:cNvPr id="5" name="Rounded Rectangle 4"/>
          <p:cNvSpPr/>
          <p:nvPr userDrawn="1"/>
        </p:nvSpPr>
        <p:spPr bwMode="auto">
          <a:xfrm>
            <a:off x="1143000" y="1600200"/>
            <a:ext cx="7315200" cy="2057400"/>
          </a:xfrm>
          <a:prstGeom prst="roundRect">
            <a:avLst>
              <a:gd name="adj" fmla="val 9033"/>
            </a:avLst>
          </a:prstGeom>
          <a:gradFill>
            <a:gsLst>
              <a:gs pos="0">
                <a:schemeClr val="accent1">
                  <a:shade val="15000"/>
                  <a:satMod val="180000"/>
                  <a:alpha val="75000"/>
                </a:schemeClr>
              </a:gs>
              <a:gs pos="50000">
                <a:schemeClr val="accent1">
                  <a:shade val="45000"/>
                  <a:satMod val="170000"/>
                  <a:alpha val="75000"/>
                </a:schemeClr>
              </a:gs>
              <a:gs pos="70000">
                <a:schemeClr val="accent1">
                  <a:tint val="99000"/>
                  <a:shade val="65000"/>
                  <a:satMod val="155000"/>
                  <a:alpha val="75000"/>
                </a:schemeClr>
              </a:gs>
              <a:gs pos="100000">
                <a:schemeClr val="accent1">
                  <a:tint val="95500"/>
                  <a:shade val="100000"/>
                  <a:satMod val="155000"/>
                  <a:alpha val="75000"/>
                </a:schemeClr>
              </a:gs>
            </a:gsLst>
          </a:gra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5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cs typeface="Arial" charset="0"/>
            </a:endParaRPr>
          </a:p>
        </p:txBody>
      </p:sp>
      <p:sp>
        <p:nvSpPr>
          <p:cNvPr id="7" name="Title 6"/>
          <p:cNvSpPr>
            <a:spLocks noGrp="1"/>
          </p:cNvSpPr>
          <p:nvPr>
            <p:ph type="title"/>
          </p:nvPr>
        </p:nvSpPr>
        <p:spPr>
          <a:xfrm>
            <a:off x="1295400" y="1828800"/>
            <a:ext cx="7010400" cy="1676400"/>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50652802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8600" y="304800"/>
            <a:ext cx="8686800" cy="664797"/>
          </a:xfrm>
        </p:spPr>
        <p:txBody>
          <a:bodyPr/>
          <a:lstStyle>
            <a:lvl1pPr>
              <a:defRPr sz="4800"/>
            </a:lvl1pPr>
          </a:lstStyle>
          <a:p>
            <a:r>
              <a:rPr lang="en-US" dirty="0" smtClean="0"/>
              <a:t>Slide Title</a:t>
            </a:r>
            <a:endParaRPr lang="en-US" dirty="0"/>
          </a:p>
        </p:txBody>
      </p:sp>
      <p:sp>
        <p:nvSpPr>
          <p:cNvPr id="5" name="Text Placeholder 4"/>
          <p:cNvSpPr>
            <a:spLocks noGrp="1"/>
          </p:cNvSpPr>
          <p:nvPr>
            <p:ph type="body" sz="quarter" idx="11"/>
          </p:nvPr>
        </p:nvSpPr>
        <p:spPr>
          <a:xfrm>
            <a:off x="304800" y="1219200"/>
            <a:ext cx="8305800" cy="2135969"/>
          </a:xfrm>
        </p:spPr>
        <p:txBody>
          <a:bodyPr/>
          <a:lstStyle>
            <a:lvl1pPr marL="396875" marR="0" indent="-396875" algn="l" defTabSz="914363" rtl="0" eaLnBrk="1" fontAlgn="auto" latinLnBrk="0" hangingPunct="1">
              <a:lnSpc>
                <a:spcPct val="90000"/>
              </a:lnSpc>
              <a:spcBef>
                <a:spcPct val="20000"/>
              </a:spcBef>
              <a:spcAft>
                <a:spcPts val="0"/>
              </a:spcAft>
              <a:buClrTx/>
              <a:buSzTx/>
              <a:buFontTx/>
              <a:buBlip>
                <a:blip r:embed="rId2"/>
              </a:buBlip>
              <a:tabLst/>
              <a:defRPr/>
            </a:lvl1pPr>
            <a:lvl2pPr>
              <a:defRPr>
                <a:solidFill>
                  <a:schemeClr val="accent4"/>
                </a:solidFill>
              </a:defRPr>
            </a:lvl2pPr>
            <a:lvl3pPr>
              <a:defRPr>
                <a:solidFill>
                  <a:schemeClr val="accent3"/>
                </a:solidFill>
              </a:defRPr>
            </a:lvl3pPr>
            <a:lvl4pPr>
              <a:defRPr>
                <a:solidFill>
                  <a:schemeClr val="accent2"/>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600" b="1">
                <a:solidFill>
                  <a:schemeClr val="tx1">
                    <a:tint val="75000"/>
                  </a:schemeClr>
                </a:solidFill>
                <a:effectLst>
                  <a:outerShdw blurRad="38100" dist="38100" dir="2700000" algn="tl">
                    <a:srgbClr val="000000">
                      <a:alpha val="43137"/>
                    </a:srgbClr>
                  </a:outerShdw>
                </a:effectLst>
              </a:defRPr>
            </a:lvl1pPr>
          </a:lstStyle>
          <a:p>
            <a:fld id="{75DD40B2-7ACD-4959-B60B-9A9DB3793DF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92912902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Graphics">
    <p:spTree>
      <p:nvGrpSpPr>
        <p:cNvPr id="1" name=""/>
        <p:cNvGrpSpPr/>
        <p:nvPr/>
      </p:nvGrpSpPr>
      <p:grpSpPr>
        <a:xfrm>
          <a:off x="0" y="0"/>
          <a:ext cx="0" cy="0"/>
          <a:chOff x="0" y="0"/>
          <a:chExt cx="0" cy="0"/>
        </a:xfrm>
      </p:grpSpPr>
      <p:sp>
        <p:nvSpPr>
          <p:cNvPr id="13" name="Rounded Rectangle 12"/>
          <p:cNvSpPr/>
          <p:nvPr/>
        </p:nvSpPr>
        <p:spPr bwMode="auto">
          <a:xfrm>
            <a:off x="6216952" y="4381500"/>
            <a:ext cx="2201333" cy="882953"/>
          </a:xfrm>
          <a:prstGeom prst="roundRect">
            <a:avLst>
              <a:gd name="adj" fmla="val 9033"/>
            </a:avLst>
          </a:prstGeom>
          <a:gradFill rotWithShape="1">
            <a:gsLst>
              <a:gs pos="0">
                <a:srgbClr val="A5AB81">
                  <a:shade val="15000"/>
                  <a:satMod val="180000"/>
                </a:srgbClr>
              </a:gs>
              <a:gs pos="50000">
                <a:srgbClr val="A5AB81">
                  <a:shade val="45000"/>
                  <a:satMod val="170000"/>
                </a:srgbClr>
              </a:gs>
              <a:gs pos="70000">
                <a:srgbClr val="A5AB81">
                  <a:tint val="99000"/>
                  <a:shade val="65000"/>
                  <a:satMod val="155000"/>
                </a:srgbClr>
              </a:gs>
              <a:gs pos="100000">
                <a:srgbClr val="A5AB81">
                  <a:tint val="95500"/>
                  <a:shade val="100000"/>
                  <a:satMod val="155000"/>
                </a:srgbClr>
              </a:gs>
            </a:gsLst>
            <a:lin ang="16200000" scaled="0"/>
          </a:gra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A5AB81">
                <a:satMod val="300000"/>
              </a:srgbClr>
            </a:contourClr>
          </a:sp3d>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r>
              <a:rPr lang="en-US" sz="2300" dirty="0" smtClean="0">
                <a:solidFill>
                  <a:srgbClr val="FFFFFF"/>
                </a:solidFill>
                <a:effectLst>
                  <a:outerShdw blurRad="38100" dist="38100" dir="2700000" algn="tl">
                    <a:srgbClr val="000000">
                      <a:alpha val="43137"/>
                    </a:srgbClr>
                  </a:outerShdw>
                </a:effectLst>
              </a:rPr>
              <a:t>Sample Fill</a:t>
            </a:r>
          </a:p>
        </p:txBody>
      </p:sp>
      <p:sp>
        <p:nvSpPr>
          <p:cNvPr id="14" name="Rounded Rectangle 13"/>
          <p:cNvSpPr/>
          <p:nvPr/>
        </p:nvSpPr>
        <p:spPr bwMode="auto">
          <a:xfrm>
            <a:off x="3556000" y="4381500"/>
            <a:ext cx="2201333" cy="882953"/>
          </a:xfrm>
          <a:prstGeom prst="roundRect">
            <a:avLst>
              <a:gd name="adj" fmla="val 9033"/>
            </a:avLst>
          </a:prstGeom>
          <a:gradFill rotWithShape="1">
            <a:gsLst>
              <a:gs pos="0">
                <a:srgbClr val="DD8047">
                  <a:shade val="15000"/>
                  <a:satMod val="180000"/>
                </a:srgbClr>
              </a:gs>
              <a:gs pos="50000">
                <a:srgbClr val="DD8047">
                  <a:shade val="45000"/>
                  <a:satMod val="170000"/>
                </a:srgbClr>
              </a:gs>
              <a:gs pos="70000">
                <a:srgbClr val="DD8047">
                  <a:tint val="99000"/>
                  <a:shade val="65000"/>
                  <a:satMod val="155000"/>
                </a:srgbClr>
              </a:gs>
              <a:gs pos="100000">
                <a:srgbClr val="DD8047">
                  <a:tint val="95500"/>
                  <a:shade val="100000"/>
                  <a:satMod val="155000"/>
                </a:srgbClr>
              </a:gs>
            </a:gsLst>
            <a:lin ang="16200000" scaled="0"/>
          </a:gra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DD8047">
                <a:satMod val="300000"/>
              </a:srgbClr>
            </a:contourClr>
          </a:sp3d>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r>
              <a:rPr lang="en-US" sz="2300" dirty="0" smtClean="0">
                <a:solidFill>
                  <a:srgbClr val="FFFFFF"/>
                </a:solidFill>
                <a:effectLst>
                  <a:outerShdw blurRad="38100" dist="38100" dir="2700000" algn="tl">
                    <a:srgbClr val="000000">
                      <a:alpha val="43137"/>
                    </a:srgbClr>
                  </a:outerShdw>
                </a:effectLst>
              </a:rPr>
              <a:t>Sample Fill</a:t>
            </a:r>
          </a:p>
        </p:txBody>
      </p:sp>
      <p:sp>
        <p:nvSpPr>
          <p:cNvPr id="15" name="Rounded Rectangle 14"/>
          <p:cNvSpPr/>
          <p:nvPr/>
        </p:nvSpPr>
        <p:spPr bwMode="auto">
          <a:xfrm>
            <a:off x="825500" y="4381500"/>
            <a:ext cx="2201333" cy="882953"/>
          </a:xfrm>
          <a:prstGeom prst="roundRect">
            <a:avLst>
              <a:gd name="adj" fmla="val 9033"/>
            </a:avLst>
          </a:prstGeom>
          <a:gradFill rotWithShape="1">
            <a:gsLst>
              <a:gs pos="0">
                <a:srgbClr val="94B6D2">
                  <a:shade val="15000"/>
                  <a:satMod val="180000"/>
                </a:srgbClr>
              </a:gs>
              <a:gs pos="50000">
                <a:srgbClr val="94B6D2">
                  <a:shade val="45000"/>
                  <a:satMod val="170000"/>
                </a:srgbClr>
              </a:gs>
              <a:gs pos="70000">
                <a:srgbClr val="94B6D2">
                  <a:tint val="99000"/>
                  <a:shade val="65000"/>
                  <a:satMod val="155000"/>
                </a:srgbClr>
              </a:gs>
              <a:gs pos="100000">
                <a:srgbClr val="94B6D2">
                  <a:tint val="95500"/>
                  <a:shade val="100000"/>
                  <a:satMod val="155000"/>
                </a:srgbClr>
              </a:gs>
            </a:gsLst>
            <a:lin ang="16200000" scaled="0"/>
          </a:gra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94B6D2">
                <a:satMod val="300000"/>
              </a:srgbClr>
            </a:contourClr>
          </a:sp3d>
        </p:spPr>
        <p:txBody>
          <a:bodyPr vert="horz" wrap="square" lIns="91436" tIns="45718" rIns="91436" bIns="45718" numCol="1" rtlCol="0" anchor="ctr" anchorCtr="0" compatLnSpc="1">
            <a:prstTxWarp prst="textNoShape">
              <a:avLst/>
            </a:prstTxWarp>
          </a:bodyPr>
          <a:lstStyle/>
          <a:p>
            <a:pPr algn="ctr" defTabSz="914099">
              <a:defRPr/>
            </a:pPr>
            <a:r>
              <a:rPr lang="en-US" sz="2300" dirty="0" smtClean="0">
                <a:solidFill>
                  <a:srgbClr val="FFFFFF"/>
                </a:solidFill>
                <a:effectLst>
                  <a:outerShdw blurRad="38100" dist="38100" dir="2700000" algn="tl">
                    <a:srgbClr val="000000">
                      <a:alpha val="43137"/>
                    </a:srgbClr>
                  </a:outerShdw>
                </a:effectLst>
              </a:rPr>
              <a:t>Sample Fill</a:t>
            </a:r>
          </a:p>
        </p:txBody>
      </p:sp>
      <p:sp>
        <p:nvSpPr>
          <p:cNvPr id="16" name="Rounded Rectangle 15"/>
          <p:cNvSpPr/>
          <p:nvPr/>
        </p:nvSpPr>
        <p:spPr bwMode="auto">
          <a:xfrm>
            <a:off x="6216952" y="5539619"/>
            <a:ext cx="2201333" cy="882953"/>
          </a:xfrm>
          <a:prstGeom prst="roundRect">
            <a:avLst>
              <a:gd name="adj" fmla="val 9033"/>
            </a:avLst>
          </a:prstGeom>
          <a:gradFill rotWithShape="1">
            <a:gsLst>
              <a:gs pos="0">
                <a:srgbClr val="968C8C">
                  <a:shade val="15000"/>
                  <a:satMod val="180000"/>
                </a:srgbClr>
              </a:gs>
              <a:gs pos="50000">
                <a:srgbClr val="968C8C">
                  <a:shade val="45000"/>
                  <a:satMod val="170000"/>
                </a:srgbClr>
              </a:gs>
              <a:gs pos="70000">
                <a:srgbClr val="968C8C">
                  <a:tint val="99000"/>
                  <a:shade val="65000"/>
                  <a:satMod val="155000"/>
                </a:srgbClr>
              </a:gs>
              <a:gs pos="100000">
                <a:srgbClr val="968C8C">
                  <a:tint val="95500"/>
                  <a:shade val="100000"/>
                  <a:satMod val="155000"/>
                </a:srgbClr>
              </a:gs>
            </a:gsLst>
            <a:lin ang="16200000" scaled="0"/>
          </a:gra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968C8C">
                <a:satMod val="300000"/>
              </a:srgbClr>
            </a:contourClr>
          </a:sp3d>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r>
              <a:rPr lang="en-US" sz="2300" dirty="0" smtClean="0">
                <a:solidFill>
                  <a:srgbClr val="FFFFFF"/>
                </a:solidFill>
                <a:effectLst>
                  <a:outerShdw blurRad="38100" dist="38100" dir="2700000" algn="tl">
                    <a:srgbClr val="000000">
                      <a:alpha val="43137"/>
                    </a:srgbClr>
                  </a:outerShdw>
                </a:effectLst>
              </a:rPr>
              <a:t>Sample Fill</a:t>
            </a:r>
          </a:p>
        </p:txBody>
      </p:sp>
      <p:sp>
        <p:nvSpPr>
          <p:cNvPr id="17" name="Rounded Rectangle 16"/>
          <p:cNvSpPr/>
          <p:nvPr/>
        </p:nvSpPr>
        <p:spPr bwMode="auto">
          <a:xfrm>
            <a:off x="3556000" y="5539619"/>
            <a:ext cx="2201333" cy="882953"/>
          </a:xfrm>
          <a:prstGeom prst="roundRect">
            <a:avLst>
              <a:gd name="adj" fmla="val 9033"/>
            </a:avLst>
          </a:prstGeom>
          <a:gradFill rotWithShape="1">
            <a:gsLst>
              <a:gs pos="0">
                <a:srgbClr val="7BA79D">
                  <a:shade val="15000"/>
                  <a:satMod val="180000"/>
                </a:srgbClr>
              </a:gs>
              <a:gs pos="50000">
                <a:srgbClr val="7BA79D">
                  <a:shade val="45000"/>
                  <a:satMod val="170000"/>
                </a:srgbClr>
              </a:gs>
              <a:gs pos="70000">
                <a:srgbClr val="7BA79D">
                  <a:tint val="99000"/>
                  <a:shade val="65000"/>
                  <a:satMod val="155000"/>
                </a:srgbClr>
              </a:gs>
              <a:gs pos="100000">
                <a:srgbClr val="7BA79D">
                  <a:tint val="95500"/>
                  <a:shade val="100000"/>
                  <a:satMod val="155000"/>
                </a:srgbClr>
              </a:gs>
            </a:gsLst>
            <a:lin ang="16200000" scaled="0"/>
          </a:gra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7BA79D">
                <a:satMod val="300000"/>
              </a:srgbClr>
            </a:contourClr>
          </a:sp3d>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r>
              <a:rPr lang="en-US" sz="2300" dirty="0" smtClean="0">
                <a:solidFill>
                  <a:srgbClr val="FFFFFF"/>
                </a:solidFill>
                <a:effectLst>
                  <a:outerShdw blurRad="38100" dist="38100" dir="2700000" algn="tl">
                    <a:srgbClr val="000000">
                      <a:alpha val="43137"/>
                    </a:srgbClr>
                  </a:outerShdw>
                </a:effectLst>
              </a:rPr>
              <a:t>Sample Fill</a:t>
            </a:r>
          </a:p>
        </p:txBody>
      </p:sp>
      <p:sp>
        <p:nvSpPr>
          <p:cNvPr id="18" name="Rounded Rectangle 17"/>
          <p:cNvSpPr/>
          <p:nvPr/>
        </p:nvSpPr>
        <p:spPr bwMode="auto">
          <a:xfrm>
            <a:off x="825500" y="5539619"/>
            <a:ext cx="2201333" cy="882953"/>
          </a:xfrm>
          <a:prstGeom prst="roundRect">
            <a:avLst>
              <a:gd name="adj" fmla="val 9033"/>
            </a:avLst>
          </a:prstGeom>
          <a:gradFill rotWithShape="1">
            <a:gsLst>
              <a:gs pos="0">
                <a:srgbClr val="D8B25C">
                  <a:shade val="15000"/>
                  <a:satMod val="180000"/>
                </a:srgbClr>
              </a:gs>
              <a:gs pos="50000">
                <a:srgbClr val="D8B25C">
                  <a:shade val="45000"/>
                  <a:satMod val="170000"/>
                </a:srgbClr>
              </a:gs>
              <a:gs pos="70000">
                <a:srgbClr val="D8B25C">
                  <a:tint val="99000"/>
                  <a:shade val="65000"/>
                  <a:satMod val="155000"/>
                </a:srgbClr>
              </a:gs>
              <a:gs pos="100000">
                <a:srgbClr val="D8B25C">
                  <a:tint val="95500"/>
                  <a:shade val="100000"/>
                  <a:satMod val="155000"/>
                </a:srgbClr>
              </a:gs>
            </a:gsLst>
            <a:lin ang="16200000" scaled="0"/>
          </a:gra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D8B25C">
                <a:satMod val="300000"/>
              </a:srgbClr>
            </a:contourClr>
          </a:sp3d>
        </p:spPr>
        <p:txBody>
          <a:bodyPr vert="horz" wrap="square" lIns="91436" tIns="45718" rIns="91436" bIns="45718" numCol="1" rtlCol="0" anchor="ctr" anchorCtr="0" compatLnSpc="1">
            <a:prstTxWarp prst="textNoShape">
              <a:avLst/>
            </a:prstTxWarp>
          </a:bodyPr>
          <a:lstStyle/>
          <a:p>
            <a:pPr algn="ctr" defTabSz="914099">
              <a:defRPr/>
            </a:pPr>
            <a:r>
              <a:rPr lang="en-US" sz="2300" dirty="0" smtClean="0">
                <a:solidFill>
                  <a:srgbClr val="FFFFFF"/>
                </a:solidFill>
                <a:effectLst>
                  <a:outerShdw blurRad="38100" dist="38100" dir="2700000" algn="tl">
                    <a:srgbClr val="000000">
                      <a:alpha val="43137"/>
                    </a:srgbClr>
                  </a:outerShdw>
                </a:effectLst>
              </a:rPr>
              <a:t>Sample Fill</a:t>
            </a:r>
          </a:p>
        </p:txBody>
      </p:sp>
      <p:sp>
        <p:nvSpPr>
          <p:cNvPr id="26" name="Content Placeholder 3"/>
          <p:cNvSpPr>
            <a:spLocks noGrp="1"/>
          </p:cNvSpPr>
          <p:nvPr>
            <p:ph sz="half" idx="2" hasCustomPrompt="1"/>
          </p:nvPr>
        </p:nvSpPr>
        <p:spPr>
          <a:xfrm>
            <a:off x="457200" y="1219200"/>
            <a:ext cx="8153400" cy="2511457"/>
          </a:xfrm>
        </p:spPr>
        <p:txBody>
          <a:bodyPr/>
          <a:lstStyle>
            <a:lvl1pPr marL="396875" marR="0" indent="-396875" algn="l" defTabSz="914363" rtl="0" eaLnBrk="1" fontAlgn="auto" latinLnBrk="0" hangingPunct="1">
              <a:lnSpc>
                <a:spcPct val="90000"/>
              </a:lnSpc>
              <a:spcBef>
                <a:spcPct val="20000"/>
              </a:spcBef>
              <a:spcAft>
                <a:spcPts val="0"/>
              </a:spcAft>
              <a:buClrTx/>
              <a:buSzTx/>
              <a:buFontTx/>
              <a:buBlip>
                <a:blip r:embed="rId2"/>
              </a:buBlip>
              <a:tabLst/>
              <a:defRPr sz="2600"/>
            </a:lvl1pPr>
            <a:lvl2pPr>
              <a:defRPr sz="2400"/>
            </a:lvl2pPr>
            <a:lvl3pPr>
              <a:defRPr sz="2000"/>
            </a:lvl3pPr>
            <a:lvl4pPr>
              <a:defRPr sz="1800"/>
            </a:lvl4pPr>
            <a:lvl5pPr>
              <a:defRPr sz="1800"/>
            </a:lvl5pPr>
          </a:lstStyle>
          <a:p>
            <a:pPr marL="396875" marR="0" lvl="0" indent="-396875" algn="l" defTabSz="914363" rtl="0" eaLnBrk="1" fontAlgn="auto" latinLnBrk="0" hangingPunct="1">
              <a:lnSpc>
                <a:spcPct val="90000"/>
              </a:lnSpc>
              <a:spcBef>
                <a:spcPct val="20000"/>
              </a:spcBef>
              <a:spcAft>
                <a:spcPts val="0"/>
              </a:spcAft>
              <a:buClrTx/>
              <a:buSzTx/>
              <a:buFontTx/>
              <a:buBlip>
                <a:blip r:embed="rId2"/>
              </a:buBlip>
              <a:tabLst/>
              <a:defRPr/>
            </a:pPr>
            <a:r>
              <a:rPr kumimoji="0" lang="en-US" sz="3200" b="0" i="0" u="none" strike="noStrike" kern="1200" cap="none" spc="0" normalizeH="0" baseline="0" noProof="0" dirty="0" smtClean="0">
                <a:ln>
                  <a:noFill/>
                </a:ln>
                <a:solidFill>
                  <a:prstClr val="white"/>
                </a:solidFill>
                <a:effectLst/>
                <a:uLnTx/>
                <a:uFillTx/>
                <a:latin typeface="+mn-lt"/>
                <a:ea typeface="+mn-ea"/>
                <a:cs typeface="+mn-cs"/>
              </a:rPr>
              <a:t>Font, size, and color for text have been formatted for you in the Slide Master</a:t>
            </a:r>
          </a:p>
          <a:p>
            <a:pPr marL="396875" marR="0" lvl="0" indent="-396875" algn="l" defTabSz="914363" rtl="0" eaLnBrk="1" fontAlgn="auto" latinLnBrk="0" hangingPunct="1">
              <a:lnSpc>
                <a:spcPct val="90000"/>
              </a:lnSpc>
              <a:spcBef>
                <a:spcPct val="20000"/>
              </a:spcBef>
              <a:spcAft>
                <a:spcPts val="0"/>
              </a:spcAft>
              <a:buClrTx/>
              <a:buSzTx/>
              <a:buFontTx/>
              <a:buBlip>
                <a:blip r:embed="rId2"/>
              </a:buBlip>
              <a:tabLst/>
              <a:defRPr/>
            </a:pPr>
            <a:r>
              <a:rPr kumimoji="0" lang="en-US" sz="3200" b="0" i="0" u="none" strike="noStrike" kern="1200" cap="none" spc="0" normalizeH="0" baseline="0" noProof="0" dirty="0" smtClean="0">
                <a:ln>
                  <a:noFill/>
                </a:ln>
                <a:solidFill>
                  <a:prstClr val="white"/>
                </a:solidFill>
                <a:effectLst/>
                <a:uLnTx/>
                <a:uFillTx/>
                <a:latin typeface="+mn-lt"/>
                <a:ea typeface="+mn-ea"/>
                <a:cs typeface="+mn-cs"/>
              </a:rPr>
              <a:t>Use the color palette shown below</a:t>
            </a:r>
          </a:p>
          <a:p>
            <a:pPr marL="396875" marR="0" lvl="0" indent="-396875" algn="l" defTabSz="914363" rtl="0" eaLnBrk="1" fontAlgn="auto" latinLnBrk="0" hangingPunct="1">
              <a:lnSpc>
                <a:spcPct val="90000"/>
              </a:lnSpc>
              <a:spcBef>
                <a:spcPct val="20000"/>
              </a:spcBef>
              <a:spcAft>
                <a:spcPts val="0"/>
              </a:spcAft>
              <a:buClrTx/>
              <a:buSzTx/>
              <a:buFontTx/>
              <a:buBlip>
                <a:blip r:embed="rId2"/>
              </a:buBlip>
              <a:tabLst/>
              <a:defRPr/>
            </a:pPr>
            <a:r>
              <a:rPr kumimoji="0" lang="en-US" sz="3200" b="0" i="0" u="none" strike="noStrike" kern="1200" cap="none" spc="0" normalizeH="0" baseline="0" noProof="0" dirty="0" smtClean="0">
                <a:ln>
                  <a:noFill/>
                </a:ln>
                <a:solidFill>
                  <a:prstClr val="white"/>
                </a:solidFill>
                <a:effectLst/>
                <a:uLnTx/>
                <a:uFillTx/>
                <a:latin typeface="+mn-lt"/>
                <a:ea typeface="+mn-ea"/>
                <a:cs typeface="+mn-cs"/>
              </a:rPr>
              <a:t>See next slide for additional guidelines</a:t>
            </a:r>
          </a:p>
          <a:p>
            <a:pPr marL="396875" marR="0" lvl="0" indent="-396875" algn="l" defTabSz="914363" rtl="0" eaLnBrk="1" fontAlgn="auto" latinLnBrk="0" hangingPunct="1">
              <a:lnSpc>
                <a:spcPct val="90000"/>
              </a:lnSpc>
              <a:spcBef>
                <a:spcPct val="20000"/>
              </a:spcBef>
              <a:spcAft>
                <a:spcPts val="0"/>
              </a:spcAft>
              <a:buClrTx/>
              <a:buSzTx/>
              <a:buFontTx/>
              <a:buBlip>
                <a:blip r:embed="rId2"/>
              </a:buBlip>
              <a:tabLst/>
              <a:defRPr/>
            </a:pPr>
            <a:r>
              <a:rPr kumimoji="0" lang="en-US" sz="3200" b="0" i="0" u="none" strike="noStrike" kern="1200" cap="none" spc="0" normalizeH="0" baseline="0" noProof="0" dirty="0" smtClean="0">
                <a:ln>
                  <a:noFill/>
                </a:ln>
                <a:solidFill>
                  <a:prstClr val="white"/>
                </a:solidFill>
                <a:effectLst/>
                <a:uLnTx/>
                <a:uFillTx/>
                <a:latin typeface="+mn-lt"/>
                <a:ea typeface="+mn-ea"/>
                <a:cs typeface="+mn-cs"/>
              </a:rPr>
              <a:t>Hyperlink color: </a:t>
            </a:r>
            <a:r>
              <a:rPr kumimoji="0" lang="en-US" sz="3200" b="0" i="0" u="none" strike="noStrike" kern="1200" cap="none" spc="0" normalizeH="0" baseline="0" noProof="0" dirty="0" smtClean="0">
                <a:ln>
                  <a:noFill/>
                </a:ln>
                <a:solidFill>
                  <a:prstClr val="white"/>
                </a:solidFill>
                <a:effectLst/>
                <a:uLnTx/>
                <a:uFillTx/>
                <a:latin typeface="+mn-lt"/>
                <a:ea typeface="+mn-ea"/>
                <a:cs typeface="+mn-cs"/>
                <a:hlinkClick r:id="rId3"/>
              </a:rPr>
              <a:t>www.mwdh2o.com</a:t>
            </a:r>
            <a:r>
              <a:rPr kumimoji="0" lang="en-US" sz="3200" b="0" i="0" u="none" strike="noStrike" kern="1200" cap="none" spc="0" normalizeH="0" baseline="0" noProof="0" dirty="0" smtClean="0">
                <a:ln>
                  <a:noFill/>
                </a:ln>
                <a:solidFill>
                  <a:prstClr val="white"/>
                </a:solidFill>
                <a:effectLst/>
                <a:uLnTx/>
                <a:uFillTx/>
                <a:latin typeface="+mn-lt"/>
                <a:ea typeface="+mn-ea"/>
                <a:cs typeface="+mn-cs"/>
              </a:rPr>
              <a:t> </a:t>
            </a:r>
          </a:p>
        </p:txBody>
      </p:sp>
      <p:sp>
        <p:nvSpPr>
          <p:cNvPr id="10" name="Title 9"/>
          <p:cNvSpPr>
            <a:spLocks noGrp="1"/>
          </p:cNvSpPr>
          <p:nvPr>
            <p:ph type="title"/>
          </p:nvPr>
        </p:nvSpPr>
        <p:spPr>
          <a:xfrm>
            <a:off x="228600" y="304800"/>
            <a:ext cx="8686800" cy="664797"/>
          </a:xfrm>
        </p:spPr>
        <p:txBody>
          <a:bodyPr/>
          <a:lstStyle/>
          <a:p>
            <a:r>
              <a:rPr lang="en-US" smtClean="0"/>
              <a:t>Click to edit Master title style</a:t>
            </a:r>
            <a:endParaRPr lang="en-US" dirty="0"/>
          </a:p>
        </p:txBody>
      </p:sp>
      <p:sp>
        <p:nvSpPr>
          <p:cNvPr id="11"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600" b="1">
                <a:solidFill>
                  <a:schemeClr val="tx1">
                    <a:tint val="75000"/>
                  </a:schemeClr>
                </a:solidFill>
                <a:effectLst>
                  <a:outerShdw blurRad="38100" dist="38100" dir="2700000" algn="tl">
                    <a:srgbClr val="000000">
                      <a:alpha val="43137"/>
                    </a:srgbClr>
                  </a:outerShdw>
                </a:effectLst>
              </a:defRPr>
            </a:lvl1pPr>
          </a:lstStyle>
          <a:p>
            <a:fld id="{B6F15528-21DE-4FAA-801E-634DDDAF4B2B}" type="slidenum">
              <a:rPr lang="en-US" smtClean="0">
                <a:solidFill>
                  <a:srgbClr val="95A5A6">
                    <a:tint val="75000"/>
                  </a:srgbClr>
                </a:solidFill>
              </a:rPr>
              <a:pPr/>
              <a:t>‹#›</a:t>
            </a:fld>
            <a:endParaRPr lang="en-US" dirty="0">
              <a:solidFill>
                <a:srgbClr val="95A5A6">
                  <a:tint val="75000"/>
                </a:srgbClr>
              </a:solidFill>
            </a:endParaRPr>
          </a:p>
        </p:txBody>
      </p:sp>
    </p:spTree>
    <p:extLst>
      <p:ext uri="{BB962C8B-B14F-4D97-AF65-F5344CB8AC3E}">
        <p14:creationId xmlns:p14="http://schemas.microsoft.com/office/powerpoint/2010/main" val="260762844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ex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8600" y="304801"/>
            <a:ext cx="8763000" cy="609599"/>
          </a:xfrm>
        </p:spPr>
        <p:txBody>
          <a:bodyPr/>
          <a:lstStyle>
            <a:lvl1pPr>
              <a:defRPr sz="4800"/>
            </a:lvl1pPr>
          </a:lstStyle>
          <a:p>
            <a:r>
              <a:rPr lang="en-US" dirty="0" smtClean="0"/>
              <a:t>Slide Title</a:t>
            </a:r>
            <a:br>
              <a:rPr lang="en-US" dirty="0" smtClean="0"/>
            </a:br>
            <a:endParaRPr lang="en-US" dirty="0"/>
          </a:p>
        </p:txBody>
      </p:sp>
      <p:sp>
        <p:nvSpPr>
          <p:cNvPr id="8" name="Text Placeholder 7"/>
          <p:cNvSpPr>
            <a:spLocks noGrp="1"/>
          </p:cNvSpPr>
          <p:nvPr>
            <p:ph type="body" sz="quarter" idx="11" hasCustomPrompt="1"/>
          </p:nvPr>
        </p:nvSpPr>
        <p:spPr>
          <a:xfrm>
            <a:off x="228600" y="914400"/>
            <a:ext cx="8763000" cy="498598"/>
          </a:xfrm>
        </p:spPr>
        <p:txBody>
          <a:bodyPr/>
          <a:lstStyle>
            <a:lvl1pPr algn="ctr">
              <a:defRPr sz="3200"/>
            </a:lvl1pPr>
          </a:lstStyle>
          <a:p>
            <a:pPr lvl="0"/>
            <a:r>
              <a:rPr lang="en-US" sz="3600" dirty="0" smtClean="0">
                <a:solidFill>
                  <a:schemeClr val="tx2"/>
                </a:solidFill>
              </a:rPr>
              <a:t> Subtitle color</a:t>
            </a:r>
            <a:endParaRPr lang="en-US" dirty="0"/>
          </a:p>
        </p:txBody>
      </p:sp>
      <p:sp>
        <p:nvSpPr>
          <p:cNvPr id="5" name="Text Placeholder 4"/>
          <p:cNvSpPr>
            <a:spLocks noGrp="1"/>
          </p:cNvSpPr>
          <p:nvPr>
            <p:ph type="body" sz="quarter" idx="12"/>
          </p:nvPr>
        </p:nvSpPr>
        <p:spPr>
          <a:xfrm>
            <a:off x="304800" y="1676400"/>
            <a:ext cx="8305800" cy="2135969"/>
          </a:xfrm>
        </p:spPr>
        <p:txBody>
          <a:bodyPr/>
          <a:lstStyle>
            <a:lvl1pPr marL="396875" marR="0" indent="-396875" algn="l" defTabSz="914363" rtl="0" eaLnBrk="1" fontAlgn="auto" latinLnBrk="0" hangingPunct="1">
              <a:lnSpc>
                <a:spcPct val="90000"/>
              </a:lnSpc>
              <a:spcBef>
                <a:spcPct val="20000"/>
              </a:spcBef>
              <a:spcAft>
                <a:spcPts val="0"/>
              </a:spcAft>
              <a:buClrTx/>
              <a:buSzTx/>
              <a:buFontTx/>
              <a:buBlip>
                <a:blip r:embed="rId2"/>
              </a:buBlip>
              <a:tabLst/>
              <a:defRPr/>
            </a:lvl1pPr>
            <a:lvl2pPr>
              <a:defRPr>
                <a:solidFill>
                  <a:schemeClr val="accent4"/>
                </a:solidFill>
              </a:defRPr>
            </a:lvl2pPr>
            <a:lvl3pPr>
              <a:defRPr>
                <a:solidFill>
                  <a:schemeClr val="accent3"/>
                </a:solidFill>
              </a:defRPr>
            </a:lvl3pPr>
            <a:lvl4pPr>
              <a:defRPr>
                <a:solidFill>
                  <a:schemeClr val="accent2"/>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600" b="1">
                <a:solidFill>
                  <a:schemeClr val="tx1">
                    <a:tint val="75000"/>
                  </a:schemeClr>
                </a:solidFill>
                <a:effectLst>
                  <a:outerShdw blurRad="38100" dist="38100" dir="2700000" algn="tl">
                    <a:srgbClr val="000000">
                      <a:alpha val="43137"/>
                    </a:srgbClr>
                  </a:outerShdw>
                </a:effectLst>
              </a:defRPr>
            </a:lvl1pPr>
          </a:lstStyle>
          <a:p>
            <a:fld id="{75DD40B2-7ACD-4959-B60B-9A9DB3793DF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96922861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8600" y="304800"/>
            <a:ext cx="8686800" cy="664797"/>
          </a:xfrm>
        </p:spPr>
        <p:txBody>
          <a:bodyPr/>
          <a:lstStyle>
            <a:lvl1pPr>
              <a:defRPr/>
            </a:lvl1pPr>
          </a:lstStyle>
          <a:p>
            <a:r>
              <a:rPr lang="en-US" dirty="0" smtClean="0"/>
              <a:t>Slide Title Generic Chart</a:t>
            </a:r>
            <a:endParaRPr lang="en-US" dirty="0"/>
          </a:p>
        </p:txBody>
      </p:sp>
      <p:sp>
        <p:nvSpPr>
          <p:cNvPr id="9" name="Chart Placeholder 8"/>
          <p:cNvSpPr>
            <a:spLocks noGrp="1"/>
          </p:cNvSpPr>
          <p:nvPr>
            <p:ph type="chart" sz="quarter" idx="10"/>
          </p:nvPr>
        </p:nvSpPr>
        <p:spPr>
          <a:xfrm>
            <a:off x="381000" y="1295400"/>
            <a:ext cx="8458200" cy="5257800"/>
          </a:xfrm>
        </p:spPr>
        <p:txBody>
          <a:bodyPr/>
          <a:lstStyle/>
          <a:p>
            <a:r>
              <a:rPr lang="en-US" smtClean="0"/>
              <a:t>Click icon to add chart</a:t>
            </a:r>
            <a:endParaRPr lang="en-US"/>
          </a:p>
        </p:txBody>
      </p:sp>
      <p:sp>
        <p:nvSpPr>
          <p:cNvPr id="4"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600" b="1">
                <a:solidFill>
                  <a:schemeClr val="tx1">
                    <a:tint val="75000"/>
                  </a:schemeClr>
                </a:solidFill>
                <a:effectLst>
                  <a:outerShdw blurRad="38100" dist="38100" dir="2700000" algn="tl">
                    <a:srgbClr val="000000">
                      <a:alpha val="43137"/>
                    </a:srgbClr>
                  </a:outerShdw>
                </a:effectLst>
              </a:defRPr>
            </a:lvl1pPr>
          </a:lstStyle>
          <a:p>
            <a:fld id="{B6F15528-21DE-4FAA-801E-634DDDAF4B2B}" type="slidenum">
              <a:rPr lang="en-US" smtClean="0">
                <a:solidFill>
                  <a:srgbClr val="95A5A6">
                    <a:tint val="75000"/>
                  </a:srgbClr>
                </a:solidFill>
              </a:rPr>
              <a:pPr/>
              <a:t>‹#›</a:t>
            </a:fld>
            <a:endParaRPr lang="en-US" dirty="0">
              <a:solidFill>
                <a:srgbClr val="95A5A6">
                  <a:tint val="75000"/>
                </a:srgbClr>
              </a:solidFill>
            </a:endParaRPr>
          </a:p>
        </p:txBody>
      </p:sp>
    </p:spTree>
    <p:extLst>
      <p:ext uri="{BB962C8B-B14F-4D97-AF65-F5344CB8AC3E}">
        <p14:creationId xmlns:p14="http://schemas.microsoft.com/office/powerpoint/2010/main" val="141525843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Graphics">
    <p:spTree>
      <p:nvGrpSpPr>
        <p:cNvPr id="1" name=""/>
        <p:cNvGrpSpPr/>
        <p:nvPr/>
      </p:nvGrpSpPr>
      <p:grpSpPr>
        <a:xfrm>
          <a:off x="0" y="0"/>
          <a:ext cx="0" cy="0"/>
          <a:chOff x="0" y="0"/>
          <a:chExt cx="0" cy="0"/>
        </a:xfrm>
      </p:grpSpPr>
      <p:sp>
        <p:nvSpPr>
          <p:cNvPr id="13" name="Rounded Rectangle 12"/>
          <p:cNvSpPr/>
          <p:nvPr/>
        </p:nvSpPr>
        <p:spPr bwMode="auto">
          <a:xfrm>
            <a:off x="6216952" y="4381500"/>
            <a:ext cx="2201333" cy="882953"/>
          </a:xfrm>
          <a:prstGeom prst="roundRect">
            <a:avLst>
              <a:gd name="adj" fmla="val 9033"/>
            </a:avLst>
          </a:prstGeom>
          <a:gradFill rotWithShape="1">
            <a:gsLst>
              <a:gs pos="0">
                <a:srgbClr val="A5AB81">
                  <a:shade val="15000"/>
                  <a:satMod val="180000"/>
                </a:srgbClr>
              </a:gs>
              <a:gs pos="50000">
                <a:srgbClr val="A5AB81">
                  <a:shade val="45000"/>
                  <a:satMod val="170000"/>
                </a:srgbClr>
              </a:gs>
              <a:gs pos="70000">
                <a:srgbClr val="A5AB81">
                  <a:tint val="99000"/>
                  <a:shade val="65000"/>
                  <a:satMod val="155000"/>
                </a:srgbClr>
              </a:gs>
              <a:gs pos="100000">
                <a:srgbClr val="A5AB81">
                  <a:tint val="95500"/>
                  <a:shade val="100000"/>
                  <a:satMod val="155000"/>
                </a:srgbClr>
              </a:gs>
            </a:gsLst>
            <a:lin ang="16200000" scaled="0"/>
          </a:gra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A5AB81">
                <a:satMod val="300000"/>
              </a:srgbClr>
            </a:contourClr>
          </a:sp3d>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r>
              <a:rPr kumimoji="0" lang="en-US" sz="23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mn-ea"/>
                <a:cs typeface="+mn-cs"/>
              </a:rPr>
              <a:t>Sample Fill</a:t>
            </a:r>
          </a:p>
        </p:txBody>
      </p:sp>
      <p:sp>
        <p:nvSpPr>
          <p:cNvPr id="14" name="Rounded Rectangle 13"/>
          <p:cNvSpPr/>
          <p:nvPr/>
        </p:nvSpPr>
        <p:spPr bwMode="auto">
          <a:xfrm>
            <a:off x="3556000" y="4381500"/>
            <a:ext cx="2201333" cy="882953"/>
          </a:xfrm>
          <a:prstGeom prst="roundRect">
            <a:avLst>
              <a:gd name="adj" fmla="val 9033"/>
            </a:avLst>
          </a:prstGeom>
          <a:gradFill rotWithShape="1">
            <a:gsLst>
              <a:gs pos="0">
                <a:srgbClr val="DD8047">
                  <a:shade val="15000"/>
                  <a:satMod val="180000"/>
                </a:srgbClr>
              </a:gs>
              <a:gs pos="50000">
                <a:srgbClr val="DD8047">
                  <a:shade val="45000"/>
                  <a:satMod val="170000"/>
                </a:srgbClr>
              </a:gs>
              <a:gs pos="70000">
                <a:srgbClr val="DD8047">
                  <a:tint val="99000"/>
                  <a:shade val="65000"/>
                  <a:satMod val="155000"/>
                </a:srgbClr>
              </a:gs>
              <a:gs pos="100000">
                <a:srgbClr val="DD8047">
                  <a:tint val="95500"/>
                  <a:shade val="100000"/>
                  <a:satMod val="155000"/>
                </a:srgbClr>
              </a:gs>
            </a:gsLst>
            <a:lin ang="16200000" scaled="0"/>
          </a:gra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DD8047">
                <a:satMod val="300000"/>
              </a:srgbClr>
            </a:contourClr>
          </a:sp3d>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r>
              <a:rPr kumimoji="0" lang="en-US" sz="23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mn-ea"/>
                <a:cs typeface="+mn-cs"/>
              </a:rPr>
              <a:t>Sample Fill</a:t>
            </a:r>
          </a:p>
        </p:txBody>
      </p:sp>
      <p:sp>
        <p:nvSpPr>
          <p:cNvPr id="15" name="Rounded Rectangle 14"/>
          <p:cNvSpPr/>
          <p:nvPr/>
        </p:nvSpPr>
        <p:spPr bwMode="auto">
          <a:xfrm>
            <a:off x="825500" y="4381500"/>
            <a:ext cx="2201333" cy="882953"/>
          </a:xfrm>
          <a:prstGeom prst="roundRect">
            <a:avLst>
              <a:gd name="adj" fmla="val 9033"/>
            </a:avLst>
          </a:prstGeom>
          <a:gradFill rotWithShape="1">
            <a:gsLst>
              <a:gs pos="0">
                <a:srgbClr val="94B6D2">
                  <a:shade val="15000"/>
                  <a:satMod val="180000"/>
                </a:srgbClr>
              </a:gs>
              <a:gs pos="50000">
                <a:srgbClr val="94B6D2">
                  <a:shade val="45000"/>
                  <a:satMod val="170000"/>
                </a:srgbClr>
              </a:gs>
              <a:gs pos="70000">
                <a:srgbClr val="94B6D2">
                  <a:tint val="99000"/>
                  <a:shade val="65000"/>
                  <a:satMod val="155000"/>
                </a:srgbClr>
              </a:gs>
              <a:gs pos="100000">
                <a:srgbClr val="94B6D2">
                  <a:tint val="95500"/>
                  <a:shade val="100000"/>
                  <a:satMod val="155000"/>
                </a:srgbClr>
              </a:gs>
            </a:gsLst>
            <a:lin ang="16200000" scaled="0"/>
          </a:gra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94B6D2">
                <a:satMod val="300000"/>
              </a:srgbClr>
            </a:contourClr>
          </a:sp3d>
        </p:spPr>
        <p:txBody>
          <a:bodyPr vert="horz" wrap="square" lIns="91436" tIns="45718" rIns="91436" bIns="45718" numCol="1" rtlCol="0" anchor="ctr" anchorCtr="0" compatLnSpc="1">
            <a:prstTxWarp prst="textNoShape">
              <a:avLst/>
            </a:prstTxWarp>
          </a:bodyPr>
          <a:lstStyle/>
          <a:p>
            <a:pPr marL="0" marR="0" lvl="0" indent="0" algn="ctr" defTabSz="914099"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mn-ea"/>
                <a:cs typeface="+mn-cs"/>
              </a:rPr>
              <a:t>Sample Fill</a:t>
            </a:r>
          </a:p>
        </p:txBody>
      </p:sp>
      <p:sp>
        <p:nvSpPr>
          <p:cNvPr id="16" name="Rounded Rectangle 15"/>
          <p:cNvSpPr/>
          <p:nvPr/>
        </p:nvSpPr>
        <p:spPr bwMode="auto">
          <a:xfrm>
            <a:off x="6216952" y="5539619"/>
            <a:ext cx="2201333" cy="882953"/>
          </a:xfrm>
          <a:prstGeom prst="roundRect">
            <a:avLst>
              <a:gd name="adj" fmla="val 9033"/>
            </a:avLst>
          </a:prstGeom>
          <a:gradFill rotWithShape="1">
            <a:gsLst>
              <a:gs pos="0">
                <a:srgbClr val="968C8C">
                  <a:shade val="15000"/>
                  <a:satMod val="180000"/>
                </a:srgbClr>
              </a:gs>
              <a:gs pos="50000">
                <a:srgbClr val="968C8C">
                  <a:shade val="45000"/>
                  <a:satMod val="170000"/>
                </a:srgbClr>
              </a:gs>
              <a:gs pos="70000">
                <a:srgbClr val="968C8C">
                  <a:tint val="99000"/>
                  <a:shade val="65000"/>
                  <a:satMod val="155000"/>
                </a:srgbClr>
              </a:gs>
              <a:gs pos="100000">
                <a:srgbClr val="968C8C">
                  <a:tint val="95500"/>
                  <a:shade val="100000"/>
                  <a:satMod val="155000"/>
                </a:srgbClr>
              </a:gs>
            </a:gsLst>
            <a:lin ang="16200000" scaled="0"/>
          </a:gra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968C8C">
                <a:satMod val="300000"/>
              </a:srgbClr>
            </a:contourClr>
          </a:sp3d>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r>
              <a:rPr kumimoji="0" lang="en-US" sz="23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mn-ea"/>
                <a:cs typeface="+mn-cs"/>
              </a:rPr>
              <a:t>Sample Fill</a:t>
            </a:r>
          </a:p>
        </p:txBody>
      </p:sp>
      <p:sp>
        <p:nvSpPr>
          <p:cNvPr id="17" name="Rounded Rectangle 16"/>
          <p:cNvSpPr/>
          <p:nvPr/>
        </p:nvSpPr>
        <p:spPr bwMode="auto">
          <a:xfrm>
            <a:off x="3556000" y="5539619"/>
            <a:ext cx="2201333" cy="882953"/>
          </a:xfrm>
          <a:prstGeom prst="roundRect">
            <a:avLst>
              <a:gd name="adj" fmla="val 9033"/>
            </a:avLst>
          </a:prstGeom>
          <a:gradFill rotWithShape="1">
            <a:gsLst>
              <a:gs pos="0">
                <a:srgbClr val="7BA79D">
                  <a:shade val="15000"/>
                  <a:satMod val="180000"/>
                </a:srgbClr>
              </a:gs>
              <a:gs pos="50000">
                <a:srgbClr val="7BA79D">
                  <a:shade val="45000"/>
                  <a:satMod val="170000"/>
                </a:srgbClr>
              </a:gs>
              <a:gs pos="70000">
                <a:srgbClr val="7BA79D">
                  <a:tint val="99000"/>
                  <a:shade val="65000"/>
                  <a:satMod val="155000"/>
                </a:srgbClr>
              </a:gs>
              <a:gs pos="100000">
                <a:srgbClr val="7BA79D">
                  <a:tint val="95500"/>
                  <a:shade val="100000"/>
                  <a:satMod val="155000"/>
                </a:srgbClr>
              </a:gs>
            </a:gsLst>
            <a:lin ang="16200000" scaled="0"/>
          </a:gra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7BA79D">
                <a:satMod val="300000"/>
              </a:srgbClr>
            </a:contourClr>
          </a:sp3d>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r>
              <a:rPr kumimoji="0" lang="en-US" sz="23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mn-ea"/>
                <a:cs typeface="+mn-cs"/>
              </a:rPr>
              <a:t>Sample Fill</a:t>
            </a:r>
          </a:p>
        </p:txBody>
      </p:sp>
      <p:sp>
        <p:nvSpPr>
          <p:cNvPr id="18" name="Rounded Rectangle 17"/>
          <p:cNvSpPr/>
          <p:nvPr/>
        </p:nvSpPr>
        <p:spPr bwMode="auto">
          <a:xfrm>
            <a:off x="825500" y="5539619"/>
            <a:ext cx="2201333" cy="882953"/>
          </a:xfrm>
          <a:prstGeom prst="roundRect">
            <a:avLst>
              <a:gd name="adj" fmla="val 9033"/>
            </a:avLst>
          </a:prstGeom>
          <a:gradFill rotWithShape="1">
            <a:gsLst>
              <a:gs pos="0">
                <a:srgbClr val="D8B25C">
                  <a:shade val="15000"/>
                  <a:satMod val="180000"/>
                </a:srgbClr>
              </a:gs>
              <a:gs pos="50000">
                <a:srgbClr val="D8B25C">
                  <a:shade val="45000"/>
                  <a:satMod val="170000"/>
                </a:srgbClr>
              </a:gs>
              <a:gs pos="70000">
                <a:srgbClr val="D8B25C">
                  <a:tint val="99000"/>
                  <a:shade val="65000"/>
                  <a:satMod val="155000"/>
                </a:srgbClr>
              </a:gs>
              <a:gs pos="100000">
                <a:srgbClr val="D8B25C">
                  <a:tint val="95500"/>
                  <a:shade val="100000"/>
                  <a:satMod val="155000"/>
                </a:srgbClr>
              </a:gs>
            </a:gsLst>
            <a:lin ang="16200000" scaled="0"/>
          </a:gra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D8B25C">
                <a:satMod val="300000"/>
              </a:srgbClr>
            </a:contourClr>
          </a:sp3d>
        </p:spPr>
        <p:txBody>
          <a:bodyPr vert="horz" wrap="square" lIns="91436" tIns="45718" rIns="91436" bIns="45718" numCol="1" rtlCol="0" anchor="ctr" anchorCtr="0" compatLnSpc="1">
            <a:prstTxWarp prst="textNoShape">
              <a:avLst/>
            </a:prstTxWarp>
          </a:bodyPr>
          <a:lstStyle/>
          <a:p>
            <a:pPr marL="0" marR="0" lvl="0" indent="0" algn="ctr" defTabSz="914099"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mn-ea"/>
                <a:cs typeface="+mn-cs"/>
              </a:rPr>
              <a:t>Sample Fill</a:t>
            </a:r>
          </a:p>
        </p:txBody>
      </p:sp>
      <p:sp>
        <p:nvSpPr>
          <p:cNvPr id="26" name="Content Placeholder 3"/>
          <p:cNvSpPr>
            <a:spLocks noGrp="1"/>
          </p:cNvSpPr>
          <p:nvPr>
            <p:ph sz="half" idx="2" hasCustomPrompt="1"/>
          </p:nvPr>
        </p:nvSpPr>
        <p:spPr>
          <a:xfrm>
            <a:off x="457200" y="1219200"/>
            <a:ext cx="8153400" cy="2511457"/>
          </a:xfrm>
        </p:spPr>
        <p:txBody>
          <a:bodyPr/>
          <a:lstStyle>
            <a:lvl1pPr marL="396875" marR="0" indent="-396875" algn="l" defTabSz="914363" rtl="0" eaLnBrk="1" fontAlgn="auto" latinLnBrk="0" hangingPunct="1">
              <a:lnSpc>
                <a:spcPct val="90000"/>
              </a:lnSpc>
              <a:spcBef>
                <a:spcPct val="20000"/>
              </a:spcBef>
              <a:spcAft>
                <a:spcPts val="0"/>
              </a:spcAft>
              <a:buClrTx/>
              <a:buSzTx/>
              <a:buFontTx/>
              <a:buBlip>
                <a:blip r:embed="rId2"/>
              </a:buBlip>
              <a:tabLst/>
              <a:defRPr sz="2600"/>
            </a:lvl1pPr>
            <a:lvl2pPr>
              <a:defRPr sz="2400"/>
            </a:lvl2pPr>
            <a:lvl3pPr>
              <a:defRPr sz="2000"/>
            </a:lvl3pPr>
            <a:lvl4pPr>
              <a:defRPr sz="1800"/>
            </a:lvl4pPr>
            <a:lvl5pPr>
              <a:defRPr sz="1800"/>
            </a:lvl5pPr>
          </a:lstStyle>
          <a:p>
            <a:pPr marL="396875" marR="0" lvl="0" indent="-396875" algn="l" defTabSz="914363" rtl="0" eaLnBrk="1" fontAlgn="auto" latinLnBrk="0" hangingPunct="1">
              <a:lnSpc>
                <a:spcPct val="90000"/>
              </a:lnSpc>
              <a:spcBef>
                <a:spcPct val="20000"/>
              </a:spcBef>
              <a:spcAft>
                <a:spcPts val="0"/>
              </a:spcAft>
              <a:buClrTx/>
              <a:buSzTx/>
              <a:buFontTx/>
              <a:buBlip>
                <a:blip r:embed="rId2"/>
              </a:buBlip>
              <a:tabLst/>
              <a:defRPr/>
            </a:pPr>
            <a:r>
              <a:rPr kumimoji="0" lang="en-US" sz="3200" b="0" i="0" u="none" strike="noStrike" kern="1200" cap="none" spc="0" normalizeH="0" baseline="0" noProof="0" dirty="0" smtClean="0">
                <a:ln>
                  <a:noFill/>
                </a:ln>
                <a:solidFill>
                  <a:prstClr val="white"/>
                </a:solidFill>
                <a:effectLst/>
                <a:uLnTx/>
                <a:uFillTx/>
                <a:latin typeface="+mn-lt"/>
                <a:ea typeface="+mn-ea"/>
                <a:cs typeface="+mn-cs"/>
              </a:rPr>
              <a:t>Font, size, and color for text have been formatted for you in the Slide Master</a:t>
            </a:r>
          </a:p>
          <a:p>
            <a:pPr marL="396875" marR="0" lvl="0" indent="-396875" algn="l" defTabSz="914363" rtl="0" eaLnBrk="1" fontAlgn="auto" latinLnBrk="0" hangingPunct="1">
              <a:lnSpc>
                <a:spcPct val="90000"/>
              </a:lnSpc>
              <a:spcBef>
                <a:spcPct val="20000"/>
              </a:spcBef>
              <a:spcAft>
                <a:spcPts val="0"/>
              </a:spcAft>
              <a:buClrTx/>
              <a:buSzTx/>
              <a:buFontTx/>
              <a:buBlip>
                <a:blip r:embed="rId2"/>
              </a:buBlip>
              <a:tabLst/>
              <a:defRPr/>
            </a:pPr>
            <a:r>
              <a:rPr kumimoji="0" lang="en-US" sz="3200" b="0" i="0" u="none" strike="noStrike" kern="1200" cap="none" spc="0" normalizeH="0" baseline="0" noProof="0" dirty="0" smtClean="0">
                <a:ln>
                  <a:noFill/>
                </a:ln>
                <a:solidFill>
                  <a:prstClr val="white"/>
                </a:solidFill>
                <a:effectLst/>
                <a:uLnTx/>
                <a:uFillTx/>
                <a:latin typeface="+mn-lt"/>
                <a:ea typeface="+mn-ea"/>
                <a:cs typeface="+mn-cs"/>
              </a:rPr>
              <a:t>Use the color palette shown below</a:t>
            </a:r>
          </a:p>
          <a:p>
            <a:pPr marL="396875" marR="0" lvl="0" indent="-396875" algn="l" defTabSz="914363" rtl="0" eaLnBrk="1" fontAlgn="auto" latinLnBrk="0" hangingPunct="1">
              <a:lnSpc>
                <a:spcPct val="90000"/>
              </a:lnSpc>
              <a:spcBef>
                <a:spcPct val="20000"/>
              </a:spcBef>
              <a:spcAft>
                <a:spcPts val="0"/>
              </a:spcAft>
              <a:buClrTx/>
              <a:buSzTx/>
              <a:buFontTx/>
              <a:buBlip>
                <a:blip r:embed="rId2"/>
              </a:buBlip>
              <a:tabLst/>
              <a:defRPr/>
            </a:pPr>
            <a:r>
              <a:rPr kumimoji="0" lang="en-US" sz="3200" b="0" i="0" u="none" strike="noStrike" kern="1200" cap="none" spc="0" normalizeH="0" baseline="0" noProof="0" dirty="0" smtClean="0">
                <a:ln>
                  <a:noFill/>
                </a:ln>
                <a:solidFill>
                  <a:prstClr val="white"/>
                </a:solidFill>
                <a:effectLst/>
                <a:uLnTx/>
                <a:uFillTx/>
                <a:latin typeface="+mn-lt"/>
                <a:ea typeface="+mn-ea"/>
                <a:cs typeface="+mn-cs"/>
              </a:rPr>
              <a:t>See next slide for additional guidelines</a:t>
            </a:r>
          </a:p>
          <a:p>
            <a:pPr marL="396875" marR="0" lvl="0" indent="-396875" algn="l" defTabSz="914363" rtl="0" eaLnBrk="1" fontAlgn="auto" latinLnBrk="0" hangingPunct="1">
              <a:lnSpc>
                <a:spcPct val="90000"/>
              </a:lnSpc>
              <a:spcBef>
                <a:spcPct val="20000"/>
              </a:spcBef>
              <a:spcAft>
                <a:spcPts val="0"/>
              </a:spcAft>
              <a:buClrTx/>
              <a:buSzTx/>
              <a:buFontTx/>
              <a:buBlip>
                <a:blip r:embed="rId2"/>
              </a:buBlip>
              <a:tabLst/>
              <a:defRPr/>
            </a:pPr>
            <a:r>
              <a:rPr kumimoji="0" lang="en-US" sz="3200" b="0" i="0" u="none" strike="noStrike" kern="1200" cap="none" spc="0" normalizeH="0" baseline="0" noProof="0" dirty="0" smtClean="0">
                <a:ln>
                  <a:noFill/>
                </a:ln>
                <a:solidFill>
                  <a:prstClr val="white"/>
                </a:solidFill>
                <a:effectLst/>
                <a:uLnTx/>
                <a:uFillTx/>
                <a:latin typeface="+mn-lt"/>
                <a:ea typeface="+mn-ea"/>
                <a:cs typeface="+mn-cs"/>
              </a:rPr>
              <a:t>Hyperlink color: </a:t>
            </a:r>
            <a:r>
              <a:rPr kumimoji="0" lang="en-US" sz="3200" b="0" i="0" u="none" strike="noStrike" kern="1200" cap="none" spc="0" normalizeH="0" baseline="0" noProof="0" dirty="0" smtClean="0">
                <a:ln>
                  <a:noFill/>
                </a:ln>
                <a:solidFill>
                  <a:prstClr val="white"/>
                </a:solidFill>
                <a:effectLst/>
                <a:uLnTx/>
                <a:uFillTx/>
                <a:latin typeface="+mn-lt"/>
                <a:ea typeface="+mn-ea"/>
                <a:cs typeface="+mn-cs"/>
                <a:hlinkClick r:id="rId3"/>
              </a:rPr>
              <a:t>www.mwdh2o.com</a:t>
            </a:r>
            <a:r>
              <a:rPr kumimoji="0" lang="en-US" sz="3200" b="0" i="0" u="none" strike="noStrike" kern="1200" cap="none" spc="0" normalizeH="0" baseline="0" noProof="0" dirty="0" smtClean="0">
                <a:ln>
                  <a:noFill/>
                </a:ln>
                <a:solidFill>
                  <a:prstClr val="white"/>
                </a:solidFill>
                <a:effectLst/>
                <a:uLnTx/>
                <a:uFillTx/>
                <a:latin typeface="+mn-lt"/>
                <a:ea typeface="+mn-ea"/>
                <a:cs typeface="+mn-cs"/>
              </a:rPr>
              <a:t> </a:t>
            </a:r>
          </a:p>
        </p:txBody>
      </p:sp>
      <p:sp>
        <p:nvSpPr>
          <p:cNvPr id="10" name="Title 9"/>
          <p:cNvSpPr>
            <a:spLocks noGrp="1"/>
          </p:cNvSpPr>
          <p:nvPr>
            <p:ph type="title"/>
          </p:nvPr>
        </p:nvSpPr>
        <p:spPr>
          <a:xfrm>
            <a:off x="228600" y="304800"/>
            <a:ext cx="8686800" cy="664797"/>
          </a:xfrm>
        </p:spPr>
        <p:txBody>
          <a:bodyPr/>
          <a:lstStyle/>
          <a:p>
            <a:r>
              <a:rPr lang="en-US" smtClean="0"/>
              <a:t>Click to edit Master title style</a:t>
            </a:r>
            <a:endParaRPr lang="en-US" dirty="0"/>
          </a:p>
        </p:txBody>
      </p:sp>
      <p:sp>
        <p:nvSpPr>
          <p:cNvPr id="11"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600" b="1">
                <a:solidFill>
                  <a:schemeClr val="tx1">
                    <a:tint val="75000"/>
                  </a:schemeClr>
                </a:solidFill>
                <a:effectLst>
                  <a:outerShdw blurRad="38100" dist="38100" dir="2700000" algn="tl">
                    <a:srgbClr val="000000">
                      <a:alpha val="43137"/>
                    </a:srgbClr>
                  </a:outerShdw>
                </a:effectLst>
              </a:defRPr>
            </a:lvl1pPr>
          </a:lstStyle>
          <a:p>
            <a:fld id="{B6F15528-21DE-4FAA-801E-634DDDAF4B2B}" type="slidenum">
              <a:rPr lang="en-US" smtClean="0">
                <a:solidFill>
                  <a:srgbClr val="95A5A6">
                    <a:tint val="75000"/>
                  </a:srgbClr>
                </a:solidFill>
              </a:rPr>
              <a:pPr/>
              <a:t>‹#›</a:t>
            </a:fld>
            <a:endParaRPr lang="en-US" dirty="0">
              <a:solidFill>
                <a:srgbClr val="95A5A6">
                  <a:tint val="75000"/>
                </a:srgbClr>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pic>
        <p:nvPicPr>
          <p:cNvPr id="12" name="Picture 11" descr="Background Seal.png"/>
          <p:cNvPicPr>
            <a:picLocks noChangeAspect="1"/>
          </p:cNvPicPr>
          <p:nvPr/>
        </p:nvPicPr>
        <p:blipFill>
          <a:blip r:embed="rId2" cstate="print"/>
          <a:stretch>
            <a:fillRect/>
          </a:stretch>
        </p:blipFill>
        <p:spPr>
          <a:xfrm>
            <a:off x="3124200" y="1125713"/>
            <a:ext cx="6019800" cy="5732287"/>
          </a:xfrm>
          <a:prstGeom prst="rect">
            <a:avLst/>
          </a:prstGeom>
        </p:spPr>
      </p:pic>
      <p:sp>
        <p:nvSpPr>
          <p:cNvPr id="8" name="Rounded Rectangle 7"/>
          <p:cNvSpPr/>
          <p:nvPr/>
        </p:nvSpPr>
        <p:spPr bwMode="auto">
          <a:xfrm>
            <a:off x="2209800" y="609600"/>
            <a:ext cx="6172200" cy="990600"/>
          </a:xfrm>
          <a:prstGeom prst="roundRect">
            <a:avLst>
              <a:gd name="adj" fmla="val 9033"/>
            </a:avLst>
          </a:prstGeom>
          <a:gradFill rotWithShape="1">
            <a:gsLst>
              <a:gs pos="0">
                <a:srgbClr val="D8B25C">
                  <a:shade val="15000"/>
                  <a:satMod val="180000"/>
                  <a:alpha val="50000"/>
                </a:srgbClr>
              </a:gs>
              <a:gs pos="50000">
                <a:srgbClr val="D8B25C">
                  <a:shade val="45000"/>
                  <a:satMod val="170000"/>
                  <a:alpha val="75000"/>
                </a:srgbClr>
              </a:gs>
              <a:gs pos="70000">
                <a:srgbClr val="D8B25C">
                  <a:tint val="99000"/>
                  <a:shade val="65000"/>
                  <a:satMod val="155000"/>
                  <a:alpha val="75000"/>
                </a:srgbClr>
              </a:gs>
              <a:gs pos="100000">
                <a:srgbClr val="D8B25C">
                  <a:tint val="95500"/>
                  <a:shade val="100000"/>
                  <a:satMod val="155000"/>
                  <a:alpha val="75000"/>
                </a:srgbClr>
              </a:gs>
            </a:gsLst>
            <a:lin ang="16200000" scaled="0"/>
          </a:gra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D8B25C">
                <a:satMod val="300000"/>
              </a:srgbClr>
            </a:contourClr>
          </a:sp3d>
        </p:spPr>
        <p:txBody>
          <a:bodyPr vert="horz" wrap="square" lIns="91436" tIns="45718" rIns="91436" bIns="45718" numCol="1" rtlCol="0" anchor="ctr" anchorCtr="0" compatLnSpc="1">
            <a:prstTxWarp prst="textNoShape">
              <a:avLst/>
            </a:prstTxWarp>
          </a:bodyPr>
          <a:lstStyle/>
          <a:p>
            <a:pPr algn="r" defTabSz="914099">
              <a:defRPr/>
            </a:pPr>
            <a:endParaRPr lang="en-US" sz="3200" b="1" dirty="0">
              <a:solidFill>
                <a:srgbClr val="FFFFFF"/>
              </a:solidFill>
              <a:effectLst>
                <a:outerShdw blurRad="38100" dist="38100" dir="2700000" algn="tl">
                  <a:srgbClr val="000000">
                    <a:alpha val="43137"/>
                  </a:srgbClr>
                </a:outerShdw>
              </a:effectLst>
            </a:endParaRPr>
          </a:p>
        </p:txBody>
      </p:sp>
      <p:sp>
        <p:nvSpPr>
          <p:cNvPr id="10" name="Rounded Rectangle 9"/>
          <p:cNvSpPr/>
          <p:nvPr/>
        </p:nvSpPr>
        <p:spPr bwMode="auto">
          <a:xfrm>
            <a:off x="838200" y="2514600"/>
            <a:ext cx="7315200" cy="2819400"/>
          </a:xfrm>
          <a:prstGeom prst="roundRect">
            <a:avLst>
              <a:gd name="adj" fmla="val 9033"/>
            </a:avLst>
          </a:prstGeom>
          <a:gradFill rotWithShape="1">
            <a:gsLst>
              <a:gs pos="0">
                <a:srgbClr val="94B6D2">
                  <a:shade val="15000"/>
                  <a:satMod val="180000"/>
                  <a:alpha val="75000"/>
                </a:srgbClr>
              </a:gs>
              <a:gs pos="50000">
                <a:srgbClr val="94B6D2">
                  <a:shade val="45000"/>
                  <a:satMod val="170000"/>
                  <a:alpha val="75000"/>
                </a:srgbClr>
              </a:gs>
              <a:gs pos="70000">
                <a:srgbClr val="94B6D2">
                  <a:tint val="99000"/>
                  <a:shade val="65000"/>
                  <a:satMod val="155000"/>
                  <a:alpha val="75000"/>
                </a:srgbClr>
              </a:gs>
              <a:gs pos="100000">
                <a:srgbClr val="94B6D2">
                  <a:tint val="95500"/>
                  <a:shade val="100000"/>
                  <a:satMod val="155000"/>
                  <a:alpha val="75000"/>
                </a:srgbClr>
              </a:gs>
            </a:gsLst>
            <a:lin ang="16200000" scaled="0"/>
          </a:gra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94B6D2">
                <a:satMod val="300000"/>
              </a:srgbClr>
            </a:contourClr>
          </a:sp3d>
        </p:spPr>
        <p:txBody>
          <a:bodyPr vert="horz" wrap="square" lIns="91436" tIns="45718" rIns="91436" bIns="45718" numCol="1" rtlCol="0" anchor="ctr" anchorCtr="0" compatLnSpc="1">
            <a:prstTxWarp prst="textNoShape">
              <a:avLst/>
            </a:prstTxWarp>
          </a:bodyPr>
          <a:lstStyle/>
          <a:p>
            <a:pPr algn="ctr" defTabSz="914099">
              <a:defRPr/>
            </a:pPr>
            <a:endParaRPr lang="en-US" sz="5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cs typeface="Arial" charset="0"/>
            </a:endParaRPr>
          </a:p>
        </p:txBody>
      </p:sp>
      <p:pic>
        <p:nvPicPr>
          <p:cNvPr id="11" name="Picture 10" descr="Color Seal.png"/>
          <p:cNvPicPr>
            <a:picLocks noChangeAspect="1"/>
          </p:cNvPicPr>
          <p:nvPr/>
        </p:nvPicPr>
        <p:blipFill>
          <a:blip r:embed="rId3" cstate="print"/>
          <a:stretch>
            <a:fillRect/>
          </a:stretch>
        </p:blipFill>
        <p:spPr>
          <a:xfrm>
            <a:off x="0" y="0"/>
            <a:ext cx="3364714" cy="3364714"/>
          </a:xfrm>
          <a:prstGeom prst="rect">
            <a:avLst/>
          </a:prstGeom>
        </p:spPr>
      </p:pic>
      <p:sp>
        <p:nvSpPr>
          <p:cNvPr id="14" name="Rounded Rectangle 13"/>
          <p:cNvSpPr/>
          <p:nvPr/>
        </p:nvSpPr>
        <p:spPr bwMode="auto">
          <a:xfrm>
            <a:off x="4876800" y="5029200"/>
            <a:ext cx="3505200" cy="685800"/>
          </a:xfrm>
          <a:prstGeom prst="roundRect">
            <a:avLst>
              <a:gd name="adj" fmla="val 9033"/>
            </a:avLst>
          </a:prstGeom>
          <a:gradFill rotWithShape="1">
            <a:gsLst>
              <a:gs pos="0">
                <a:srgbClr val="D8B25C">
                  <a:shade val="15000"/>
                  <a:satMod val="180000"/>
                  <a:alpha val="50000"/>
                </a:srgbClr>
              </a:gs>
              <a:gs pos="50000">
                <a:srgbClr val="D8B25C">
                  <a:shade val="45000"/>
                  <a:satMod val="170000"/>
                  <a:alpha val="75000"/>
                </a:srgbClr>
              </a:gs>
              <a:gs pos="70000">
                <a:srgbClr val="D8B25C">
                  <a:tint val="99000"/>
                  <a:shade val="65000"/>
                  <a:satMod val="155000"/>
                  <a:alpha val="75000"/>
                </a:srgbClr>
              </a:gs>
              <a:gs pos="100000">
                <a:srgbClr val="D8B25C">
                  <a:tint val="95500"/>
                  <a:shade val="100000"/>
                  <a:satMod val="155000"/>
                  <a:alpha val="75000"/>
                </a:srgbClr>
              </a:gs>
            </a:gsLst>
            <a:lin ang="16200000" scaled="0"/>
          </a:gra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D8B25C">
                <a:satMod val="300000"/>
              </a:srgbClr>
            </a:contourClr>
          </a:sp3d>
        </p:spPr>
        <p:txBody>
          <a:bodyPr vert="horz" wrap="square" lIns="91436" tIns="45718" rIns="91436" bIns="45718" numCol="1" rtlCol="0" anchor="ctr" anchorCtr="0" compatLnSpc="1">
            <a:prstTxWarp prst="textNoShape">
              <a:avLst/>
            </a:prstTxWarp>
          </a:bodyPr>
          <a:lstStyle/>
          <a:p>
            <a:pPr algn="r" defTabSz="914099" fontAlgn="base">
              <a:spcBef>
                <a:spcPct val="0"/>
              </a:spcBef>
              <a:spcAft>
                <a:spcPct val="0"/>
              </a:spcAft>
              <a:defRPr/>
            </a:pPr>
            <a:endParaRPr lang="en-US" sz="3200" b="1" dirty="0">
              <a:solidFill>
                <a:srgbClr val="FFFFFF"/>
              </a:solidFill>
              <a:effectLst>
                <a:outerShdw blurRad="38100" dist="38100" dir="2700000" algn="tl">
                  <a:srgbClr val="000000">
                    <a:alpha val="43137"/>
                  </a:srgbClr>
                </a:outerShdw>
              </a:effectLst>
            </a:endParaRPr>
          </a:p>
        </p:txBody>
      </p:sp>
      <p:sp>
        <p:nvSpPr>
          <p:cNvPr id="7" name="Title 6"/>
          <p:cNvSpPr>
            <a:spLocks noGrp="1"/>
          </p:cNvSpPr>
          <p:nvPr>
            <p:ph type="title"/>
          </p:nvPr>
        </p:nvSpPr>
        <p:spPr>
          <a:xfrm>
            <a:off x="1066800" y="3124200"/>
            <a:ext cx="6934200" cy="2057400"/>
          </a:xfrm>
        </p:spPr>
        <p:txBody>
          <a:bodyPr/>
          <a:lstStyle/>
          <a:p>
            <a:r>
              <a:rPr lang="en-US" smtClean="0"/>
              <a:t>Click to edit Master title style</a:t>
            </a:r>
            <a:endParaRPr lang="en-US" dirty="0"/>
          </a:p>
        </p:txBody>
      </p:sp>
      <p:sp>
        <p:nvSpPr>
          <p:cNvPr id="13" name="Text Placeholder 12"/>
          <p:cNvSpPr>
            <a:spLocks noGrp="1"/>
          </p:cNvSpPr>
          <p:nvPr>
            <p:ph type="body" sz="quarter" idx="10"/>
          </p:nvPr>
        </p:nvSpPr>
        <p:spPr>
          <a:xfrm>
            <a:off x="4038600" y="685800"/>
            <a:ext cx="4267200" cy="443198"/>
          </a:xfrm>
        </p:spPr>
        <p:txBody>
          <a:bodyPr/>
          <a:lstStyle>
            <a:lvl1pPr algn="r">
              <a:defRPr/>
            </a:lvl1pPr>
          </a:lstStyle>
          <a:p>
            <a:pPr lvl="0"/>
            <a:r>
              <a:rPr lang="en-US" smtClean="0"/>
              <a:t>Click to edit Master text styles</a:t>
            </a:r>
          </a:p>
        </p:txBody>
      </p:sp>
      <p:sp>
        <p:nvSpPr>
          <p:cNvPr id="15" name="Text Placeholder 14"/>
          <p:cNvSpPr>
            <a:spLocks noGrp="1"/>
          </p:cNvSpPr>
          <p:nvPr>
            <p:ph type="body" sz="quarter" idx="11"/>
          </p:nvPr>
        </p:nvSpPr>
        <p:spPr>
          <a:xfrm>
            <a:off x="4953000" y="5105400"/>
            <a:ext cx="3352800" cy="443198"/>
          </a:xfrm>
        </p:spPr>
        <p:txBody>
          <a:bodyPr/>
          <a:lstStyle/>
          <a:p>
            <a:pPr lvl="0"/>
            <a:r>
              <a:rPr lang="en-US" smtClean="0"/>
              <a:t>Click to edit Master text styles</a:t>
            </a:r>
          </a:p>
        </p:txBody>
      </p:sp>
    </p:spTree>
    <p:extLst>
      <p:ext uri="{BB962C8B-B14F-4D97-AF65-F5344CB8AC3E}">
        <p14:creationId xmlns:p14="http://schemas.microsoft.com/office/powerpoint/2010/main" val="17772528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2">
    <p:spTree>
      <p:nvGrpSpPr>
        <p:cNvPr id="1" name=""/>
        <p:cNvGrpSpPr/>
        <p:nvPr/>
      </p:nvGrpSpPr>
      <p:grpSpPr>
        <a:xfrm>
          <a:off x="0" y="0"/>
          <a:ext cx="0" cy="0"/>
          <a:chOff x="0" y="0"/>
          <a:chExt cx="0" cy="0"/>
        </a:xfrm>
      </p:grpSpPr>
      <p:pic>
        <p:nvPicPr>
          <p:cNvPr id="3" name="Picture 2" descr="Background Seal.png"/>
          <p:cNvPicPr>
            <a:picLocks noChangeAspect="1"/>
          </p:cNvPicPr>
          <p:nvPr/>
        </p:nvPicPr>
        <p:blipFill>
          <a:blip r:embed="rId2" cstate="print"/>
          <a:stretch>
            <a:fillRect/>
          </a:stretch>
        </p:blipFill>
        <p:spPr>
          <a:xfrm>
            <a:off x="3124200" y="1125713"/>
            <a:ext cx="6019800" cy="5732287"/>
          </a:xfrm>
          <a:prstGeom prst="rect">
            <a:avLst/>
          </a:prstGeom>
        </p:spPr>
      </p:pic>
      <p:sp>
        <p:nvSpPr>
          <p:cNvPr id="4" name="Rounded Rectangle 3"/>
          <p:cNvSpPr/>
          <p:nvPr/>
        </p:nvSpPr>
        <p:spPr bwMode="auto">
          <a:xfrm>
            <a:off x="2514600" y="5105400"/>
            <a:ext cx="6172200" cy="990600"/>
          </a:xfrm>
          <a:prstGeom prst="roundRect">
            <a:avLst>
              <a:gd name="adj" fmla="val 9033"/>
            </a:avLst>
          </a:prstGeom>
          <a:gradFill rotWithShape="1">
            <a:gsLst>
              <a:gs pos="0">
                <a:srgbClr val="D8B25C">
                  <a:shade val="15000"/>
                  <a:satMod val="180000"/>
                  <a:alpha val="50000"/>
                </a:srgbClr>
              </a:gs>
              <a:gs pos="50000">
                <a:srgbClr val="D8B25C">
                  <a:shade val="45000"/>
                  <a:satMod val="170000"/>
                  <a:alpha val="75000"/>
                </a:srgbClr>
              </a:gs>
              <a:gs pos="70000">
                <a:srgbClr val="D8B25C">
                  <a:tint val="99000"/>
                  <a:shade val="65000"/>
                  <a:satMod val="155000"/>
                  <a:alpha val="75000"/>
                </a:srgbClr>
              </a:gs>
              <a:gs pos="100000">
                <a:srgbClr val="D8B25C">
                  <a:tint val="95500"/>
                  <a:shade val="100000"/>
                  <a:satMod val="155000"/>
                  <a:alpha val="75000"/>
                </a:srgbClr>
              </a:gs>
            </a:gsLst>
            <a:lin ang="16200000" scaled="0"/>
          </a:gra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D8B25C">
                <a:satMod val="300000"/>
              </a:srgbClr>
            </a:contourClr>
          </a:sp3d>
        </p:spPr>
        <p:txBody>
          <a:bodyPr vert="horz" wrap="square" lIns="91436" tIns="45718" rIns="91436" bIns="45718" numCol="1" rtlCol="0" anchor="ctr" anchorCtr="0" compatLnSpc="1">
            <a:prstTxWarp prst="textNoShape">
              <a:avLst/>
            </a:prstTxWarp>
          </a:bodyPr>
          <a:lstStyle/>
          <a:p>
            <a:pPr algn="r" defTabSz="914099">
              <a:defRPr/>
            </a:pPr>
            <a:r>
              <a:rPr lang="en-US" sz="3200" b="1" dirty="0" smtClean="0">
                <a:solidFill>
                  <a:srgbClr val="FFFFFF"/>
                </a:solidFill>
                <a:effectLst>
                  <a:outerShdw blurRad="38100" dist="38100" dir="2700000" algn="tl">
                    <a:srgbClr val="000000">
                      <a:alpha val="43137"/>
                    </a:srgbClr>
                  </a:outerShdw>
                </a:effectLst>
              </a:rPr>
              <a:t>	The Metropolitan Water District of Southern California</a:t>
            </a:r>
            <a:endParaRPr lang="en-US" sz="3200" b="1" dirty="0">
              <a:solidFill>
                <a:srgbClr val="FFFFFF"/>
              </a:solidFill>
              <a:effectLst>
                <a:outerShdw blurRad="38100" dist="38100" dir="2700000" algn="tl">
                  <a:srgbClr val="000000">
                    <a:alpha val="43137"/>
                  </a:srgbClr>
                </a:outerShdw>
              </a:effectLst>
            </a:endParaRPr>
          </a:p>
        </p:txBody>
      </p:sp>
      <p:sp>
        <p:nvSpPr>
          <p:cNvPr id="5" name="Rounded Rectangle 4"/>
          <p:cNvSpPr/>
          <p:nvPr/>
        </p:nvSpPr>
        <p:spPr bwMode="auto">
          <a:xfrm>
            <a:off x="1143000" y="914400"/>
            <a:ext cx="7315200" cy="3276600"/>
          </a:xfrm>
          <a:prstGeom prst="roundRect">
            <a:avLst>
              <a:gd name="adj" fmla="val 9033"/>
            </a:avLst>
          </a:prstGeom>
          <a:gradFill>
            <a:gsLst>
              <a:gs pos="0">
                <a:schemeClr val="accent1">
                  <a:shade val="15000"/>
                  <a:satMod val="180000"/>
                  <a:alpha val="75000"/>
                </a:schemeClr>
              </a:gs>
              <a:gs pos="50000">
                <a:schemeClr val="accent1">
                  <a:shade val="45000"/>
                  <a:satMod val="170000"/>
                  <a:alpha val="75000"/>
                </a:schemeClr>
              </a:gs>
              <a:gs pos="70000">
                <a:schemeClr val="accent1">
                  <a:tint val="99000"/>
                  <a:shade val="65000"/>
                  <a:satMod val="155000"/>
                  <a:alpha val="75000"/>
                </a:schemeClr>
              </a:gs>
              <a:gs pos="100000">
                <a:schemeClr val="accent1">
                  <a:tint val="95500"/>
                  <a:shade val="100000"/>
                  <a:satMod val="155000"/>
                  <a:alpha val="75000"/>
                </a:schemeClr>
              </a:gs>
            </a:gsLst>
          </a:gra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5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cs typeface="Arial" charset="0"/>
            </a:endParaRPr>
          </a:p>
        </p:txBody>
      </p:sp>
      <p:pic>
        <p:nvPicPr>
          <p:cNvPr id="6" name="Picture 5" descr="Color Seal.png"/>
          <p:cNvPicPr>
            <a:picLocks noChangeAspect="1"/>
          </p:cNvPicPr>
          <p:nvPr/>
        </p:nvPicPr>
        <p:blipFill>
          <a:blip r:embed="rId3" cstate="print"/>
          <a:stretch>
            <a:fillRect/>
          </a:stretch>
        </p:blipFill>
        <p:spPr>
          <a:xfrm>
            <a:off x="0" y="3493286"/>
            <a:ext cx="3364714" cy="3364714"/>
          </a:xfrm>
          <a:prstGeom prst="rect">
            <a:avLst/>
          </a:prstGeom>
        </p:spPr>
      </p:pic>
      <p:sp>
        <p:nvSpPr>
          <p:cNvPr id="7" name="Title 6"/>
          <p:cNvSpPr>
            <a:spLocks noGrp="1"/>
          </p:cNvSpPr>
          <p:nvPr>
            <p:ph type="title"/>
          </p:nvPr>
        </p:nvSpPr>
        <p:spPr>
          <a:xfrm>
            <a:off x="1295400" y="990600"/>
            <a:ext cx="7010400" cy="2971800"/>
          </a:xfrm>
        </p:spPr>
        <p:txBody>
          <a:bodyPr/>
          <a:lstStyle/>
          <a:p>
            <a:r>
              <a:rPr lang="en-US" smtClean="0"/>
              <a:t>Click to edit Master title style</a:t>
            </a:r>
            <a:endParaRPr lang="en-US" dirty="0"/>
          </a:p>
        </p:txBody>
      </p:sp>
      <p:sp>
        <p:nvSpPr>
          <p:cNvPr id="8"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600" b="1">
                <a:solidFill>
                  <a:schemeClr val="tx1">
                    <a:tint val="75000"/>
                  </a:schemeClr>
                </a:solidFill>
                <a:effectLst>
                  <a:outerShdw blurRad="38100" dist="38100" dir="2700000" algn="tl">
                    <a:srgbClr val="000000">
                      <a:alpha val="43137"/>
                    </a:srgbClr>
                  </a:outerShdw>
                </a:effectLst>
              </a:defRPr>
            </a:lvl1pPr>
          </a:lstStyle>
          <a:p>
            <a:fld id="{B6F15528-21DE-4FAA-801E-634DDDAF4B2B}" type="slidenum">
              <a:rPr lang="en-US" smtClean="0">
                <a:solidFill>
                  <a:srgbClr val="95A5A6">
                    <a:tint val="75000"/>
                  </a:srgbClr>
                </a:solidFill>
              </a:rPr>
              <a:pPr/>
              <a:t>‹#›</a:t>
            </a:fld>
            <a:endParaRPr lang="en-US" dirty="0">
              <a:solidFill>
                <a:srgbClr val="95A5A6">
                  <a:tint val="75000"/>
                </a:srgbClr>
              </a:solidFill>
            </a:endParaRPr>
          </a:p>
        </p:txBody>
      </p:sp>
    </p:spTree>
    <p:extLst>
      <p:ext uri="{BB962C8B-B14F-4D97-AF65-F5344CB8AC3E}">
        <p14:creationId xmlns:p14="http://schemas.microsoft.com/office/powerpoint/2010/main" val="32760369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ransition">
    <p:spTree>
      <p:nvGrpSpPr>
        <p:cNvPr id="1" name=""/>
        <p:cNvGrpSpPr/>
        <p:nvPr/>
      </p:nvGrpSpPr>
      <p:grpSpPr>
        <a:xfrm>
          <a:off x="0" y="0"/>
          <a:ext cx="0" cy="0"/>
          <a:chOff x="0" y="0"/>
          <a:chExt cx="0" cy="0"/>
        </a:xfrm>
      </p:grpSpPr>
      <p:pic>
        <p:nvPicPr>
          <p:cNvPr id="3" name="Picture 2" descr="Background Seal.png"/>
          <p:cNvPicPr>
            <a:picLocks noChangeAspect="1"/>
          </p:cNvPicPr>
          <p:nvPr/>
        </p:nvPicPr>
        <p:blipFill>
          <a:blip r:embed="rId2" cstate="print"/>
          <a:stretch>
            <a:fillRect/>
          </a:stretch>
        </p:blipFill>
        <p:spPr>
          <a:xfrm>
            <a:off x="3124200" y="1125713"/>
            <a:ext cx="6019800" cy="5732287"/>
          </a:xfrm>
          <a:prstGeom prst="rect">
            <a:avLst/>
          </a:prstGeom>
        </p:spPr>
      </p:pic>
      <p:sp>
        <p:nvSpPr>
          <p:cNvPr id="5" name="Rounded Rectangle 4"/>
          <p:cNvSpPr/>
          <p:nvPr/>
        </p:nvSpPr>
        <p:spPr bwMode="auto">
          <a:xfrm>
            <a:off x="1143000" y="1600200"/>
            <a:ext cx="7315200" cy="2057400"/>
          </a:xfrm>
          <a:prstGeom prst="roundRect">
            <a:avLst>
              <a:gd name="adj" fmla="val 9033"/>
            </a:avLst>
          </a:prstGeom>
          <a:gradFill>
            <a:gsLst>
              <a:gs pos="0">
                <a:schemeClr val="accent1">
                  <a:shade val="15000"/>
                  <a:satMod val="180000"/>
                  <a:alpha val="75000"/>
                </a:schemeClr>
              </a:gs>
              <a:gs pos="50000">
                <a:schemeClr val="accent1">
                  <a:shade val="45000"/>
                  <a:satMod val="170000"/>
                  <a:alpha val="75000"/>
                </a:schemeClr>
              </a:gs>
              <a:gs pos="70000">
                <a:schemeClr val="accent1">
                  <a:tint val="99000"/>
                  <a:shade val="65000"/>
                  <a:satMod val="155000"/>
                  <a:alpha val="75000"/>
                </a:schemeClr>
              </a:gs>
              <a:gs pos="100000">
                <a:schemeClr val="accent1">
                  <a:tint val="95500"/>
                  <a:shade val="100000"/>
                  <a:satMod val="155000"/>
                  <a:alpha val="75000"/>
                </a:schemeClr>
              </a:gs>
            </a:gsLst>
          </a:gra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5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cs typeface="Arial" charset="0"/>
            </a:endParaRPr>
          </a:p>
        </p:txBody>
      </p:sp>
      <p:sp>
        <p:nvSpPr>
          <p:cNvPr id="7" name="Title 6"/>
          <p:cNvSpPr>
            <a:spLocks noGrp="1"/>
          </p:cNvSpPr>
          <p:nvPr>
            <p:ph type="title"/>
          </p:nvPr>
        </p:nvSpPr>
        <p:spPr>
          <a:xfrm>
            <a:off x="1295400" y="1828800"/>
            <a:ext cx="7010400" cy="1676400"/>
          </a:xfrm>
        </p:spPr>
        <p:txBody>
          <a:bodyPr/>
          <a:lstStyle/>
          <a:p>
            <a:r>
              <a:rPr lang="en-US" smtClean="0"/>
              <a:t>Click to edit Master title style</a:t>
            </a:r>
            <a:endParaRPr lang="en-US" dirty="0"/>
          </a:p>
        </p:txBody>
      </p:sp>
      <p:sp>
        <p:nvSpPr>
          <p:cNvPr id="6"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600" b="1">
                <a:solidFill>
                  <a:schemeClr val="tx1">
                    <a:tint val="75000"/>
                  </a:schemeClr>
                </a:solidFill>
                <a:effectLst>
                  <a:outerShdw blurRad="38100" dist="38100" dir="2700000" algn="tl">
                    <a:srgbClr val="000000">
                      <a:alpha val="43137"/>
                    </a:srgbClr>
                  </a:outerShdw>
                </a:effectLst>
              </a:defRPr>
            </a:lvl1pPr>
          </a:lstStyle>
          <a:p>
            <a:fld id="{B6F15528-21DE-4FAA-801E-634DDDAF4B2B}" type="slidenum">
              <a:rPr lang="en-US" smtClean="0">
                <a:solidFill>
                  <a:srgbClr val="95A5A6">
                    <a:tint val="75000"/>
                  </a:srgbClr>
                </a:solidFill>
              </a:rPr>
              <a:pPr/>
              <a:t>‹#›</a:t>
            </a:fld>
            <a:endParaRPr lang="en-US" dirty="0">
              <a:solidFill>
                <a:srgbClr val="95A5A6">
                  <a:tint val="75000"/>
                </a:srgbClr>
              </a:solidFill>
            </a:endParaRPr>
          </a:p>
        </p:txBody>
      </p:sp>
    </p:spTree>
    <p:extLst>
      <p:ext uri="{BB962C8B-B14F-4D97-AF65-F5344CB8AC3E}">
        <p14:creationId xmlns:p14="http://schemas.microsoft.com/office/powerpoint/2010/main" val="302478435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600" b="1">
                <a:solidFill>
                  <a:schemeClr val="tx1">
                    <a:tint val="75000"/>
                  </a:schemeClr>
                </a:solidFill>
                <a:effectLst>
                  <a:outerShdw blurRad="38100" dist="38100" dir="2700000" algn="tl">
                    <a:srgbClr val="000000">
                      <a:alpha val="43137"/>
                    </a:srgbClr>
                  </a:outerShdw>
                </a:effectLst>
              </a:defRPr>
            </a:lvl1pPr>
          </a:lstStyle>
          <a:p>
            <a:fld id="{B6F15528-21DE-4FAA-801E-634DDDAF4B2B}" type="slidenum">
              <a:rPr lang="en-US" smtClean="0">
                <a:solidFill>
                  <a:srgbClr val="95A5A6">
                    <a:tint val="75000"/>
                  </a:srgbClr>
                </a:solidFill>
              </a:rPr>
              <a:pPr/>
              <a:t>‹#›</a:t>
            </a:fld>
            <a:endParaRPr lang="en-US" dirty="0">
              <a:solidFill>
                <a:srgbClr val="95A5A6">
                  <a:tint val="75000"/>
                </a:srgbClr>
              </a:solidFill>
            </a:endParaRPr>
          </a:p>
        </p:txBody>
      </p:sp>
    </p:spTree>
    <p:extLst>
      <p:ext uri="{BB962C8B-B14F-4D97-AF65-F5344CB8AC3E}">
        <p14:creationId xmlns:p14="http://schemas.microsoft.com/office/powerpoint/2010/main" val="4099555012"/>
      </p:ext>
    </p:extLst>
  </p:cSld>
  <p:clrMapOvr>
    <a:masterClrMapping/>
  </p:clrMapOvr>
  <p:timing>
    <p:tnLst>
      <p:par>
        <p:cTn xmlns:p14="http://schemas.microsoft.com/office/powerpoint/2010/mai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600" b="1">
                <a:solidFill>
                  <a:schemeClr val="tx1">
                    <a:tint val="75000"/>
                  </a:schemeClr>
                </a:solidFill>
                <a:effectLst>
                  <a:outerShdw blurRad="38100" dist="38100" dir="2700000" algn="tl">
                    <a:srgbClr val="000000">
                      <a:alpha val="43137"/>
                    </a:srgbClr>
                  </a:outerShdw>
                </a:effectLst>
              </a:defRPr>
            </a:lvl1pPr>
          </a:lstStyle>
          <a:p>
            <a:fld id="{75DD40B2-7ACD-4959-B60B-9A9DB3793DF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72037622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382000" cy="664797"/>
          </a:xfrm>
        </p:spPr>
        <p:txBody>
          <a:bodyPr/>
          <a:lstStyle>
            <a:lvl1pPr>
              <a:defRPr sz="4800"/>
            </a:lvl1pPr>
          </a:lstStyle>
          <a:p>
            <a:r>
              <a:rPr lang="en-US" smtClean="0"/>
              <a:t>Click to edit Master title style</a:t>
            </a:r>
            <a:endParaRPr lang="en-US" dirty="0"/>
          </a:p>
        </p:txBody>
      </p:sp>
      <p:sp>
        <p:nvSpPr>
          <p:cNvPr id="5" name="Text Placeholder 4"/>
          <p:cNvSpPr>
            <a:spLocks noGrp="1"/>
          </p:cNvSpPr>
          <p:nvPr>
            <p:ph type="body" sz="quarter" idx="11"/>
          </p:nvPr>
        </p:nvSpPr>
        <p:spPr>
          <a:xfrm>
            <a:off x="304800" y="1219200"/>
            <a:ext cx="8305800" cy="2135969"/>
          </a:xfrm>
        </p:spPr>
        <p:txBody>
          <a:bodyPr/>
          <a:lstStyle>
            <a:lvl1pPr marL="396875" marR="0" indent="-396875" algn="l" defTabSz="914363" rtl="0" eaLnBrk="1" fontAlgn="auto" latinLnBrk="0" hangingPunct="1">
              <a:lnSpc>
                <a:spcPct val="90000"/>
              </a:lnSpc>
              <a:spcBef>
                <a:spcPct val="20000"/>
              </a:spcBef>
              <a:spcAft>
                <a:spcPts val="0"/>
              </a:spcAft>
              <a:buClrTx/>
              <a:buSzTx/>
              <a:buFontTx/>
              <a:buBlip>
                <a:blip r:embed="rId2"/>
              </a:buBlip>
              <a:tabLst/>
              <a:defRPr/>
            </a:lvl1pPr>
            <a:lvl2pPr>
              <a:defRPr>
                <a:solidFill>
                  <a:schemeClr val="accent4"/>
                </a:solidFill>
              </a:defRPr>
            </a:lvl2pPr>
            <a:lvl3pPr>
              <a:defRPr>
                <a:solidFill>
                  <a:schemeClr val="accent3"/>
                </a:solidFill>
              </a:defRPr>
            </a:lvl3pPr>
            <a:lvl4pPr>
              <a:defRPr>
                <a:solidFill>
                  <a:schemeClr val="accent2"/>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600" b="1">
                <a:solidFill>
                  <a:schemeClr val="tx1">
                    <a:tint val="75000"/>
                  </a:schemeClr>
                </a:solidFill>
                <a:effectLst>
                  <a:outerShdw blurRad="38100" dist="38100" dir="2700000" algn="tl">
                    <a:srgbClr val="000000">
                      <a:alpha val="43137"/>
                    </a:srgbClr>
                  </a:outerShdw>
                </a:effectLst>
              </a:defRPr>
            </a:lvl1pPr>
          </a:lstStyle>
          <a:p>
            <a:fld id="{75DD40B2-7ACD-4959-B60B-9A9DB3793DF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86931906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600" b="1">
                <a:solidFill>
                  <a:schemeClr val="tx1">
                    <a:tint val="75000"/>
                  </a:schemeClr>
                </a:solidFill>
                <a:effectLst>
                  <a:outerShdw blurRad="38100" dist="38100" dir="2700000" algn="tl">
                    <a:srgbClr val="000000">
                      <a:alpha val="43137"/>
                    </a:srgbClr>
                  </a:outerShdw>
                </a:effectLst>
              </a:defRPr>
            </a:lvl1pPr>
          </a:lstStyle>
          <a:p>
            <a:fld id="{B6F15528-21DE-4FAA-801E-634DDDAF4B2B}" type="slidenum">
              <a:rPr lang="en-US" smtClean="0">
                <a:solidFill>
                  <a:srgbClr val="95A5A6">
                    <a:tint val="75000"/>
                  </a:srgbClr>
                </a:solidFill>
              </a:rPr>
              <a:pPr/>
              <a:t>‹#›</a:t>
            </a:fld>
            <a:endParaRPr lang="en-US" dirty="0">
              <a:solidFill>
                <a:srgbClr val="95A5A6">
                  <a:tint val="75000"/>
                </a:srgbClr>
              </a:solidFill>
            </a:endParaRPr>
          </a:p>
        </p:txBody>
      </p:sp>
    </p:spTree>
    <p:extLst>
      <p:ext uri="{BB962C8B-B14F-4D97-AF65-F5344CB8AC3E}">
        <p14:creationId xmlns:p14="http://schemas.microsoft.com/office/powerpoint/2010/main" val="237874908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371600"/>
            <a:ext cx="7772400" cy="4724400"/>
          </a:xfrm>
        </p:spPr>
        <p:txBody>
          <a:bodyPr>
            <a:normAutofit/>
          </a:bodyPr>
          <a:lstStyle/>
          <a:p>
            <a:pPr lvl="0"/>
            <a:endParaRPr lang="en-US" noProof="0" dirty="0"/>
          </a:p>
        </p:txBody>
      </p:sp>
      <p:sp>
        <p:nvSpPr>
          <p:cNvPr id="4"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600" b="1">
                <a:solidFill>
                  <a:schemeClr val="tx1">
                    <a:tint val="75000"/>
                  </a:schemeClr>
                </a:solidFill>
                <a:effectLst>
                  <a:outerShdw blurRad="38100" dist="38100" dir="2700000" algn="tl">
                    <a:srgbClr val="000000">
                      <a:alpha val="43137"/>
                    </a:srgbClr>
                  </a:outerShdw>
                </a:effectLst>
              </a:defRPr>
            </a:lvl1pPr>
          </a:lstStyle>
          <a:p>
            <a:fld id="{B6F15528-21DE-4FAA-801E-634DDDAF4B2B}" type="slidenum">
              <a:rPr lang="en-US" smtClean="0">
                <a:solidFill>
                  <a:srgbClr val="95A5A6">
                    <a:tint val="75000"/>
                  </a:srgbClr>
                </a:solidFill>
              </a:rPr>
              <a:pPr/>
              <a:t>‹#›</a:t>
            </a:fld>
            <a:endParaRPr lang="en-US" dirty="0">
              <a:solidFill>
                <a:srgbClr val="95A5A6">
                  <a:tint val="75000"/>
                </a:srgbClr>
              </a:solidFill>
            </a:endParaRPr>
          </a:p>
        </p:txBody>
      </p:sp>
    </p:spTree>
    <p:extLst>
      <p:ext uri="{BB962C8B-B14F-4D97-AF65-F5344CB8AC3E}">
        <p14:creationId xmlns:p14="http://schemas.microsoft.com/office/powerpoint/2010/main" val="1578290739"/>
      </p:ext>
    </p:extLst>
  </p:cSld>
  <p:clrMapOvr>
    <a:masterClrMapping/>
  </p:clrMapOvr>
  <p:transition xmlns:p14="http://schemas.microsoft.com/office/powerpoint/2010/main"/>
  <p:timing>
    <p:tnLst>
      <p:par>
        <p:cTn xmlns:p14="http://schemas.microsoft.com/office/powerpoint/2010/main" id="1" dur="indefinite" restart="never" nodeType="tmRoot"/>
      </p:par>
    </p:tnLst>
  </p:timing>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6"/>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8B5EC922-A299-4BD8-8244-6B6BF8021C95}" type="datetime1">
              <a:rPr lang="en-US" smtClean="0">
                <a:solidFill>
                  <a:srgbClr val="95A5A6">
                    <a:tint val="75000"/>
                  </a:srgbClr>
                </a:solidFill>
              </a:rPr>
              <a:pPr/>
              <a:t>11/19/15</a:t>
            </a:fld>
            <a:endParaRPr lang="en-US" dirty="0">
              <a:solidFill>
                <a:srgbClr val="95A5A6">
                  <a:tint val="75000"/>
                </a:srgbClr>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dirty="0">
              <a:solidFill>
                <a:srgbClr val="95A5A6">
                  <a:tint val="75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95A5A6">
                    <a:tint val="75000"/>
                  </a:srgbClr>
                </a:solidFill>
              </a:rPr>
              <a:pPr/>
              <a:t>‹#›</a:t>
            </a:fld>
            <a:endParaRPr lang="en-US" dirty="0">
              <a:solidFill>
                <a:srgbClr val="95A5A6">
                  <a:tint val="75000"/>
                </a:srgbClr>
              </a:solidFill>
            </a:endParaRPr>
          </a:p>
        </p:txBody>
      </p:sp>
    </p:spTree>
    <p:extLst>
      <p:ext uri="{BB962C8B-B14F-4D97-AF65-F5344CB8AC3E}">
        <p14:creationId xmlns:p14="http://schemas.microsoft.com/office/powerpoint/2010/main" val="350507186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43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19200"/>
            <a:ext cx="7239000" cy="3346449"/>
          </a:xfrm>
        </p:spPr>
        <p:txBody>
          <a:bodyPr>
            <a:noAutofit/>
          </a:bodyPr>
          <a:lstStyle>
            <a:lvl1pPr>
              <a:defRPr sz="3200" i="0">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1pPr>
            <a:lvl2pPr>
              <a:defRPr sz="3200" i="0">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2pPr>
            <a:lvl3pPr>
              <a:defRPr sz="3200" i="0">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3pPr>
            <a:lvl4pPr>
              <a:defRPr sz="3200" i="0">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4pPr>
            <a:lvl5pPr>
              <a:defRPr sz="3200" i="0">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228600" y="152400"/>
            <a:ext cx="8839200" cy="838200"/>
          </a:xfrm>
        </p:spPr>
        <p:txBody>
          <a:bodyPr anchor="t">
            <a:noAutofit/>
          </a:bodyPr>
          <a:lstStyle>
            <a:lvl1pPr algn="l">
              <a:lnSpc>
                <a:spcPts val="4200"/>
              </a:lnSpc>
              <a:defRPr sz="4000" b="1" cap="none" baseline="0">
                <a:effectLst>
                  <a:outerShdw blurRad="38100" dist="38100" dir="2700000" algn="tl">
                    <a:srgbClr val="000000">
                      <a:alpha val="43137"/>
                    </a:srgbClr>
                  </a:outerShdw>
                </a:effectLst>
                <a:latin typeface="+mj-lt"/>
                <a:cs typeface="Calibri" panose="020F0502020204030204" pitchFamily="34" charset="0"/>
              </a:defRPr>
            </a:lvl1pPr>
          </a:lstStyle>
          <a:p>
            <a:r>
              <a:rPr lang="en-US" dirty="0" smtClean="0"/>
              <a:t>Click to edit Master title</a:t>
            </a:r>
            <a:endParaRPr lang="en-US" dirty="0"/>
          </a:p>
        </p:txBody>
      </p:sp>
      <p:sp>
        <p:nvSpPr>
          <p:cNvPr id="8" name="Date Placeholder 7"/>
          <p:cNvSpPr>
            <a:spLocks noGrp="1"/>
          </p:cNvSpPr>
          <p:nvPr>
            <p:ph type="dt" sz="half" idx="10"/>
          </p:nvPr>
        </p:nvSpPr>
        <p:spPr>
          <a:xfrm>
            <a:off x="5867400" y="6346372"/>
            <a:ext cx="1828800" cy="365125"/>
          </a:xfrm>
          <a:prstGeom prst="rect">
            <a:avLst/>
          </a:prstGeom>
        </p:spPr>
        <p:txBody>
          <a:bodyPr/>
          <a:lstStyle/>
          <a:p>
            <a:fld id="{B99B4830-35AF-4722-B5C3-30229445164B}" type="datetimeFigureOut">
              <a:rPr lang="en-US" smtClean="0">
                <a:solidFill>
                  <a:prstClr val="white"/>
                </a:solidFill>
              </a:rPr>
              <a:pPr/>
              <a:t>11/19/15</a:t>
            </a:fld>
            <a:endParaRPr lang="en-US" dirty="0">
              <a:solidFill>
                <a:prstClr val="white"/>
              </a:solidFill>
            </a:endParaRPr>
          </a:p>
        </p:txBody>
      </p:sp>
      <p:sp>
        <p:nvSpPr>
          <p:cNvPr id="9" name="Slide Number Placeholder 8"/>
          <p:cNvSpPr>
            <a:spLocks noGrp="1"/>
          </p:cNvSpPr>
          <p:nvPr>
            <p:ph type="sldNum" sz="quarter" idx="11"/>
          </p:nvPr>
        </p:nvSpPr>
        <p:spPr>
          <a:xfrm>
            <a:off x="7924800" y="6324600"/>
            <a:ext cx="1137684" cy="365125"/>
          </a:xfrm>
        </p:spPr>
        <p:txBody>
          <a:bodyPr/>
          <a:lstStyle/>
          <a:p>
            <a:fld id="{1FE982B3-9FF1-4ACA-A12B-2560CA72DD34}" type="slidenum">
              <a:rPr lang="en-US" smtClean="0">
                <a:solidFill>
                  <a:prstClr val="white">
                    <a:tint val="75000"/>
                  </a:prstClr>
                </a:solidFill>
              </a:rPr>
              <a:pPr/>
              <a:t>‹#›</a:t>
            </a:fld>
            <a:endParaRPr lang="en-US" dirty="0">
              <a:solidFill>
                <a:prstClr val="white">
                  <a:tint val="75000"/>
                </a:prstClr>
              </a:solidFill>
            </a:endParaRPr>
          </a:p>
        </p:txBody>
      </p:sp>
      <p:sp>
        <p:nvSpPr>
          <p:cNvPr id="10" name="Footer Placeholder 9"/>
          <p:cNvSpPr>
            <a:spLocks noGrp="1"/>
          </p:cNvSpPr>
          <p:nvPr>
            <p:ph type="ftr" sz="quarter" idx="12"/>
          </p:nvPr>
        </p:nvSpPr>
        <p:spPr>
          <a:xfrm>
            <a:off x="493776" y="6356350"/>
            <a:ext cx="5102352" cy="365125"/>
          </a:xfrm>
          <a:prstGeom prst="rect">
            <a:avLst/>
          </a:prstGeom>
        </p:spPr>
        <p:txBody>
          <a:bodyPr/>
          <a:lstStyle/>
          <a:p>
            <a:endParaRPr lang="en-US" dirty="0">
              <a:solidFill>
                <a:prstClr val="white"/>
              </a:solidFill>
            </a:endParaRPr>
          </a:p>
        </p:txBody>
      </p:sp>
    </p:spTree>
    <p:extLst>
      <p:ext uri="{BB962C8B-B14F-4D97-AF65-F5344CB8AC3E}">
        <p14:creationId xmlns:p14="http://schemas.microsoft.com/office/powerpoint/2010/main" val="1294429025"/>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8600" y="304801"/>
            <a:ext cx="8763000" cy="609599"/>
          </a:xfrm>
        </p:spPr>
        <p:txBody>
          <a:bodyPr/>
          <a:lstStyle>
            <a:lvl1pPr>
              <a:defRPr sz="4800"/>
            </a:lvl1pPr>
          </a:lstStyle>
          <a:p>
            <a:r>
              <a:rPr lang="en-US" dirty="0" smtClean="0"/>
              <a:t>Slide Title</a:t>
            </a:r>
            <a:br>
              <a:rPr lang="en-US" dirty="0" smtClean="0"/>
            </a:br>
            <a:endParaRPr lang="en-US" dirty="0"/>
          </a:p>
        </p:txBody>
      </p:sp>
      <p:sp>
        <p:nvSpPr>
          <p:cNvPr id="8" name="Text Placeholder 7"/>
          <p:cNvSpPr>
            <a:spLocks noGrp="1"/>
          </p:cNvSpPr>
          <p:nvPr>
            <p:ph type="body" sz="quarter" idx="11" hasCustomPrompt="1"/>
          </p:nvPr>
        </p:nvSpPr>
        <p:spPr>
          <a:xfrm>
            <a:off x="228600" y="914400"/>
            <a:ext cx="8763000" cy="498598"/>
          </a:xfrm>
        </p:spPr>
        <p:txBody>
          <a:bodyPr/>
          <a:lstStyle>
            <a:lvl1pPr algn="ctr">
              <a:defRPr sz="3200"/>
            </a:lvl1pPr>
          </a:lstStyle>
          <a:p>
            <a:pPr lvl="0"/>
            <a:r>
              <a:rPr lang="en-US" sz="3600" dirty="0" smtClean="0">
                <a:solidFill>
                  <a:schemeClr val="tx2"/>
                </a:solidFill>
              </a:rPr>
              <a:t> Subtitle color</a:t>
            </a:r>
            <a:endParaRPr lang="en-US" dirty="0"/>
          </a:p>
        </p:txBody>
      </p:sp>
      <p:sp>
        <p:nvSpPr>
          <p:cNvPr id="5" name="Text Placeholder 4"/>
          <p:cNvSpPr>
            <a:spLocks noGrp="1"/>
          </p:cNvSpPr>
          <p:nvPr>
            <p:ph type="body" sz="quarter" idx="12"/>
          </p:nvPr>
        </p:nvSpPr>
        <p:spPr>
          <a:xfrm>
            <a:off x="304800" y="1676400"/>
            <a:ext cx="8305800" cy="2135969"/>
          </a:xfrm>
        </p:spPr>
        <p:txBody>
          <a:bodyPr/>
          <a:lstStyle>
            <a:lvl1pPr marL="396875" marR="0" indent="-396875" algn="l" defTabSz="914363" rtl="0" eaLnBrk="1" fontAlgn="auto" latinLnBrk="0" hangingPunct="1">
              <a:lnSpc>
                <a:spcPct val="90000"/>
              </a:lnSpc>
              <a:spcBef>
                <a:spcPct val="20000"/>
              </a:spcBef>
              <a:spcAft>
                <a:spcPts val="0"/>
              </a:spcAft>
              <a:buClrTx/>
              <a:buSzTx/>
              <a:buFontTx/>
              <a:buBlip>
                <a:blip r:embed="rId2"/>
              </a:buBlip>
              <a:tabLst/>
              <a:defRPr/>
            </a:lvl1pPr>
            <a:lvl2pPr>
              <a:defRPr>
                <a:solidFill>
                  <a:schemeClr val="accent4"/>
                </a:solidFill>
              </a:defRPr>
            </a:lvl2pPr>
            <a:lvl3pPr>
              <a:defRPr>
                <a:solidFill>
                  <a:schemeClr val="accent3"/>
                </a:solidFill>
              </a:defRPr>
            </a:lvl3pPr>
            <a:lvl4pPr>
              <a:defRPr>
                <a:solidFill>
                  <a:schemeClr val="accent2"/>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600" b="1">
                <a:solidFill>
                  <a:schemeClr val="tx1">
                    <a:tint val="75000"/>
                  </a:schemeClr>
                </a:solidFill>
                <a:effectLst>
                  <a:outerShdw blurRad="38100" dist="38100" dir="2700000" algn="tl">
                    <a:srgbClr val="000000">
                      <a:alpha val="43137"/>
                    </a:srgbClr>
                  </a:outerShdw>
                </a:effectLst>
              </a:defRPr>
            </a:lvl1pPr>
          </a:lstStyle>
          <a:p>
            <a:fld id="{75DD40B2-7ACD-4959-B60B-9A9DB3793DF6}" type="slidenum">
              <a:rPr lang="en-US" smtClean="0"/>
              <a:pPr/>
              <a:t>‹#›</a:t>
            </a:fld>
            <a:endParaRPr lang="en-US"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9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19200"/>
            <a:ext cx="7239000" cy="3346449"/>
          </a:xfrm>
        </p:spPr>
        <p:txBody>
          <a:bodyPr>
            <a:noAutofit/>
          </a:bodyPr>
          <a:lstStyle>
            <a:lvl1pPr>
              <a:defRPr sz="3200" i="0">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1pPr>
            <a:lvl2pPr>
              <a:defRPr sz="3200" i="0">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2pPr>
            <a:lvl3pPr>
              <a:defRPr sz="3200" i="0">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3pPr>
            <a:lvl4pPr>
              <a:defRPr sz="3200" i="0">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4pPr>
            <a:lvl5pPr>
              <a:defRPr sz="3200" i="0">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228600" y="152400"/>
            <a:ext cx="8839200" cy="838200"/>
          </a:xfrm>
        </p:spPr>
        <p:txBody>
          <a:bodyPr anchor="t">
            <a:noAutofit/>
          </a:bodyPr>
          <a:lstStyle>
            <a:lvl1pPr algn="l">
              <a:lnSpc>
                <a:spcPts val="4200"/>
              </a:lnSpc>
              <a:defRPr sz="4000" b="1" cap="none" baseline="0">
                <a:effectLst>
                  <a:outerShdw blurRad="38100" dist="38100" dir="2700000" algn="tl">
                    <a:srgbClr val="000000">
                      <a:alpha val="43137"/>
                    </a:srgbClr>
                  </a:outerShdw>
                </a:effectLst>
                <a:latin typeface="+mj-lt"/>
                <a:cs typeface="Calibri" panose="020F0502020204030204" pitchFamily="34" charset="0"/>
              </a:defRPr>
            </a:lvl1pPr>
          </a:lstStyle>
          <a:p>
            <a:r>
              <a:rPr lang="en-US" dirty="0" smtClean="0"/>
              <a:t>Click to edit Master title</a:t>
            </a:r>
            <a:endParaRPr lang="en-US" dirty="0"/>
          </a:p>
        </p:txBody>
      </p:sp>
      <p:sp>
        <p:nvSpPr>
          <p:cNvPr id="8" name="Date Placeholder 7"/>
          <p:cNvSpPr>
            <a:spLocks noGrp="1"/>
          </p:cNvSpPr>
          <p:nvPr>
            <p:ph type="dt" sz="half" idx="10"/>
          </p:nvPr>
        </p:nvSpPr>
        <p:spPr>
          <a:xfrm>
            <a:off x="5867400" y="6346372"/>
            <a:ext cx="1828800" cy="365125"/>
          </a:xfrm>
          <a:prstGeom prst="rect">
            <a:avLst/>
          </a:prstGeom>
        </p:spPr>
        <p:txBody>
          <a:bodyPr/>
          <a:lstStyle/>
          <a:p>
            <a:fld id="{B99B4830-35AF-4722-B5C3-30229445164B}" type="datetimeFigureOut">
              <a:rPr lang="en-US" smtClean="0">
                <a:solidFill>
                  <a:prstClr val="white"/>
                </a:solidFill>
              </a:rPr>
              <a:pPr/>
              <a:t>11/19/15</a:t>
            </a:fld>
            <a:endParaRPr lang="en-US" dirty="0">
              <a:solidFill>
                <a:prstClr val="white"/>
              </a:solidFill>
            </a:endParaRPr>
          </a:p>
        </p:txBody>
      </p:sp>
      <p:sp>
        <p:nvSpPr>
          <p:cNvPr id="9" name="Slide Number Placeholder 8"/>
          <p:cNvSpPr>
            <a:spLocks noGrp="1"/>
          </p:cNvSpPr>
          <p:nvPr>
            <p:ph type="sldNum" sz="quarter" idx="11"/>
          </p:nvPr>
        </p:nvSpPr>
        <p:spPr>
          <a:xfrm>
            <a:off x="7924800" y="6324600"/>
            <a:ext cx="1137684" cy="365125"/>
          </a:xfrm>
        </p:spPr>
        <p:txBody>
          <a:bodyPr/>
          <a:lstStyle/>
          <a:p>
            <a:fld id="{1FE982B3-9FF1-4ACA-A12B-2560CA72DD34}" type="slidenum">
              <a:rPr lang="en-US" smtClean="0">
                <a:solidFill>
                  <a:prstClr val="white">
                    <a:tint val="75000"/>
                  </a:prstClr>
                </a:solidFill>
              </a:rPr>
              <a:pPr/>
              <a:t>‹#›</a:t>
            </a:fld>
            <a:endParaRPr lang="en-US" dirty="0">
              <a:solidFill>
                <a:prstClr val="white">
                  <a:tint val="75000"/>
                </a:prstClr>
              </a:solidFill>
            </a:endParaRPr>
          </a:p>
        </p:txBody>
      </p:sp>
      <p:sp>
        <p:nvSpPr>
          <p:cNvPr id="10" name="Footer Placeholder 9"/>
          <p:cNvSpPr>
            <a:spLocks noGrp="1"/>
          </p:cNvSpPr>
          <p:nvPr>
            <p:ph type="ftr" sz="quarter" idx="12"/>
          </p:nvPr>
        </p:nvSpPr>
        <p:spPr>
          <a:xfrm>
            <a:off x="493776" y="6356350"/>
            <a:ext cx="5102352" cy="365125"/>
          </a:xfrm>
          <a:prstGeom prst="rect">
            <a:avLst/>
          </a:prstGeom>
        </p:spPr>
        <p:txBody>
          <a:bodyPr/>
          <a:lstStyle/>
          <a:p>
            <a:endParaRPr lang="en-US" dirty="0">
              <a:solidFill>
                <a:prstClr val="white"/>
              </a:solidFill>
            </a:endParaRPr>
          </a:p>
        </p:txBody>
      </p:sp>
    </p:spTree>
    <p:extLst>
      <p:ext uri="{BB962C8B-B14F-4D97-AF65-F5344CB8AC3E}">
        <p14:creationId xmlns:p14="http://schemas.microsoft.com/office/powerpoint/2010/main" val="1633421788"/>
      </p:ext>
    </p:extLst>
  </p:cSld>
  <p:clrMapOvr>
    <a:masterClrMapping/>
  </p:clrMapOvr>
  <p:timing>
    <p:tnLst>
      <p:par>
        <p:cTn xmlns:p14="http://schemas.microsoft.com/office/powerpoint/2010/mai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0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19200"/>
            <a:ext cx="7239000" cy="3346449"/>
          </a:xfrm>
        </p:spPr>
        <p:txBody>
          <a:bodyPr>
            <a:noAutofit/>
          </a:bodyPr>
          <a:lstStyle>
            <a:lvl1pPr>
              <a:defRPr sz="3200" i="0">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1pPr>
            <a:lvl2pPr>
              <a:defRPr sz="3200" i="0">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2pPr>
            <a:lvl3pPr>
              <a:defRPr sz="3200" i="0">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3pPr>
            <a:lvl4pPr>
              <a:defRPr sz="3200" i="0">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4pPr>
            <a:lvl5pPr>
              <a:defRPr sz="3200" i="0">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228600" y="152400"/>
            <a:ext cx="8839200" cy="838200"/>
          </a:xfrm>
        </p:spPr>
        <p:txBody>
          <a:bodyPr anchor="t">
            <a:noAutofit/>
          </a:bodyPr>
          <a:lstStyle>
            <a:lvl1pPr algn="l">
              <a:lnSpc>
                <a:spcPts val="4200"/>
              </a:lnSpc>
              <a:defRPr sz="4000" b="1" cap="none" baseline="0">
                <a:effectLst>
                  <a:outerShdw blurRad="38100" dist="38100" dir="2700000" algn="tl">
                    <a:srgbClr val="000000">
                      <a:alpha val="43137"/>
                    </a:srgbClr>
                  </a:outerShdw>
                </a:effectLst>
                <a:latin typeface="+mj-lt"/>
                <a:cs typeface="Calibri" panose="020F0502020204030204" pitchFamily="34" charset="0"/>
              </a:defRPr>
            </a:lvl1pPr>
          </a:lstStyle>
          <a:p>
            <a:r>
              <a:rPr lang="en-US" dirty="0" smtClean="0"/>
              <a:t>Click to edit Master title</a:t>
            </a:r>
            <a:endParaRPr lang="en-US" dirty="0"/>
          </a:p>
        </p:txBody>
      </p:sp>
      <p:sp>
        <p:nvSpPr>
          <p:cNvPr id="8" name="Date Placeholder 7"/>
          <p:cNvSpPr>
            <a:spLocks noGrp="1"/>
          </p:cNvSpPr>
          <p:nvPr>
            <p:ph type="dt" sz="half" idx="10"/>
          </p:nvPr>
        </p:nvSpPr>
        <p:spPr>
          <a:xfrm>
            <a:off x="5867400" y="6346372"/>
            <a:ext cx="1828800" cy="365125"/>
          </a:xfrm>
          <a:prstGeom prst="rect">
            <a:avLst/>
          </a:prstGeom>
        </p:spPr>
        <p:txBody>
          <a:bodyPr/>
          <a:lstStyle/>
          <a:p>
            <a:fld id="{B99B4830-35AF-4722-B5C3-30229445164B}" type="datetimeFigureOut">
              <a:rPr lang="en-US" smtClean="0">
                <a:solidFill>
                  <a:prstClr val="white"/>
                </a:solidFill>
              </a:rPr>
              <a:pPr/>
              <a:t>11/19/15</a:t>
            </a:fld>
            <a:endParaRPr lang="en-US" dirty="0">
              <a:solidFill>
                <a:prstClr val="white"/>
              </a:solidFill>
            </a:endParaRPr>
          </a:p>
        </p:txBody>
      </p:sp>
      <p:sp>
        <p:nvSpPr>
          <p:cNvPr id="9" name="Slide Number Placeholder 8"/>
          <p:cNvSpPr>
            <a:spLocks noGrp="1"/>
          </p:cNvSpPr>
          <p:nvPr>
            <p:ph type="sldNum" sz="quarter" idx="11"/>
          </p:nvPr>
        </p:nvSpPr>
        <p:spPr>
          <a:xfrm>
            <a:off x="7924800" y="6324600"/>
            <a:ext cx="1137684" cy="365125"/>
          </a:xfrm>
        </p:spPr>
        <p:txBody>
          <a:bodyPr/>
          <a:lstStyle/>
          <a:p>
            <a:fld id="{1FE982B3-9FF1-4ACA-A12B-2560CA72DD34}" type="slidenum">
              <a:rPr lang="en-US" smtClean="0">
                <a:solidFill>
                  <a:prstClr val="white">
                    <a:tint val="75000"/>
                  </a:prstClr>
                </a:solidFill>
              </a:rPr>
              <a:pPr/>
              <a:t>‹#›</a:t>
            </a:fld>
            <a:endParaRPr lang="en-US" dirty="0">
              <a:solidFill>
                <a:prstClr val="white">
                  <a:tint val="75000"/>
                </a:prstClr>
              </a:solidFill>
            </a:endParaRPr>
          </a:p>
        </p:txBody>
      </p:sp>
      <p:sp>
        <p:nvSpPr>
          <p:cNvPr id="10" name="Footer Placeholder 9"/>
          <p:cNvSpPr>
            <a:spLocks noGrp="1"/>
          </p:cNvSpPr>
          <p:nvPr>
            <p:ph type="ftr" sz="quarter" idx="12"/>
          </p:nvPr>
        </p:nvSpPr>
        <p:spPr>
          <a:xfrm>
            <a:off x="493776" y="6356350"/>
            <a:ext cx="5102352" cy="365125"/>
          </a:xfrm>
          <a:prstGeom prst="rect">
            <a:avLst/>
          </a:prstGeom>
        </p:spPr>
        <p:txBody>
          <a:bodyPr/>
          <a:lstStyle/>
          <a:p>
            <a:endParaRPr lang="en-US" dirty="0">
              <a:solidFill>
                <a:prstClr val="white"/>
              </a:solidFill>
            </a:endParaRPr>
          </a:p>
        </p:txBody>
      </p:sp>
    </p:spTree>
    <p:extLst>
      <p:ext uri="{BB962C8B-B14F-4D97-AF65-F5344CB8AC3E}">
        <p14:creationId xmlns:p14="http://schemas.microsoft.com/office/powerpoint/2010/main" val="4232849219"/>
      </p:ext>
    </p:extLst>
  </p:cSld>
  <p:clrMapOvr>
    <a:masterClrMapping/>
  </p:clrMapOvr>
  <p:timing>
    <p:tnLst>
      <p:par>
        <p:cTn xmlns:p14="http://schemas.microsoft.com/office/powerpoint/2010/mai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19200"/>
            <a:ext cx="7239000" cy="3346449"/>
          </a:xfrm>
        </p:spPr>
        <p:txBody>
          <a:bodyPr>
            <a:noAutofit/>
          </a:bodyPr>
          <a:lstStyle>
            <a:lvl1pPr>
              <a:defRPr sz="3200" i="0">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1pPr>
            <a:lvl2pPr>
              <a:defRPr sz="3200" i="0">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2pPr>
            <a:lvl3pPr>
              <a:defRPr sz="3200" i="0">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3pPr>
            <a:lvl4pPr>
              <a:defRPr sz="3200" i="0">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4pPr>
            <a:lvl5pPr>
              <a:defRPr sz="3200" i="0">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228600" y="152400"/>
            <a:ext cx="8839200" cy="838200"/>
          </a:xfrm>
        </p:spPr>
        <p:txBody>
          <a:bodyPr anchor="t">
            <a:noAutofit/>
          </a:bodyPr>
          <a:lstStyle>
            <a:lvl1pPr algn="l">
              <a:lnSpc>
                <a:spcPts val="4200"/>
              </a:lnSpc>
              <a:defRPr sz="4000" b="1" cap="none" baseline="0">
                <a:effectLst>
                  <a:outerShdw blurRad="38100" dist="38100" dir="2700000" algn="tl">
                    <a:srgbClr val="000000">
                      <a:alpha val="43137"/>
                    </a:srgbClr>
                  </a:outerShdw>
                </a:effectLst>
                <a:latin typeface="+mj-lt"/>
                <a:cs typeface="Calibri" panose="020F0502020204030204" pitchFamily="34" charset="0"/>
              </a:defRPr>
            </a:lvl1pPr>
          </a:lstStyle>
          <a:p>
            <a:r>
              <a:rPr lang="en-US" dirty="0" smtClean="0"/>
              <a:t>Click to edit Master title</a:t>
            </a:r>
            <a:endParaRPr lang="en-US" dirty="0"/>
          </a:p>
        </p:txBody>
      </p:sp>
      <p:sp>
        <p:nvSpPr>
          <p:cNvPr id="8" name="Date Placeholder 7"/>
          <p:cNvSpPr>
            <a:spLocks noGrp="1"/>
          </p:cNvSpPr>
          <p:nvPr>
            <p:ph type="dt" sz="half" idx="10"/>
          </p:nvPr>
        </p:nvSpPr>
        <p:spPr>
          <a:xfrm>
            <a:off x="5867400" y="6346372"/>
            <a:ext cx="1828800" cy="365125"/>
          </a:xfrm>
          <a:prstGeom prst="rect">
            <a:avLst/>
          </a:prstGeom>
        </p:spPr>
        <p:txBody>
          <a:bodyPr/>
          <a:lstStyle/>
          <a:p>
            <a:fld id="{B99B4830-35AF-4722-B5C3-30229445164B}" type="datetimeFigureOut">
              <a:rPr lang="en-US" smtClean="0">
                <a:solidFill>
                  <a:prstClr val="white"/>
                </a:solidFill>
              </a:rPr>
              <a:pPr/>
              <a:t>11/19/15</a:t>
            </a:fld>
            <a:endParaRPr lang="en-US" dirty="0">
              <a:solidFill>
                <a:prstClr val="white"/>
              </a:solidFill>
            </a:endParaRPr>
          </a:p>
        </p:txBody>
      </p:sp>
      <p:sp>
        <p:nvSpPr>
          <p:cNvPr id="9" name="Slide Number Placeholder 8"/>
          <p:cNvSpPr>
            <a:spLocks noGrp="1"/>
          </p:cNvSpPr>
          <p:nvPr>
            <p:ph type="sldNum" sz="quarter" idx="11"/>
          </p:nvPr>
        </p:nvSpPr>
        <p:spPr>
          <a:xfrm>
            <a:off x="7924800" y="6324600"/>
            <a:ext cx="1137684" cy="365125"/>
          </a:xfrm>
        </p:spPr>
        <p:txBody>
          <a:bodyPr/>
          <a:lstStyle/>
          <a:p>
            <a:fld id="{1FE982B3-9FF1-4ACA-A12B-2560CA72DD34}" type="slidenum">
              <a:rPr lang="en-US" smtClean="0">
                <a:solidFill>
                  <a:prstClr val="white">
                    <a:tint val="75000"/>
                  </a:prstClr>
                </a:solidFill>
              </a:rPr>
              <a:pPr/>
              <a:t>‹#›</a:t>
            </a:fld>
            <a:endParaRPr lang="en-US" dirty="0">
              <a:solidFill>
                <a:prstClr val="white">
                  <a:tint val="75000"/>
                </a:prstClr>
              </a:solidFill>
            </a:endParaRPr>
          </a:p>
        </p:txBody>
      </p:sp>
      <p:sp>
        <p:nvSpPr>
          <p:cNvPr id="10" name="Footer Placeholder 9"/>
          <p:cNvSpPr>
            <a:spLocks noGrp="1"/>
          </p:cNvSpPr>
          <p:nvPr>
            <p:ph type="ftr" sz="quarter" idx="12"/>
          </p:nvPr>
        </p:nvSpPr>
        <p:spPr>
          <a:xfrm>
            <a:off x="493776" y="6356350"/>
            <a:ext cx="5102352" cy="365125"/>
          </a:xfrm>
          <a:prstGeom prst="rect">
            <a:avLst/>
          </a:prstGeom>
        </p:spPr>
        <p:txBody>
          <a:bodyPr/>
          <a:lstStyle/>
          <a:p>
            <a:endParaRPr lang="en-US" dirty="0">
              <a:solidFill>
                <a:prstClr val="white"/>
              </a:solidFill>
            </a:endParaRPr>
          </a:p>
        </p:txBody>
      </p:sp>
    </p:spTree>
    <p:extLst>
      <p:ext uri="{BB962C8B-B14F-4D97-AF65-F5344CB8AC3E}">
        <p14:creationId xmlns:p14="http://schemas.microsoft.com/office/powerpoint/2010/main" val="4006432872"/>
      </p:ext>
    </p:extLst>
  </p:cSld>
  <p:clrMapOvr>
    <a:masterClrMapping/>
  </p:clrMapOvr>
  <p:timing>
    <p:tnLst>
      <p:par>
        <p:cTn xmlns:p14="http://schemas.microsoft.com/office/powerpoint/2010/mai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19200"/>
            <a:ext cx="7239000" cy="3346449"/>
          </a:xfrm>
        </p:spPr>
        <p:txBody>
          <a:bodyPr>
            <a:noAutofit/>
          </a:bodyPr>
          <a:lstStyle>
            <a:lvl1pPr>
              <a:defRPr sz="3200" i="0">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1pPr>
            <a:lvl2pPr>
              <a:defRPr sz="3200" i="0">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2pPr>
            <a:lvl3pPr>
              <a:defRPr sz="3200" i="0">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3pPr>
            <a:lvl4pPr>
              <a:defRPr sz="3200" i="0">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4pPr>
            <a:lvl5pPr>
              <a:defRPr sz="3200" i="0">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228600" y="152400"/>
            <a:ext cx="8839200" cy="838200"/>
          </a:xfrm>
        </p:spPr>
        <p:txBody>
          <a:bodyPr anchor="t">
            <a:noAutofit/>
          </a:bodyPr>
          <a:lstStyle>
            <a:lvl1pPr algn="l">
              <a:lnSpc>
                <a:spcPts val="4200"/>
              </a:lnSpc>
              <a:defRPr sz="4000" b="1" cap="none" baseline="0">
                <a:effectLst>
                  <a:outerShdw blurRad="38100" dist="38100" dir="2700000" algn="tl">
                    <a:srgbClr val="000000">
                      <a:alpha val="43137"/>
                    </a:srgbClr>
                  </a:outerShdw>
                </a:effectLst>
                <a:latin typeface="+mj-lt"/>
                <a:cs typeface="Calibri" panose="020F0502020204030204" pitchFamily="34" charset="0"/>
              </a:defRPr>
            </a:lvl1pPr>
          </a:lstStyle>
          <a:p>
            <a:r>
              <a:rPr lang="en-US" dirty="0" smtClean="0"/>
              <a:t>Click to edit Master title</a:t>
            </a:r>
            <a:endParaRPr lang="en-US" dirty="0"/>
          </a:p>
        </p:txBody>
      </p:sp>
      <p:sp>
        <p:nvSpPr>
          <p:cNvPr id="8" name="Date Placeholder 7"/>
          <p:cNvSpPr>
            <a:spLocks noGrp="1"/>
          </p:cNvSpPr>
          <p:nvPr>
            <p:ph type="dt" sz="half" idx="10"/>
          </p:nvPr>
        </p:nvSpPr>
        <p:spPr>
          <a:xfrm>
            <a:off x="5867400" y="6346372"/>
            <a:ext cx="1828800" cy="365125"/>
          </a:xfrm>
          <a:prstGeom prst="rect">
            <a:avLst/>
          </a:prstGeom>
        </p:spPr>
        <p:txBody>
          <a:bodyPr/>
          <a:lstStyle/>
          <a:p>
            <a:fld id="{B99B4830-35AF-4722-B5C3-30229445164B}" type="datetimeFigureOut">
              <a:rPr lang="en-US" smtClean="0">
                <a:solidFill>
                  <a:prstClr val="white"/>
                </a:solidFill>
              </a:rPr>
              <a:pPr/>
              <a:t>11/19/15</a:t>
            </a:fld>
            <a:endParaRPr lang="en-US" dirty="0">
              <a:solidFill>
                <a:prstClr val="white"/>
              </a:solidFill>
            </a:endParaRPr>
          </a:p>
        </p:txBody>
      </p:sp>
      <p:sp>
        <p:nvSpPr>
          <p:cNvPr id="9" name="Slide Number Placeholder 8"/>
          <p:cNvSpPr>
            <a:spLocks noGrp="1"/>
          </p:cNvSpPr>
          <p:nvPr>
            <p:ph type="sldNum" sz="quarter" idx="11"/>
          </p:nvPr>
        </p:nvSpPr>
        <p:spPr>
          <a:xfrm>
            <a:off x="7924800" y="6324600"/>
            <a:ext cx="1137684" cy="365125"/>
          </a:xfrm>
        </p:spPr>
        <p:txBody>
          <a:bodyPr/>
          <a:lstStyle/>
          <a:p>
            <a:fld id="{1FE982B3-9FF1-4ACA-A12B-2560CA72DD34}" type="slidenum">
              <a:rPr lang="en-US" smtClean="0">
                <a:solidFill>
                  <a:prstClr val="white">
                    <a:tint val="75000"/>
                  </a:prstClr>
                </a:solidFill>
              </a:rPr>
              <a:pPr/>
              <a:t>‹#›</a:t>
            </a:fld>
            <a:endParaRPr lang="en-US" dirty="0">
              <a:solidFill>
                <a:prstClr val="white">
                  <a:tint val="75000"/>
                </a:prstClr>
              </a:solidFill>
            </a:endParaRPr>
          </a:p>
        </p:txBody>
      </p:sp>
      <p:sp>
        <p:nvSpPr>
          <p:cNvPr id="10" name="Footer Placeholder 9"/>
          <p:cNvSpPr>
            <a:spLocks noGrp="1"/>
          </p:cNvSpPr>
          <p:nvPr>
            <p:ph type="ftr" sz="quarter" idx="12"/>
          </p:nvPr>
        </p:nvSpPr>
        <p:spPr>
          <a:xfrm>
            <a:off x="493776" y="6356350"/>
            <a:ext cx="5102352" cy="365125"/>
          </a:xfrm>
          <a:prstGeom prst="rect">
            <a:avLst/>
          </a:prstGeom>
        </p:spPr>
        <p:txBody>
          <a:bodyPr/>
          <a:lstStyle/>
          <a:p>
            <a:endParaRPr lang="en-US" dirty="0">
              <a:solidFill>
                <a:prstClr val="white"/>
              </a:solidFill>
            </a:endParaRPr>
          </a:p>
        </p:txBody>
      </p:sp>
    </p:spTree>
    <p:extLst>
      <p:ext uri="{BB962C8B-B14F-4D97-AF65-F5344CB8AC3E}">
        <p14:creationId xmlns:p14="http://schemas.microsoft.com/office/powerpoint/2010/main" val="2981284751"/>
      </p:ext>
    </p:extLst>
  </p:cSld>
  <p:clrMapOvr>
    <a:masterClrMapping/>
  </p:clrMapOvr>
  <p:timing>
    <p:tnLst>
      <p:par>
        <p:cTn xmlns:p14="http://schemas.microsoft.com/office/powerpoint/2010/mai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ltGray">
          <a:xfrm>
            <a:off x="533400" y="381000"/>
            <a:ext cx="8229600" cy="609600"/>
          </a:xfrm>
        </p:spPr>
        <p:txBody>
          <a:bodyPr vert="horz" wrap="square" lIns="0" tIns="0" rIns="0" bIns="0" rtlCol="0" anchor="t">
            <a:spAutoFit/>
          </a:bodyPr>
          <a:lstStyle>
            <a:lvl1pPr>
              <a:defRPr lang="en-US" dirty="0">
                <a:effectLst>
                  <a:outerShdw blurRad="50800" dist="38100" dir="2700000" algn="tl" rotWithShape="0">
                    <a:schemeClr val="bg1">
                      <a:alpha val="80000"/>
                    </a:schemeClr>
                  </a:outerShdw>
                </a:effectLst>
                <a:latin typeface="+mn-lt"/>
              </a:defRPr>
            </a:lvl1pPr>
          </a:lstStyle>
          <a:p>
            <a:pPr lvl="0" algn="r"/>
            <a:r>
              <a:rPr lang="en-US" dirty="0" smtClean="0"/>
              <a:t>Click to edit Master title style</a:t>
            </a:r>
            <a:endParaRPr lang="en-US" dirty="0"/>
          </a:p>
        </p:txBody>
      </p:sp>
      <p:sp>
        <p:nvSpPr>
          <p:cNvPr id="6" name="Text Placeholder 5"/>
          <p:cNvSpPr>
            <a:spLocks noGrp="1"/>
          </p:cNvSpPr>
          <p:nvPr>
            <p:ph type="body" sz="quarter" idx="10"/>
          </p:nvPr>
        </p:nvSpPr>
        <p:spPr>
          <a:xfrm>
            <a:off x="533400" y="2076474"/>
            <a:ext cx="8229600" cy="2329869"/>
          </a:xfrm>
          <a:noFill/>
          <a:ln w="9525">
            <a:noFill/>
            <a:miter lim="800000"/>
            <a:headEnd/>
            <a:tailEnd/>
          </a:ln>
        </p:spPr>
        <p:txBody>
          <a:bodyPr vert="horz" wrap="square" lIns="0" tIns="0" rIns="0" bIns="0" numCol="1" anchor="t" anchorCtr="0" compatLnSpc="1">
            <a:prstTxWarp prst="textNoShape">
              <a:avLst/>
            </a:prstTxWarp>
            <a:spAutoFit/>
          </a:bodyPr>
          <a:lstStyle>
            <a:lvl1pPr>
              <a:defRPr lang="en-US" dirty="0" smtClean="0"/>
            </a:lvl1pPr>
            <a:lvl2pPr>
              <a:defRPr lang="en-US" dirty="0" smtClean="0">
                <a:solidFill>
                  <a:schemeClr val="tx1"/>
                </a:solidFill>
              </a:defRPr>
            </a:lvl2pPr>
            <a:lvl3pPr>
              <a:defRPr lang="en-US" dirty="0" smtClean="0">
                <a:solidFill>
                  <a:schemeClr val="tx1"/>
                </a:solidFill>
              </a:defRPr>
            </a:lvl3pPr>
            <a:lvl4pPr>
              <a:defRPr lang="en-US" dirty="0" smtClean="0">
                <a:solidFill>
                  <a:schemeClr val="tx1"/>
                </a:solidFill>
              </a:defRPr>
            </a:lvl4pPr>
            <a:lvl5pPr>
              <a:defRPr lang="en-US" dirty="0">
                <a:solidFill>
                  <a:schemeClr val="tx1"/>
                </a:solidFill>
              </a:defRPr>
            </a:lvl5pPr>
          </a:lstStyle>
          <a:p>
            <a:pPr lvl="0">
              <a:spcBef>
                <a:spcPts val="600"/>
              </a:spcBef>
              <a:spcAft>
                <a:spcPts val="600"/>
              </a:spcAft>
            </a:pPr>
            <a:r>
              <a:rPr lang="en-US" dirty="0" smtClean="0"/>
              <a:t>Click to edit Master text styles</a:t>
            </a:r>
          </a:p>
          <a:p>
            <a:pPr lvl="1">
              <a:spcBef>
                <a:spcPts val="600"/>
              </a:spcBef>
              <a:spcAft>
                <a:spcPts val="600"/>
              </a:spcAft>
            </a:pPr>
            <a:r>
              <a:rPr lang="en-US" dirty="0" smtClean="0"/>
              <a:t>Second level</a:t>
            </a:r>
          </a:p>
          <a:p>
            <a:pPr lvl="2">
              <a:spcBef>
                <a:spcPts val="600"/>
              </a:spcBef>
              <a:spcAft>
                <a:spcPts val="600"/>
              </a:spcAft>
            </a:pPr>
            <a:r>
              <a:rPr lang="en-US" dirty="0" smtClean="0"/>
              <a:t>Third level</a:t>
            </a:r>
          </a:p>
          <a:p>
            <a:pPr lvl="3">
              <a:spcBef>
                <a:spcPts val="600"/>
              </a:spcBef>
              <a:spcAft>
                <a:spcPts val="600"/>
              </a:spcAft>
            </a:pPr>
            <a:r>
              <a:rPr lang="en-US" dirty="0" smtClean="0"/>
              <a:t>Fourth level</a:t>
            </a:r>
          </a:p>
          <a:p>
            <a:pPr lvl="4">
              <a:spcBef>
                <a:spcPts val="600"/>
              </a:spcBef>
              <a:spcAft>
                <a:spcPts val="600"/>
              </a:spcAft>
            </a:pPr>
            <a:r>
              <a:rPr lang="en-US" dirty="0" smtClean="0"/>
              <a:t>Fifth level</a:t>
            </a:r>
            <a:endParaRPr lang="en-US" dirty="0"/>
          </a:p>
        </p:txBody>
      </p:sp>
      <p:sp>
        <p:nvSpPr>
          <p:cNvPr id="4" name="Slide Number Placeholder 40"/>
          <p:cNvSpPr>
            <a:spLocks noGrp="1"/>
          </p:cNvSpPr>
          <p:nvPr userDrawn="1">
            <p:ph type="sldNum" sz="quarter" idx="11"/>
          </p:nvPr>
        </p:nvSpPr>
        <p:spPr>
          <a:xfrm>
            <a:off x="8471140" y="6475622"/>
            <a:ext cx="685800" cy="365125"/>
          </a:xfrm>
          <a:prstGeom prst="rect">
            <a:avLst/>
          </a:prstGeom>
          <a:ln/>
        </p:spPr>
        <p:txBody>
          <a:bodyPr/>
          <a:lstStyle>
            <a:lvl1pPr>
              <a:defRPr lang="en-US" smtClean="0"/>
            </a:lvl1pPr>
          </a:lstStyle>
          <a:p>
            <a:pPr algn="ctr"/>
            <a:fld id="{BBD5DA8B-909A-4A9A-84AE-26D515D4E1A6}" type="slidenum">
              <a:rPr>
                <a:solidFill>
                  <a:prstClr val="white"/>
                </a:solidFill>
              </a:rPr>
              <a:pPr algn="ctr"/>
              <a:t>‹#›</a:t>
            </a:fld>
            <a:endParaRPr dirty="0">
              <a:solidFill>
                <a:prstClr val="white"/>
              </a:solidFill>
            </a:endParaRPr>
          </a:p>
        </p:txBody>
      </p:sp>
    </p:spTree>
    <p:extLst>
      <p:ext uri="{BB962C8B-B14F-4D97-AF65-F5344CB8AC3E}">
        <p14:creationId xmlns:p14="http://schemas.microsoft.com/office/powerpoint/2010/main" val="494980440"/>
      </p:ext>
    </p:extLst>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8600" y="304800"/>
            <a:ext cx="8686800" cy="664797"/>
          </a:xfrm>
        </p:spPr>
        <p:txBody>
          <a:bodyPr/>
          <a:lstStyle>
            <a:lvl1pPr>
              <a:defRPr/>
            </a:lvl1pPr>
          </a:lstStyle>
          <a:p>
            <a:r>
              <a:rPr lang="en-US" dirty="0" smtClean="0"/>
              <a:t>Slide Title Generic Chart</a:t>
            </a:r>
            <a:endParaRPr lang="en-US" dirty="0"/>
          </a:p>
        </p:txBody>
      </p:sp>
      <p:sp>
        <p:nvSpPr>
          <p:cNvPr id="9" name="Chart Placeholder 8"/>
          <p:cNvSpPr>
            <a:spLocks noGrp="1"/>
          </p:cNvSpPr>
          <p:nvPr>
            <p:ph type="chart" sz="quarter" idx="10"/>
          </p:nvPr>
        </p:nvSpPr>
        <p:spPr>
          <a:xfrm>
            <a:off x="381000" y="1295400"/>
            <a:ext cx="8458200" cy="5257800"/>
          </a:xfrm>
        </p:spPr>
        <p:txBody>
          <a:bodyPr/>
          <a:lstStyle/>
          <a:p>
            <a:r>
              <a:rPr lang="en-US" smtClean="0"/>
              <a:t>Click icon to add chart</a:t>
            </a:r>
            <a:endParaRPr lang="en-US"/>
          </a:p>
        </p:txBody>
      </p:sp>
      <p:sp>
        <p:nvSpPr>
          <p:cNvPr id="4"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600" b="1">
                <a:solidFill>
                  <a:schemeClr val="tx1">
                    <a:tint val="75000"/>
                  </a:schemeClr>
                </a:solidFill>
                <a:effectLst>
                  <a:outerShdw blurRad="38100" dist="38100" dir="2700000" algn="tl">
                    <a:srgbClr val="000000">
                      <a:alpha val="43137"/>
                    </a:srgbClr>
                  </a:outerShdw>
                </a:effectLst>
              </a:defRPr>
            </a:lvl1pPr>
          </a:lstStyle>
          <a:p>
            <a:fld id="{B6F15528-21DE-4FAA-801E-634DDDAF4B2B}" type="slidenum">
              <a:rPr lang="en-US" smtClean="0">
                <a:solidFill>
                  <a:srgbClr val="95A5A6">
                    <a:tint val="75000"/>
                  </a:srgbClr>
                </a:solidFill>
              </a:rPr>
              <a:pPr/>
              <a:t>‹#›</a:t>
            </a:fld>
            <a:endParaRPr lang="en-US" dirty="0">
              <a:solidFill>
                <a:srgbClr val="95A5A6">
                  <a:tint val="75000"/>
                </a:srgbClr>
              </a:solidFill>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pic>
        <p:nvPicPr>
          <p:cNvPr id="12" name="Picture 11" descr="Background Seal.png"/>
          <p:cNvPicPr>
            <a:picLocks noChangeAspect="1"/>
          </p:cNvPicPr>
          <p:nvPr/>
        </p:nvPicPr>
        <p:blipFill>
          <a:blip r:embed="rId2" cstate="print"/>
          <a:stretch>
            <a:fillRect/>
          </a:stretch>
        </p:blipFill>
        <p:spPr>
          <a:xfrm>
            <a:off x="3124200" y="1125713"/>
            <a:ext cx="6019800" cy="5732287"/>
          </a:xfrm>
          <a:prstGeom prst="rect">
            <a:avLst/>
          </a:prstGeom>
        </p:spPr>
      </p:pic>
      <p:sp>
        <p:nvSpPr>
          <p:cNvPr id="8" name="Rounded Rectangle 7"/>
          <p:cNvSpPr/>
          <p:nvPr/>
        </p:nvSpPr>
        <p:spPr bwMode="auto">
          <a:xfrm>
            <a:off x="2209800" y="609600"/>
            <a:ext cx="6172200" cy="990600"/>
          </a:xfrm>
          <a:prstGeom prst="roundRect">
            <a:avLst>
              <a:gd name="adj" fmla="val 9033"/>
            </a:avLst>
          </a:prstGeom>
          <a:gradFill rotWithShape="1">
            <a:gsLst>
              <a:gs pos="0">
                <a:srgbClr val="D8B25C">
                  <a:shade val="15000"/>
                  <a:satMod val="180000"/>
                  <a:alpha val="50000"/>
                </a:srgbClr>
              </a:gs>
              <a:gs pos="50000">
                <a:srgbClr val="D8B25C">
                  <a:shade val="45000"/>
                  <a:satMod val="170000"/>
                  <a:alpha val="75000"/>
                </a:srgbClr>
              </a:gs>
              <a:gs pos="70000">
                <a:srgbClr val="D8B25C">
                  <a:tint val="99000"/>
                  <a:shade val="65000"/>
                  <a:satMod val="155000"/>
                  <a:alpha val="75000"/>
                </a:srgbClr>
              </a:gs>
              <a:gs pos="100000">
                <a:srgbClr val="D8B25C">
                  <a:tint val="95500"/>
                  <a:shade val="100000"/>
                  <a:satMod val="155000"/>
                  <a:alpha val="75000"/>
                </a:srgbClr>
              </a:gs>
            </a:gsLst>
            <a:lin ang="16200000" scaled="0"/>
          </a:gra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D8B25C">
                <a:satMod val="300000"/>
              </a:srgbClr>
            </a:contourClr>
          </a:sp3d>
        </p:spPr>
        <p:txBody>
          <a:bodyPr vert="horz" wrap="square" lIns="91436" tIns="45718" rIns="91436" bIns="45718" numCol="1" rtlCol="0" anchor="ctr" anchorCtr="0" compatLnSpc="1">
            <a:prstTxWarp prst="textNoShape">
              <a:avLst/>
            </a:prstTxWarp>
          </a:bodyPr>
          <a:lstStyle/>
          <a:p>
            <a:pPr marL="0" marR="0" lvl="0" indent="0" algn="r" defTabSz="914099"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p:txBody>
      </p:sp>
      <p:sp>
        <p:nvSpPr>
          <p:cNvPr id="10" name="Rounded Rectangle 9"/>
          <p:cNvSpPr/>
          <p:nvPr/>
        </p:nvSpPr>
        <p:spPr bwMode="auto">
          <a:xfrm>
            <a:off x="838200" y="2514600"/>
            <a:ext cx="7315200" cy="2819400"/>
          </a:xfrm>
          <a:prstGeom prst="roundRect">
            <a:avLst>
              <a:gd name="adj" fmla="val 9033"/>
            </a:avLst>
          </a:prstGeom>
          <a:gradFill rotWithShape="1">
            <a:gsLst>
              <a:gs pos="0">
                <a:srgbClr val="94B6D2">
                  <a:shade val="15000"/>
                  <a:satMod val="180000"/>
                  <a:alpha val="75000"/>
                </a:srgbClr>
              </a:gs>
              <a:gs pos="50000">
                <a:srgbClr val="94B6D2">
                  <a:shade val="45000"/>
                  <a:satMod val="170000"/>
                  <a:alpha val="75000"/>
                </a:srgbClr>
              </a:gs>
              <a:gs pos="70000">
                <a:srgbClr val="94B6D2">
                  <a:tint val="99000"/>
                  <a:shade val="65000"/>
                  <a:satMod val="155000"/>
                  <a:alpha val="75000"/>
                </a:srgbClr>
              </a:gs>
              <a:gs pos="100000">
                <a:srgbClr val="94B6D2">
                  <a:tint val="95500"/>
                  <a:shade val="100000"/>
                  <a:satMod val="155000"/>
                  <a:alpha val="75000"/>
                </a:srgbClr>
              </a:gs>
            </a:gsLst>
            <a:lin ang="16200000" scaled="0"/>
          </a:gra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94B6D2">
                <a:satMod val="300000"/>
              </a:srgbClr>
            </a:contourClr>
          </a:sp3d>
        </p:spPr>
        <p:txBody>
          <a:bodyPr vert="horz" wrap="square" lIns="91436" tIns="45718" rIns="91436" bIns="45718" numCol="1" rtlCol="0" anchor="ctr" anchorCtr="0" compatLnSpc="1">
            <a:prstTxWarp prst="textNoShape">
              <a:avLst/>
            </a:prstTxWarp>
          </a:bodyPr>
          <a:lstStyle/>
          <a:p>
            <a:pPr marL="0" marR="0" lvl="0" indent="0" algn="ctr" defTabSz="914099"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150" normalizeH="0" baseline="0" noProof="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Calibri"/>
              <a:ea typeface="+mn-ea"/>
              <a:cs typeface="Arial" charset="0"/>
            </a:endParaRPr>
          </a:p>
        </p:txBody>
      </p:sp>
      <p:pic>
        <p:nvPicPr>
          <p:cNvPr id="11" name="Picture 10" descr="Color Seal.png"/>
          <p:cNvPicPr>
            <a:picLocks noChangeAspect="1"/>
          </p:cNvPicPr>
          <p:nvPr/>
        </p:nvPicPr>
        <p:blipFill>
          <a:blip r:embed="rId3" cstate="print"/>
          <a:stretch>
            <a:fillRect/>
          </a:stretch>
        </p:blipFill>
        <p:spPr>
          <a:xfrm>
            <a:off x="0" y="0"/>
            <a:ext cx="3364714" cy="3364714"/>
          </a:xfrm>
          <a:prstGeom prst="rect">
            <a:avLst/>
          </a:prstGeom>
        </p:spPr>
      </p:pic>
      <p:sp>
        <p:nvSpPr>
          <p:cNvPr id="14" name="Rounded Rectangle 13"/>
          <p:cNvSpPr/>
          <p:nvPr/>
        </p:nvSpPr>
        <p:spPr bwMode="auto">
          <a:xfrm>
            <a:off x="4876800" y="5029200"/>
            <a:ext cx="3505200" cy="685800"/>
          </a:xfrm>
          <a:prstGeom prst="roundRect">
            <a:avLst>
              <a:gd name="adj" fmla="val 9033"/>
            </a:avLst>
          </a:prstGeom>
          <a:gradFill rotWithShape="1">
            <a:gsLst>
              <a:gs pos="0">
                <a:srgbClr val="D8B25C">
                  <a:shade val="15000"/>
                  <a:satMod val="180000"/>
                  <a:alpha val="50000"/>
                </a:srgbClr>
              </a:gs>
              <a:gs pos="50000">
                <a:srgbClr val="D8B25C">
                  <a:shade val="45000"/>
                  <a:satMod val="170000"/>
                  <a:alpha val="75000"/>
                </a:srgbClr>
              </a:gs>
              <a:gs pos="70000">
                <a:srgbClr val="D8B25C">
                  <a:tint val="99000"/>
                  <a:shade val="65000"/>
                  <a:satMod val="155000"/>
                  <a:alpha val="75000"/>
                </a:srgbClr>
              </a:gs>
              <a:gs pos="100000">
                <a:srgbClr val="D8B25C">
                  <a:tint val="95500"/>
                  <a:shade val="100000"/>
                  <a:satMod val="155000"/>
                  <a:alpha val="75000"/>
                </a:srgbClr>
              </a:gs>
            </a:gsLst>
            <a:lin ang="16200000" scaled="0"/>
          </a:gra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D8B25C">
                <a:satMod val="300000"/>
              </a:srgbClr>
            </a:contourClr>
          </a:sp3d>
        </p:spPr>
        <p:txBody>
          <a:bodyPr vert="horz" wrap="square" lIns="91436" tIns="45718" rIns="91436" bIns="45718" numCol="1" rtlCol="0" anchor="ctr" anchorCtr="0" compatLnSpc="1">
            <a:prstTxWarp prst="textNoShape">
              <a:avLst/>
            </a:prstTxWarp>
          </a:bodyPr>
          <a:lstStyle/>
          <a:p>
            <a:pPr marL="0" marR="0" lvl="0" indent="0" algn="r" defTabSz="914099"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p:txBody>
      </p:sp>
      <p:sp>
        <p:nvSpPr>
          <p:cNvPr id="7" name="Title 6"/>
          <p:cNvSpPr>
            <a:spLocks noGrp="1"/>
          </p:cNvSpPr>
          <p:nvPr>
            <p:ph type="title"/>
          </p:nvPr>
        </p:nvSpPr>
        <p:spPr>
          <a:xfrm>
            <a:off x="1066800" y="3124200"/>
            <a:ext cx="6934200" cy="2057400"/>
          </a:xfrm>
        </p:spPr>
        <p:txBody>
          <a:bodyPr/>
          <a:lstStyle/>
          <a:p>
            <a:r>
              <a:rPr lang="en-US" smtClean="0"/>
              <a:t>Click to edit Master title style</a:t>
            </a:r>
            <a:endParaRPr lang="en-US" dirty="0"/>
          </a:p>
        </p:txBody>
      </p:sp>
      <p:sp>
        <p:nvSpPr>
          <p:cNvPr id="13" name="Text Placeholder 12"/>
          <p:cNvSpPr>
            <a:spLocks noGrp="1"/>
          </p:cNvSpPr>
          <p:nvPr>
            <p:ph type="body" sz="quarter" idx="10"/>
          </p:nvPr>
        </p:nvSpPr>
        <p:spPr>
          <a:xfrm>
            <a:off x="4038600" y="685800"/>
            <a:ext cx="4267200" cy="443198"/>
          </a:xfrm>
        </p:spPr>
        <p:txBody>
          <a:bodyPr/>
          <a:lstStyle>
            <a:lvl1pPr algn="r">
              <a:defRPr/>
            </a:lvl1pPr>
          </a:lstStyle>
          <a:p>
            <a:pPr lvl="0"/>
            <a:r>
              <a:rPr lang="en-US" smtClean="0"/>
              <a:t>Click to edit Master text styles</a:t>
            </a:r>
          </a:p>
        </p:txBody>
      </p:sp>
      <p:sp>
        <p:nvSpPr>
          <p:cNvPr id="15" name="Text Placeholder 14"/>
          <p:cNvSpPr>
            <a:spLocks noGrp="1"/>
          </p:cNvSpPr>
          <p:nvPr>
            <p:ph type="body" sz="quarter" idx="11"/>
          </p:nvPr>
        </p:nvSpPr>
        <p:spPr>
          <a:xfrm>
            <a:off x="4953000" y="5105400"/>
            <a:ext cx="3352800" cy="443198"/>
          </a:xfrm>
        </p:spPr>
        <p:txBody>
          <a:bodyPr/>
          <a:lstStyle/>
          <a:p>
            <a:pPr lvl="0"/>
            <a:r>
              <a:rPr lang="en-US" smtClean="0"/>
              <a:t>Click to edit Master text styles</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png"/><Relationship Id="rId3"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15.xml"/><Relationship Id="rId12" Type="http://schemas.openxmlformats.org/officeDocument/2006/relationships/theme" Target="../theme/theme3.xml"/><Relationship Id="rId13" Type="http://schemas.openxmlformats.org/officeDocument/2006/relationships/image" Target="../media/image3.jpeg"/><Relationship Id="rId14" Type="http://schemas.openxmlformats.org/officeDocument/2006/relationships/image" Target="../media/image1.png"/><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slideLayout" Target="../slideLayouts/slideLayout11.xml"/><Relationship Id="rId8" Type="http://schemas.openxmlformats.org/officeDocument/2006/relationships/slideLayout" Target="../slideLayouts/slideLayout12.xml"/><Relationship Id="rId9" Type="http://schemas.openxmlformats.org/officeDocument/2006/relationships/slideLayout" Target="../slideLayouts/slideLayout13.xml"/><Relationship Id="rId10"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slideLayout" Target="../slideLayouts/slideLayout27.xml"/><Relationship Id="rId13" Type="http://schemas.openxmlformats.org/officeDocument/2006/relationships/slideLayout" Target="../slideLayouts/slideLayout28.xml"/><Relationship Id="rId14" Type="http://schemas.openxmlformats.org/officeDocument/2006/relationships/slideLayout" Target="../slideLayouts/slideLayout29.xml"/><Relationship Id="rId15" Type="http://schemas.openxmlformats.org/officeDocument/2006/relationships/theme" Target="../theme/theme4.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38.xml"/><Relationship Id="rId20" Type="http://schemas.openxmlformats.org/officeDocument/2006/relationships/image" Target="../media/image2.png"/><Relationship Id="rId21" Type="http://schemas.openxmlformats.org/officeDocument/2006/relationships/image" Target="../media/image1.png"/><Relationship Id="rId10" Type="http://schemas.openxmlformats.org/officeDocument/2006/relationships/slideLayout" Target="../slideLayouts/slideLayout39.xml"/><Relationship Id="rId11" Type="http://schemas.openxmlformats.org/officeDocument/2006/relationships/slideLayout" Target="../slideLayouts/slideLayout40.xml"/><Relationship Id="rId12" Type="http://schemas.openxmlformats.org/officeDocument/2006/relationships/slideLayout" Target="../slideLayouts/slideLayout41.xml"/><Relationship Id="rId13" Type="http://schemas.openxmlformats.org/officeDocument/2006/relationships/slideLayout" Target="../slideLayouts/slideLayout42.xml"/><Relationship Id="rId14" Type="http://schemas.openxmlformats.org/officeDocument/2006/relationships/slideLayout" Target="../slideLayouts/slideLayout43.xml"/><Relationship Id="rId15" Type="http://schemas.openxmlformats.org/officeDocument/2006/relationships/slideLayout" Target="../slideLayouts/slideLayout44.xml"/><Relationship Id="rId16" Type="http://schemas.openxmlformats.org/officeDocument/2006/relationships/slideLayout" Target="../slideLayouts/slideLayout45.xml"/><Relationship Id="rId17" Type="http://schemas.openxmlformats.org/officeDocument/2006/relationships/slideLayout" Target="../slideLayouts/slideLayout46.xml"/><Relationship Id="rId18" Type="http://schemas.openxmlformats.org/officeDocument/2006/relationships/theme" Target="../theme/theme5.xml"/><Relationship Id="rId19" Type="http://schemas.openxmlformats.org/officeDocument/2006/relationships/image" Target="../media/image3.jpeg"/><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11" Type="http://schemas.openxmlformats.org/officeDocument/2006/relationships/image" Target="../media/image3.jpeg"/><Relationship Id="rId12" Type="http://schemas.openxmlformats.org/officeDocument/2006/relationships/image" Target="../media/image2.png"/><Relationship Id="rId13" Type="http://schemas.openxmlformats.org/officeDocument/2006/relationships/image" Target="../media/image1.png"/><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64.xml"/><Relationship Id="rId20" Type="http://schemas.openxmlformats.org/officeDocument/2006/relationships/theme" Target="../theme/theme7.xml"/><Relationship Id="rId21" Type="http://schemas.openxmlformats.org/officeDocument/2006/relationships/image" Target="../media/image3.jpeg"/><Relationship Id="rId22" Type="http://schemas.openxmlformats.org/officeDocument/2006/relationships/image" Target="../media/image1.png"/><Relationship Id="rId10" Type="http://schemas.openxmlformats.org/officeDocument/2006/relationships/slideLayout" Target="../slideLayouts/slideLayout65.xml"/><Relationship Id="rId11" Type="http://schemas.openxmlformats.org/officeDocument/2006/relationships/slideLayout" Target="../slideLayouts/slideLayout66.xml"/><Relationship Id="rId12" Type="http://schemas.openxmlformats.org/officeDocument/2006/relationships/slideLayout" Target="../slideLayouts/slideLayout67.xml"/><Relationship Id="rId13" Type="http://schemas.openxmlformats.org/officeDocument/2006/relationships/slideLayout" Target="../slideLayouts/slideLayout68.xml"/><Relationship Id="rId14" Type="http://schemas.openxmlformats.org/officeDocument/2006/relationships/slideLayout" Target="../slideLayouts/slideLayout69.xml"/><Relationship Id="rId15" Type="http://schemas.openxmlformats.org/officeDocument/2006/relationships/slideLayout" Target="../slideLayouts/slideLayout70.xml"/><Relationship Id="rId16" Type="http://schemas.openxmlformats.org/officeDocument/2006/relationships/slideLayout" Target="../slideLayouts/slideLayout71.xml"/><Relationship Id="rId17" Type="http://schemas.openxmlformats.org/officeDocument/2006/relationships/slideLayout" Target="../slideLayouts/slideLayout72.xml"/><Relationship Id="rId18" Type="http://schemas.openxmlformats.org/officeDocument/2006/relationships/slideLayout" Target="../slideLayouts/slideLayout73.xml"/><Relationship Id="rId19" Type="http://schemas.openxmlformats.org/officeDocument/2006/relationships/slideLayout" Target="../slideLayouts/slideLayout74.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533400"/>
            <a:ext cx="8382000" cy="665163"/>
          </a:xfrm>
          <a:prstGeom prst="rect">
            <a:avLst/>
          </a:prstGeom>
        </p:spPr>
        <p:txBody>
          <a:bodyPr vert="horz" wrap="square" lIns="0" tIns="0" rIns="0" bIns="0" rtlCol="0" anchor="t">
            <a:spAutoFit/>
          </a:bodyPr>
          <a:lstStyle/>
          <a:p>
            <a:r>
              <a:rPr lang="en-US" dirty="0" smtClean="0"/>
              <a:t>Presentation Title</a:t>
            </a:r>
            <a:endParaRPr lang="en-US" dirty="0"/>
          </a:p>
        </p:txBody>
      </p:sp>
      <p:sp>
        <p:nvSpPr>
          <p:cNvPr id="13315" name="Text Placeholder 2"/>
          <p:cNvSpPr>
            <a:spLocks noGrp="1"/>
          </p:cNvSpPr>
          <p:nvPr>
            <p:ph type="body" idx="1"/>
          </p:nvPr>
        </p:nvSpPr>
        <p:spPr bwMode="auto">
          <a:xfrm>
            <a:off x="381000" y="4572000"/>
            <a:ext cx="8382000" cy="152717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Committee Name</a:t>
            </a:r>
          </a:p>
          <a:p>
            <a:pPr lvl="0"/>
            <a:r>
              <a:rPr lang="en-US" smtClean="0"/>
              <a:t>Date</a:t>
            </a:r>
          </a:p>
          <a:p>
            <a:pPr lvl="0"/>
            <a:r>
              <a:rPr lang="en-US" smtClean="0"/>
              <a:t>Speaker Name</a:t>
            </a:r>
          </a:p>
        </p:txBody>
      </p:sp>
    </p:spTree>
    <p:extLst>
      <p:ext uri="{BB962C8B-B14F-4D97-AF65-F5344CB8AC3E}">
        <p14:creationId xmlns:p14="http://schemas.microsoft.com/office/powerpoint/2010/main" val="3620847122"/>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1" r:id="rId4"/>
  </p:sldLayoutIdLst>
  <p:transition xmlns:p14="http://schemas.microsoft.com/office/powerpoint/2010/main">
    <p:fade/>
  </p:transition>
  <p:hf hdr="0" ftr="0" dt="0"/>
  <p:txStyles>
    <p:titleStyle>
      <a:lvl1pPr algn="ctr" defTabSz="912813" rtl="0" eaLnBrk="0" fontAlgn="base" hangingPunct="0">
        <a:lnSpc>
          <a:spcPct val="90000"/>
        </a:lnSpc>
        <a:spcBef>
          <a:spcPct val="0"/>
        </a:spcBef>
        <a:spcAft>
          <a:spcPct val="0"/>
        </a:spcAft>
        <a:defRPr lang="en-US" sz="4800"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ctr" defTabSz="912813" rtl="0" eaLnBrk="0" fontAlgn="base" hangingPunct="0">
        <a:lnSpc>
          <a:spcPct val="90000"/>
        </a:lnSpc>
        <a:spcBef>
          <a:spcPct val="0"/>
        </a:spcBef>
        <a:spcAft>
          <a:spcPct val="0"/>
        </a:spcAft>
        <a:defRPr sz="4800">
          <a:solidFill>
            <a:schemeClr val="tx1"/>
          </a:solidFill>
          <a:latin typeface="Calibri" pitchFamily="34" charset="0"/>
          <a:cs typeface="Arial" charset="0"/>
        </a:defRPr>
      </a:lvl2pPr>
      <a:lvl3pPr algn="ctr" defTabSz="912813" rtl="0" eaLnBrk="0" fontAlgn="base" hangingPunct="0">
        <a:lnSpc>
          <a:spcPct val="90000"/>
        </a:lnSpc>
        <a:spcBef>
          <a:spcPct val="0"/>
        </a:spcBef>
        <a:spcAft>
          <a:spcPct val="0"/>
        </a:spcAft>
        <a:defRPr sz="4800">
          <a:solidFill>
            <a:schemeClr val="tx1"/>
          </a:solidFill>
          <a:latin typeface="Calibri" pitchFamily="34" charset="0"/>
          <a:cs typeface="Arial" charset="0"/>
        </a:defRPr>
      </a:lvl3pPr>
      <a:lvl4pPr algn="ctr" defTabSz="912813" rtl="0" eaLnBrk="0" fontAlgn="base" hangingPunct="0">
        <a:lnSpc>
          <a:spcPct val="90000"/>
        </a:lnSpc>
        <a:spcBef>
          <a:spcPct val="0"/>
        </a:spcBef>
        <a:spcAft>
          <a:spcPct val="0"/>
        </a:spcAft>
        <a:defRPr sz="4800">
          <a:solidFill>
            <a:schemeClr val="tx1"/>
          </a:solidFill>
          <a:latin typeface="Calibri" pitchFamily="34" charset="0"/>
          <a:cs typeface="Arial" charset="0"/>
        </a:defRPr>
      </a:lvl4pPr>
      <a:lvl5pPr algn="ctr" defTabSz="912813" rtl="0" eaLnBrk="0" fontAlgn="base" hangingPunct="0">
        <a:lnSpc>
          <a:spcPct val="90000"/>
        </a:lnSpc>
        <a:spcBef>
          <a:spcPct val="0"/>
        </a:spcBef>
        <a:spcAft>
          <a:spcPct val="0"/>
        </a:spcAft>
        <a:defRPr sz="4800">
          <a:solidFill>
            <a:schemeClr val="tx1"/>
          </a:solidFill>
          <a:latin typeface="Calibri" pitchFamily="34" charset="0"/>
          <a:cs typeface="Arial" charset="0"/>
        </a:defRPr>
      </a:lvl5pPr>
      <a:lvl6pPr marL="457200" algn="l" defTabSz="912813" rtl="0" eaLnBrk="1" fontAlgn="base" hangingPunct="1">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eaLnBrk="1" fontAlgn="base" hangingPunct="1">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eaLnBrk="1" fontAlgn="base" hangingPunct="1">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eaLnBrk="1" fontAlgn="base" hangingPunct="1">
        <a:lnSpc>
          <a:spcPct val="90000"/>
        </a:lnSpc>
        <a:spcBef>
          <a:spcPct val="0"/>
        </a:spcBef>
        <a:spcAft>
          <a:spcPct val="0"/>
        </a:spcAft>
        <a:defRPr sz="4800">
          <a:solidFill>
            <a:schemeClr val="tx1"/>
          </a:solidFill>
          <a:latin typeface="Calibri" pitchFamily="34" charset="0"/>
          <a:cs typeface="Arial" charset="0"/>
        </a:defRPr>
      </a:lvl9pPr>
    </p:titleStyle>
    <p:bodyStyle>
      <a:lvl1pPr marL="396875" indent="-396875" algn="l" defTabSz="912813" rtl="0" eaLnBrk="0" fontAlgn="base" hangingPunct="0">
        <a:lnSpc>
          <a:spcPct val="90000"/>
        </a:lnSpc>
        <a:spcBef>
          <a:spcPct val="20000"/>
        </a:spcBef>
        <a:spcAft>
          <a:spcPct val="0"/>
        </a:spcAft>
        <a:buFont typeface="Arial" pitchFamily="34" charset="0"/>
        <a:defRPr sz="3200" kern="1200">
          <a:solidFill>
            <a:schemeClr val="tx1"/>
          </a:solidFill>
          <a:latin typeface="+mn-lt"/>
          <a:ea typeface="+mn-ea"/>
          <a:cs typeface="+mn-cs"/>
        </a:defRPr>
      </a:lvl1pPr>
      <a:lvl2pPr marL="914400" indent="-396875" algn="l" defTabSz="912813" rtl="0" eaLnBrk="0" fontAlgn="base" hangingPunct="0">
        <a:lnSpc>
          <a:spcPct val="90000"/>
        </a:lnSpc>
        <a:spcBef>
          <a:spcPct val="20000"/>
        </a:spcBef>
        <a:spcAft>
          <a:spcPct val="0"/>
        </a:spcAft>
        <a:buBlip>
          <a:blip r:embed="rId6"/>
        </a:buBlip>
        <a:defRPr sz="2800" kern="1200">
          <a:solidFill>
            <a:schemeClr val="tx1"/>
          </a:solidFill>
          <a:latin typeface="+mn-lt"/>
          <a:ea typeface="+mn-ea"/>
          <a:cs typeface="+mn-cs"/>
        </a:defRPr>
      </a:lvl2pPr>
      <a:lvl3pPr marL="1258888" indent="-344488" algn="l" defTabSz="912813" rtl="0" eaLnBrk="0" fontAlgn="base" hangingPunct="0">
        <a:lnSpc>
          <a:spcPct val="90000"/>
        </a:lnSpc>
        <a:spcBef>
          <a:spcPct val="20000"/>
        </a:spcBef>
        <a:spcAft>
          <a:spcPct val="0"/>
        </a:spcAft>
        <a:buBlip>
          <a:blip r:embed="rId6"/>
        </a:buBlip>
        <a:defRPr sz="2400" kern="1200">
          <a:solidFill>
            <a:schemeClr val="tx1"/>
          </a:solidFill>
          <a:latin typeface="+mn-lt"/>
          <a:ea typeface="+mn-ea"/>
          <a:cs typeface="+mn-cs"/>
        </a:defRPr>
      </a:lvl3pPr>
      <a:lvl4pPr marL="1604963" indent="-346075" algn="l" defTabSz="912813" rtl="0" eaLnBrk="0" fontAlgn="base" hangingPunct="0">
        <a:lnSpc>
          <a:spcPct val="90000"/>
        </a:lnSpc>
        <a:spcBef>
          <a:spcPct val="20000"/>
        </a:spcBef>
        <a:spcAft>
          <a:spcPct val="0"/>
        </a:spcAft>
        <a:buBlip>
          <a:blip r:embed="rId6"/>
        </a:buBlip>
        <a:defRPr sz="2400" kern="1200">
          <a:solidFill>
            <a:schemeClr val="tx1"/>
          </a:solidFill>
          <a:latin typeface="+mn-lt"/>
          <a:ea typeface="+mn-ea"/>
          <a:cs typeface="+mn-cs"/>
        </a:defRPr>
      </a:lvl4pPr>
      <a:lvl5pPr marL="1941513" indent="-336550" algn="l" defTabSz="912813" rtl="0" eaLnBrk="0" fontAlgn="base" hangingPunct="0">
        <a:lnSpc>
          <a:spcPct val="90000"/>
        </a:lnSpc>
        <a:spcBef>
          <a:spcPct val="20000"/>
        </a:spcBef>
        <a:spcAft>
          <a:spcPct val="0"/>
        </a:spcAft>
        <a:buBlip>
          <a:blip r:embed="rId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invGray">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3400" y="381202"/>
            <a:ext cx="8382000"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14339" name="Text Placeholder 2"/>
          <p:cNvSpPr>
            <a:spLocks noGrp="1"/>
          </p:cNvSpPr>
          <p:nvPr>
            <p:ph type="body" idx="1"/>
          </p:nvPr>
        </p:nvSpPr>
        <p:spPr bwMode="auto">
          <a:xfrm>
            <a:off x="533400" y="1828800"/>
            <a:ext cx="8382000" cy="228370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8" name="Slide Number Placeholder 40"/>
          <p:cNvSpPr>
            <a:spLocks noGrp="1"/>
          </p:cNvSpPr>
          <p:nvPr>
            <p:ph type="sldNum" sz="quarter" idx="4"/>
          </p:nvPr>
        </p:nvSpPr>
        <p:spPr bwMode="auto">
          <a:xfrm>
            <a:off x="8458200" y="6427788"/>
            <a:ext cx="685800" cy="365125"/>
          </a:xfrm>
          <a:prstGeom prst="rect">
            <a:avLst/>
          </a:prstGeom>
          <a:ln>
            <a:miter lim="800000"/>
            <a:headEnd/>
            <a:tailEnd/>
          </a:ln>
        </p:spPr>
        <p:txBody>
          <a:bodyPr/>
          <a:lstStyle>
            <a:lvl1pPr algn="ctr" fontAlgn="auto">
              <a:spcBef>
                <a:spcPts val="0"/>
              </a:spcBef>
              <a:spcAft>
                <a:spcPts val="0"/>
              </a:spcAft>
              <a:defRPr>
                <a:latin typeface="+mn-lt"/>
                <a:cs typeface="+mn-cs"/>
              </a:defRPr>
            </a:lvl1pPr>
          </a:lstStyle>
          <a:p>
            <a:pPr>
              <a:defRPr/>
            </a:pPr>
            <a:fld id="{B7C33A65-557C-46E5-AF33-8A8D19700C8F}"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56256998"/>
      </p:ext>
    </p:extLst>
  </p:cSld>
  <p:clrMap bg1="dk1" tx1="lt1" bg2="dk2" tx2="lt2" accent1="accent1" accent2="accent2" accent3="accent3" accent4="accent4" accent5="accent5" accent6="accent6" hlink="hlink" folHlink="folHlink"/>
  <p:transition xmlns:p14="http://schemas.microsoft.com/office/powerpoint/2010/main">
    <p:fade/>
  </p:transition>
  <p:hf hdr="0" ftr="0" dt="0"/>
  <p:txStyles>
    <p:titleStyle>
      <a:lvl1pPr algn="l"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2pPr>
      <a:lvl3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3pPr>
      <a:lvl4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4pPr>
      <a:lvl5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p:titleStyle>
    <p:bodyStyle>
      <a:lvl1pPr marL="396875" indent="-396875" algn="l" defTabSz="912813" rtl="0" eaLnBrk="0" fontAlgn="base" hangingPunct="0">
        <a:lnSpc>
          <a:spcPct val="90000"/>
        </a:lnSpc>
        <a:spcBef>
          <a:spcPct val="20000"/>
        </a:spcBef>
        <a:spcAft>
          <a:spcPct val="0"/>
        </a:spcAft>
        <a:buBlip>
          <a:blip r:embed="rId2"/>
        </a:buBlip>
        <a:defRPr lang="en-US" sz="2800" kern="1200" dirty="0" smtClean="0">
          <a:solidFill>
            <a:schemeClr val="tx1"/>
          </a:solidFill>
          <a:effectLst>
            <a:outerShdw blurRad="38100" dist="38100" dir="2700000" algn="tl">
              <a:srgbClr val="000000">
                <a:alpha val="43137"/>
              </a:srgbClr>
            </a:outerShdw>
          </a:effectLst>
          <a:latin typeface="+mn-lt"/>
          <a:ea typeface="+mn-ea"/>
          <a:cs typeface="+mn-cs"/>
        </a:defRPr>
      </a:lvl1pPr>
      <a:lvl2pPr marL="914400" indent="-396875" algn="l" defTabSz="912813" rtl="0" eaLnBrk="0" fontAlgn="base" hangingPunct="0">
        <a:lnSpc>
          <a:spcPct val="90000"/>
        </a:lnSpc>
        <a:spcBef>
          <a:spcPct val="20000"/>
        </a:spcBef>
        <a:spcAft>
          <a:spcPct val="0"/>
        </a:spcAft>
        <a:buBlip>
          <a:blip r:embed="rId3"/>
        </a:buBlip>
        <a:defRPr lang="en-US" sz="2800" kern="1200" dirty="0" smtClean="0">
          <a:solidFill>
            <a:schemeClr val="tx1"/>
          </a:solidFill>
          <a:effectLst>
            <a:outerShdw blurRad="38100" dist="38100" dir="2700000" algn="tl">
              <a:srgbClr val="000000">
                <a:alpha val="43137"/>
              </a:srgbClr>
            </a:outerShdw>
          </a:effectLst>
          <a:latin typeface="+mn-lt"/>
          <a:ea typeface="+mn-ea"/>
          <a:cs typeface="+mn-cs"/>
        </a:defRPr>
      </a:lvl2pPr>
      <a:lvl3pPr marL="1258888" indent="-344488" algn="l" defTabSz="912813" rtl="0" eaLnBrk="0" fontAlgn="base" hangingPunct="0">
        <a:lnSpc>
          <a:spcPct val="90000"/>
        </a:lnSpc>
        <a:spcBef>
          <a:spcPct val="20000"/>
        </a:spcBef>
        <a:spcAft>
          <a:spcPct val="0"/>
        </a:spcAft>
        <a:buBlip>
          <a:blip r:embed="rId3"/>
        </a:buBlip>
        <a:defRPr lang="en-US" sz="2800" kern="1200" dirty="0" smtClean="0">
          <a:solidFill>
            <a:schemeClr val="tx1"/>
          </a:solidFill>
          <a:effectLst>
            <a:outerShdw blurRad="38100" dist="38100" dir="2700000" algn="tl">
              <a:srgbClr val="000000">
                <a:alpha val="43137"/>
              </a:srgbClr>
            </a:outerShdw>
          </a:effectLst>
          <a:latin typeface="+mn-lt"/>
          <a:ea typeface="+mn-ea"/>
          <a:cs typeface="+mn-cs"/>
        </a:defRPr>
      </a:lvl3pPr>
      <a:lvl4pPr marL="1604963" indent="-346075" algn="l" defTabSz="912813" rtl="0" eaLnBrk="0" fontAlgn="base" hangingPunct="0">
        <a:lnSpc>
          <a:spcPct val="90000"/>
        </a:lnSpc>
        <a:spcBef>
          <a:spcPct val="20000"/>
        </a:spcBef>
        <a:spcAft>
          <a:spcPct val="0"/>
        </a:spcAft>
        <a:buBlip>
          <a:blip r:embed="rId3"/>
        </a:buBlip>
        <a:defRPr lang="en-US" sz="2800" kern="1200" dirty="0" smtClean="0">
          <a:solidFill>
            <a:schemeClr val="tx1"/>
          </a:solidFill>
          <a:effectLst>
            <a:outerShdw blurRad="38100" dist="38100" dir="2700000" algn="tl">
              <a:srgbClr val="000000">
                <a:alpha val="43137"/>
              </a:srgbClr>
            </a:outerShdw>
          </a:effectLst>
          <a:latin typeface="+mn-lt"/>
          <a:ea typeface="+mn-ea"/>
          <a:cs typeface="+mn-cs"/>
        </a:defRPr>
      </a:lvl4pPr>
      <a:lvl5pPr marL="1941513" indent="-336550" algn="l" defTabSz="912813" rtl="0" eaLnBrk="0" fontAlgn="base" hangingPunct="0">
        <a:lnSpc>
          <a:spcPct val="90000"/>
        </a:lnSpc>
        <a:spcBef>
          <a:spcPct val="20000"/>
        </a:spcBef>
        <a:spcAft>
          <a:spcPct val="0"/>
        </a:spcAft>
        <a:buBlip>
          <a:blip r:embed="rId3"/>
        </a:buBlip>
        <a:defRPr lang="en-US" sz="2800" kern="1200" dirty="0" smtClean="0">
          <a:solidFill>
            <a:schemeClr val="tx1"/>
          </a:solidFill>
          <a:effectLst>
            <a:outerShdw blurRad="38100" dist="38100" dir="2700000" algn="tl">
              <a:srgbClr val="000000">
                <a:alpha val="43137"/>
              </a:srgb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304800"/>
            <a:ext cx="8534400" cy="664797"/>
          </a:xfrm>
          <a:prstGeom prst="rect">
            <a:avLst/>
          </a:prstGeom>
        </p:spPr>
        <p:txBody>
          <a:bodyPr vert="horz" wrap="square" lIns="0" tIns="0" rIns="0" bIns="0" rtlCol="0" anchor="t">
            <a:spAutoFit/>
          </a:bodyPr>
          <a:lstStyle/>
          <a:p>
            <a:r>
              <a:rPr lang="en-US" dirty="0" smtClean="0"/>
              <a:t>Presentation Title</a:t>
            </a:r>
            <a:endParaRPr lang="en-US" dirty="0"/>
          </a:p>
        </p:txBody>
      </p:sp>
      <p:sp>
        <p:nvSpPr>
          <p:cNvPr id="3075" name="Text Placeholder 2"/>
          <p:cNvSpPr>
            <a:spLocks noGrp="1"/>
          </p:cNvSpPr>
          <p:nvPr>
            <p:ph type="body" idx="1"/>
          </p:nvPr>
        </p:nvSpPr>
        <p:spPr bwMode="auto">
          <a:xfrm>
            <a:off x="381000" y="4572000"/>
            <a:ext cx="8382000" cy="152657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r>
              <a:rPr lang="en-US" dirty="0" smtClean="0"/>
              <a:t>Committee Name</a:t>
            </a:r>
          </a:p>
          <a:p>
            <a:r>
              <a:rPr lang="en-US" dirty="0" smtClean="0"/>
              <a:t>Date</a:t>
            </a:r>
          </a:p>
          <a:p>
            <a:r>
              <a:rPr lang="en-US" dirty="0" smtClean="0"/>
              <a:t>Speaker Name</a:t>
            </a:r>
          </a:p>
        </p:txBody>
      </p:sp>
      <p:sp>
        <p:nvSpPr>
          <p:cNvPr id="3"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600" b="1">
                <a:solidFill>
                  <a:schemeClr val="tx1">
                    <a:tint val="75000"/>
                  </a:schemeClr>
                </a:solidFill>
                <a:effectLst>
                  <a:outerShdw blurRad="38100" dist="38100" dir="2700000" algn="tl">
                    <a:srgbClr val="000000">
                      <a:alpha val="43137"/>
                    </a:srgbClr>
                  </a:outerShdw>
                </a:effectLst>
              </a:defRPr>
            </a:lvl1pPr>
          </a:lstStyle>
          <a:p>
            <a:fld id="{B6F15528-21DE-4FAA-801E-634DDDAF4B2B}" type="slidenum">
              <a:rPr lang="en-US" smtClean="0">
                <a:solidFill>
                  <a:srgbClr val="95A5A6">
                    <a:tint val="75000"/>
                  </a:srgbClr>
                </a:solidFill>
              </a:rPr>
              <a:pPr/>
              <a:t>‹#›</a:t>
            </a:fld>
            <a:endParaRPr lang="en-US" dirty="0">
              <a:solidFill>
                <a:srgbClr val="95A5A6">
                  <a:tint val="75000"/>
                </a:srgbClr>
              </a:solidFill>
            </a:endParaRPr>
          </a:p>
        </p:txBody>
      </p:sp>
    </p:spTree>
  </p:cSld>
  <p:clrMap bg1="dk1" tx1="lt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6" r:id="rId9"/>
    <p:sldLayoutId id="2147483771" r:id="rId10"/>
    <p:sldLayoutId id="2147483774" r:id="rId11"/>
  </p:sldLayoutIdLst>
  <p:transition xmlns:p14="http://schemas.microsoft.com/office/powerpoint/2010/main">
    <p:fade/>
  </p:transition>
  <p:timing>
    <p:tnLst>
      <p:par>
        <p:cTn xmlns:p14="http://schemas.microsoft.com/office/powerpoint/2010/main" id="1" dur="indefinite" restart="never" nodeType="tmRoot"/>
      </p:par>
    </p:tnLst>
  </p:timing>
  <p:hf hdr="0" ftr="0" dt="0"/>
  <p:txStyles>
    <p:titleStyle>
      <a:lvl1pPr algn="ctr" defTabSz="912813" rtl="0" eaLnBrk="1" fontAlgn="base" hangingPunct="1">
        <a:lnSpc>
          <a:spcPct val="90000"/>
        </a:lnSpc>
        <a:spcBef>
          <a:spcPct val="0"/>
        </a:spcBef>
        <a:spcAft>
          <a:spcPct val="0"/>
        </a:spcAft>
        <a:defRPr lang="en-US" sz="4800" kern="1200" spc="-150" baseline="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1" fontAlgn="base" hangingPunct="1">
        <a:lnSpc>
          <a:spcPct val="90000"/>
        </a:lnSpc>
        <a:spcBef>
          <a:spcPct val="0"/>
        </a:spcBef>
        <a:spcAft>
          <a:spcPct val="0"/>
        </a:spcAft>
        <a:defRPr sz="4800">
          <a:solidFill>
            <a:schemeClr val="tx1"/>
          </a:solidFill>
          <a:latin typeface="Calibri" pitchFamily="34" charset="0"/>
          <a:cs typeface="Arial" charset="0"/>
        </a:defRPr>
      </a:lvl2pPr>
      <a:lvl3pPr algn="l" defTabSz="912813" rtl="0" eaLnBrk="1" fontAlgn="base" hangingPunct="1">
        <a:lnSpc>
          <a:spcPct val="90000"/>
        </a:lnSpc>
        <a:spcBef>
          <a:spcPct val="0"/>
        </a:spcBef>
        <a:spcAft>
          <a:spcPct val="0"/>
        </a:spcAft>
        <a:defRPr sz="4800">
          <a:solidFill>
            <a:schemeClr val="tx1"/>
          </a:solidFill>
          <a:latin typeface="Calibri" pitchFamily="34" charset="0"/>
          <a:cs typeface="Arial" charset="0"/>
        </a:defRPr>
      </a:lvl3pPr>
      <a:lvl4pPr algn="l" defTabSz="912813" rtl="0" eaLnBrk="1" fontAlgn="base" hangingPunct="1">
        <a:lnSpc>
          <a:spcPct val="90000"/>
        </a:lnSpc>
        <a:spcBef>
          <a:spcPct val="0"/>
        </a:spcBef>
        <a:spcAft>
          <a:spcPct val="0"/>
        </a:spcAft>
        <a:defRPr sz="4800">
          <a:solidFill>
            <a:schemeClr val="tx1"/>
          </a:solidFill>
          <a:latin typeface="Calibri" pitchFamily="34" charset="0"/>
          <a:cs typeface="Arial" charset="0"/>
        </a:defRPr>
      </a:lvl4pPr>
      <a:lvl5pPr algn="l" defTabSz="912813" rtl="0" eaLnBrk="1" fontAlgn="base" hangingPunct="1">
        <a:lnSpc>
          <a:spcPct val="90000"/>
        </a:lnSpc>
        <a:spcBef>
          <a:spcPct val="0"/>
        </a:spcBef>
        <a:spcAft>
          <a:spcPct val="0"/>
        </a:spcAft>
        <a:defRPr sz="4800">
          <a:solidFill>
            <a:schemeClr val="tx1"/>
          </a:solidFill>
          <a:latin typeface="Calibri" pitchFamily="34" charset="0"/>
          <a:cs typeface="Arial" charset="0"/>
        </a:defRPr>
      </a:lvl5pPr>
      <a:lvl6pPr marL="457200" algn="l" defTabSz="912813" rtl="0" eaLnBrk="1" fontAlgn="base" hangingPunct="1">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eaLnBrk="1" fontAlgn="base" hangingPunct="1">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eaLnBrk="1" fontAlgn="base" hangingPunct="1">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eaLnBrk="1" fontAlgn="base" hangingPunct="1">
        <a:lnSpc>
          <a:spcPct val="90000"/>
        </a:lnSpc>
        <a:spcBef>
          <a:spcPct val="0"/>
        </a:spcBef>
        <a:spcAft>
          <a:spcPct val="0"/>
        </a:spcAft>
        <a:defRPr sz="4800">
          <a:solidFill>
            <a:schemeClr val="tx1"/>
          </a:solidFill>
          <a:latin typeface="Calibri" pitchFamily="34" charset="0"/>
          <a:cs typeface="Arial" charset="0"/>
        </a:defRPr>
      </a:lvl9pPr>
    </p:titleStyle>
    <p:bodyStyle>
      <a:lvl1pPr marL="396875" indent="-396875" algn="l" defTabSz="912813" rtl="0" eaLnBrk="1" fontAlgn="base" hangingPunct="1">
        <a:lnSpc>
          <a:spcPct val="90000"/>
        </a:lnSpc>
        <a:spcBef>
          <a:spcPct val="20000"/>
        </a:spcBef>
        <a:spcAft>
          <a:spcPct val="0"/>
        </a:spcAft>
        <a:buFont typeface="Arial" pitchFamily="34" charset="0"/>
        <a:buNone/>
        <a:defRPr sz="3200" kern="1200">
          <a:solidFill>
            <a:schemeClr val="tx1"/>
          </a:solidFill>
          <a:latin typeface="+mn-lt"/>
          <a:ea typeface="+mn-ea"/>
          <a:cs typeface="+mn-cs"/>
        </a:defRPr>
      </a:lvl1pPr>
      <a:lvl2pPr marL="914400" indent="-396875" algn="l" defTabSz="912813" rtl="0" eaLnBrk="1" fontAlgn="base" hangingPunct="1">
        <a:lnSpc>
          <a:spcPct val="90000"/>
        </a:lnSpc>
        <a:spcBef>
          <a:spcPct val="20000"/>
        </a:spcBef>
        <a:spcAft>
          <a:spcPct val="0"/>
        </a:spcAft>
        <a:buBlip>
          <a:blip r:embed="rId14"/>
        </a:buBlip>
        <a:defRPr sz="2800" kern="1200">
          <a:solidFill>
            <a:schemeClr val="tx1"/>
          </a:solidFill>
          <a:latin typeface="+mn-lt"/>
          <a:ea typeface="+mn-ea"/>
          <a:cs typeface="+mn-cs"/>
        </a:defRPr>
      </a:lvl2pPr>
      <a:lvl3pPr marL="1258888" indent="-344488" algn="l" defTabSz="912813" rtl="0" eaLnBrk="1" fontAlgn="base" hangingPunct="1">
        <a:lnSpc>
          <a:spcPct val="90000"/>
        </a:lnSpc>
        <a:spcBef>
          <a:spcPct val="20000"/>
        </a:spcBef>
        <a:spcAft>
          <a:spcPct val="0"/>
        </a:spcAft>
        <a:buBlip>
          <a:blip r:embed="rId14"/>
        </a:buBlip>
        <a:defRPr sz="2400" kern="1200">
          <a:solidFill>
            <a:schemeClr val="tx1"/>
          </a:solidFill>
          <a:latin typeface="+mn-lt"/>
          <a:ea typeface="+mn-ea"/>
          <a:cs typeface="+mn-cs"/>
        </a:defRPr>
      </a:lvl3pPr>
      <a:lvl4pPr marL="1604963" indent="-346075" algn="l" defTabSz="912813" rtl="0" eaLnBrk="1" fontAlgn="base" hangingPunct="1">
        <a:lnSpc>
          <a:spcPct val="90000"/>
        </a:lnSpc>
        <a:spcBef>
          <a:spcPct val="20000"/>
        </a:spcBef>
        <a:spcAft>
          <a:spcPct val="0"/>
        </a:spcAft>
        <a:buBlip>
          <a:blip r:embed="rId14"/>
        </a:buBlip>
        <a:defRPr sz="2400" kern="1200">
          <a:solidFill>
            <a:schemeClr val="tx1"/>
          </a:solidFill>
          <a:latin typeface="+mn-lt"/>
          <a:ea typeface="+mn-ea"/>
          <a:cs typeface="+mn-cs"/>
        </a:defRPr>
      </a:lvl4pPr>
      <a:lvl5pPr marL="1941513" indent="-336550" algn="l" defTabSz="912813" rtl="0" eaLnBrk="1" fontAlgn="base" hangingPunct="1">
        <a:lnSpc>
          <a:spcPct val="90000"/>
        </a:lnSpc>
        <a:spcBef>
          <a:spcPct val="20000"/>
        </a:spcBef>
        <a:spcAft>
          <a:spcPct val="0"/>
        </a:spcAft>
        <a:buBlip>
          <a:blip r:embed="rId1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289440-E120-40A3-8E8F-1E362FB3A138}" type="datetime1">
              <a:rPr lang="en-US" smtClean="0">
                <a:solidFill>
                  <a:srgbClr val="95A5A6">
                    <a:tint val="75000"/>
                  </a:srgbClr>
                </a:solidFill>
              </a:rPr>
              <a:pPr/>
              <a:t>11/19/15</a:t>
            </a:fld>
            <a:endParaRPr lang="en-US" dirty="0">
              <a:solidFill>
                <a:srgbClr val="95A5A6">
                  <a:tint val="75000"/>
                </a:srgb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95A5A6">
                  <a:tint val="75000"/>
                </a:srgb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srgbClr val="95A5A6">
                    <a:tint val="75000"/>
                  </a:srgbClr>
                </a:solidFill>
              </a:rPr>
              <a:pPr/>
              <a:t>‹#›</a:t>
            </a:fld>
            <a:endParaRPr lang="en-US" dirty="0">
              <a:solidFill>
                <a:srgbClr val="95A5A6">
                  <a:tint val="75000"/>
                </a:srgbClr>
              </a:solidFill>
            </a:endParaRPr>
          </a:p>
        </p:txBody>
      </p:sp>
    </p:spTree>
    <p:extLst>
      <p:ext uri="{BB962C8B-B14F-4D97-AF65-F5344CB8AC3E}">
        <p14:creationId xmlns:p14="http://schemas.microsoft.com/office/powerpoint/2010/main" val="35578892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Lst>
  <p:transition xmlns:p14="http://schemas.microsoft.com/office/powerpoint/2010/main">
    <p:fade/>
  </p:transition>
  <p:timing>
    <p:tnLst>
      <p:par>
        <p:cTn xmlns:p14="http://schemas.microsoft.com/office/powerpoint/2010/main" id="1" dur="indefinite" restart="never" nodeType="tmRoot"/>
      </p:par>
    </p:tnLst>
  </p:timing>
  <p:hf hdr="0" ftr="0" dt="0"/>
  <p:txStyles>
    <p:titleStyle>
      <a:lvl1pPr algn="ctr" defTabSz="914400" rtl="0" eaLnBrk="1" latinLnBrk="0" hangingPunct="1">
        <a:spcBef>
          <a:spcPct val="0"/>
        </a:spcBef>
        <a:buNone/>
        <a:defRPr sz="2800" b="1" kern="1200">
          <a:solidFill>
            <a:schemeClr val="tx2">
              <a:lumMod val="50000"/>
            </a:schemeClr>
          </a:solidFill>
          <a:latin typeface="+mj-lt"/>
          <a:ea typeface="+mj-ea"/>
          <a:cs typeface="+mj-cs"/>
        </a:defRPr>
      </a:lvl1pPr>
    </p:titleStyle>
    <p:bodyStyle>
      <a:lvl1pPr marL="342900" indent="-342900" algn="l" defTabSz="914400" rtl="0" eaLnBrk="1" latinLnBrk="0" hangingPunct="1">
        <a:spcBef>
          <a:spcPct val="20000"/>
        </a:spcBef>
        <a:buFont typeface="Wingdings" panose="05000000000000000000" pitchFamily="2" charset="2"/>
        <a:buChar char="§"/>
        <a:defRPr sz="3200" kern="120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invGray">
      <p:bgPr>
        <a:blipFill dpi="0" rotWithShape="1">
          <a:blip r:embed="rId19"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3400" y="381202"/>
            <a:ext cx="8382000"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14339" name="Text Placeholder 2"/>
          <p:cNvSpPr>
            <a:spLocks noGrp="1"/>
          </p:cNvSpPr>
          <p:nvPr>
            <p:ph type="body" idx="1"/>
          </p:nvPr>
        </p:nvSpPr>
        <p:spPr bwMode="auto">
          <a:xfrm>
            <a:off x="533400" y="1828800"/>
            <a:ext cx="8382000" cy="233294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spcBef>
                <a:spcPts val="600"/>
              </a:spcBef>
              <a:spcAft>
                <a:spcPts val="600"/>
              </a:spcAft>
            </a:pPr>
            <a:r>
              <a:rPr lang="en-US" dirty="0" smtClean="0"/>
              <a:t>Click to edit Master text styles</a:t>
            </a:r>
          </a:p>
          <a:p>
            <a:pPr lvl="1">
              <a:spcBef>
                <a:spcPts val="600"/>
              </a:spcBef>
              <a:spcAft>
                <a:spcPts val="600"/>
              </a:spcAft>
            </a:pPr>
            <a:r>
              <a:rPr lang="en-US" dirty="0" smtClean="0"/>
              <a:t>Second level</a:t>
            </a:r>
          </a:p>
          <a:p>
            <a:pPr lvl="2">
              <a:spcBef>
                <a:spcPts val="600"/>
              </a:spcBef>
              <a:spcAft>
                <a:spcPts val="600"/>
              </a:spcAft>
            </a:pPr>
            <a:r>
              <a:rPr lang="en-US" dirty="0" smtClean="0"/>
              <a:t>Third level</a:t>
            </a:r>
          </a:p>
          <a:p>
            <a:pPr lvl="3">
              <a:spcBef>
                <a:spcPts val="600"/>
              </a:spcBef>
              <a:spcAft>
                <a:spcPts val="600"/>
              </a:spcAft>
            </a:pPr>
            <a:r>
              <a:rPr lang="en-US" dirty="0" smtClean="0"/>
              <a:t>Fourth level</a:t>
            </a:r>
          </a:p>
          <a:p>
            <a:pPr lvl="4">
              <a:spcBef>
                <a:spcPts val="600"/>
              </a:spcBef>
              <a:spcAft>
                <a:spcPts val="600"/>
              </a:spcAft>
            </a:pPr>
            <a:r>
              <a:rPr lang="en-US" dirty="0" smtClean="0"/>
              <a:t>Fifth level</a:t>
            </a:r>
          </a:p>
        </p:txBody>
      </p:sp>
      <p:sp>
        <p:nvSpPr>
          <p:cNvPr id="5" name="Slide Number Placeholder 40"/>
          <p:cNvSpPr>
            <a:spLocks noGrp="1"/>
          </p:cNvSpPr>
          <p:nvPr>
            <p:ph type="sldNum" sz="quarter" idx="4"/>
          </p:nvPr>
        </p:nvSpPr>
        <p:spPr>
          <a:xfrm>
            <a:off x="8458200" y="6492875"/>
            <a:ext cx="685800" cy="365125"/>
          </a:xfrm>
          <a:prstGeom prst="rect">
            <a:avLst/>
          </a:prstGeom>
          <a:ln/>
        </p:spPr>
        <p:txBody>
          <a:bodyPr/>
          <a:lstStyle>
            <a:lvl1pPr>
              <a:defRPr lang="en-US" sz="1400" smtClean="0">
                <a:latin typeface="+mn-lt"/>
              </a:defRPr>
            </a:lvl1pPr>
          </a:lstStyle>
          <a:p>
            <a:pPr algn="ctr" fontAlgn="base">
              <a:spcBef>
                <a:spcPct val="0"/>
              </a:spcBef>
              <a:spcAft>
                <a:spcPct val="0"/>
              </a:spcAft>
            </a:pPr>
            <a:fld id="{BBD5DA8B-909A-4A9A-84AE-26D515D4E1A6}" type="slidenum">
              <a:rPr>
                <a:solidFill>
                  <a:prstClr val="white"/>
                </a:solidFill>
                <a:cs typeface="Arial" pitchFamily="34" charset="0"/>
              </a:rPr>
              <a:pPr algn="ctr" fontAlgn="base">
                <a:spcBef>
                  <a:spcPct val="0"/>
                </a:spcBef>
                <a:spcAft>
                  <a:spcPct val="0"/>
                </a:spcAft>
              </a:pPr>
              <a:t>‹#›</a:t>
            </a:fld>
            <a:endParaRPr dirty="0">
              <a:solidFill>
                <a:prstClr val="white"/>
              </a:solidFill>
              <a:cs typeface="Arial" pitchFamily="34" charset="0"/>
            </a:endParaRPr>
          </a:p>
        </p:txBody>
      </p:sp>
    </p:spTree>
    <p:extLst>
      <p:ext uri="{BB962C8B-B14F-4D97-AF65-F5344CB8AC3E}">
        <p14:creationId xmlns:p14="http://schemas.microsoft.com/office/powerpoint/2010/main" val="2507229637"/>
      </p:ext>
    </p:extLst>
  </p:cSld>
  <p:clrMap bg1="dk1" tx1="lt1" bg2="dk2" tx2="lt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Lst>
  <p:transition xmlns:p14="http://schemas.microsoft.com/office/powerpoint/2010/main">
    <p:fade/>
  </p:transition>
  <p:hf hdr="0" ftr="0" dt="0"/>
  <p:txStyles>
    <p:titleStyle>
      <a:lvl1pPr algn="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2pPr>
      <a:lvl3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3pPr>
      <a:lvl4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4pPr>
      <a:lvl5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p:titleStyle>
    <p:bodyStyle>
      <a:lvl1pPr marL="396875" indent="-396875" algn="l" defTabSz="912813" rtl="0" eaLnBrk="0" fontAlgn="base" hangingPunct="0">
        <a:lnSpc>
          <a:spcPct val="90000"/>
        </a:lnSpc>
        <a:spcBef>
          <a:spcPct val="20000"/>
        </a:spcBef>
        <a:spcAft>
          <a:spcPct val="0"/>
        </a:spcAft>
        <a:buBlip>
          <a:blip r:embed="rId20"/>
        </a:buBlip>
        <a:defRPr lang="en-US" sz="2800" kern="1200" dirty="0" smtClean="0">
          <a:solidFill>
            <a:schemeClr val="tx1"/>
          </a:solidFill>
          <a:effectLst>
            <a:outerShdw blurRad="38100" dist="38100" dir="2700000" algn="tl">
              <a:srgbClr val="000000">
                <a:alpha val="43137"/>
              </a:srgbClr>
            </a:outerShdw>
          </a:effectLst>
          <a:latin typeface="+mn-lt"/>
          <a:ea typeface="+mn-ea"/>
          <a:cs typeface="+mn-cs"/>
        </a:defRPr>
      </a:lvl1pPr>
      <a:lvl2pPr marL="914400" indent="-396875" algn="l" defTabSz="912813" rtl="0" eaLnBrk="0" fontAlgn="base" hangingPunct="0">
        <a:lnSpc>
          <a:spcPct val="90000"/>
        </a:lnSpc>
        <a:spcBef>
          <a:spcPct val="20000"/>
        </a:spcBef>
        <a:spcAft>
          <a:spcPct val="0"/>
        </a:spcAft>
        <a:buBlip>
          <a:blip r:embed="rId21"/>
        </a:buBlip>
        <a:defRPr lang="en-US" sz="2400" kern="1200" dirty="0" smtClean="0">
          <a:solidFill>
            <a:srgbClr val="D8B25C"/>
          </a:solidFill>
          <a:effectLst>
            <a:outerShdw blurRad="38100" dist="38100" dir="2700000" algn="tl">
              <a:srgbClr val="000000">
                <a:alpha val="43137"/>
              </a:srgbClr>
            </a:outerShdw>
          </a:effectLst>
          <a:latin typeface="+mn-lt"/>
          <a:ea typeface="+mn-ea"/>
          <a:cs typeface="+mn-cs"/>
        </a:defRPr>
      </a:lvl2pPr>
      <a:lvl3pPr marL="1258888" indent="-344488" algn="l" defTabSz="912813" rtl="0" eaLnBrk="0" fontAlgn="base" hangingPunct="0">
        <a:lnSpc>
          <a:spcPct val="90000"/>
        </a:lnSpc>
        <a:spcBef>
          <a:spcPct val="20000"/>
        </a:spcBef>
        <a:spcAft>
          <a:spcPct val="0"/>
        </a:spcAft>
        <a:buBlip>
          <a:blip r:embed="rId21"/>
        </a:buBlip>
        <a:defRPr lang="en-US" sz="2400" kern="1200" dirty="0" smtClean="0">
          <a:solidFill>
            <a:srgbClr val="A5AB81"/>
          </a:solidFill>
          <a:effectLst>
            <a:outerShdw blurRad="38100" dist="38100" dir="2700000" algn="tl">
              <a:srgbClr val="000000">
                <a:alpha val="43137"/>
              </a:srgbClr>
            </a:outerShdw>
          </a:effectLst>
          <a:latin typeface="+mn-lt"/>
          <a:ea typeface="+mn-ea"/>
          <a:cs typeface="+mn-cs"/>
        </a:defRPr>
      </a:lvl3pPr>
      <a:lvl4pPr marL="1604963" indent="-346075" algn="l" defTabSz="912813" rtl="0" eaLnBrk="0" fontAlgn="base" hangingPunct="0">
        <a:lnSpc>
          <a:spcPct val="90000"/>
        </a:lnSpc>
        <a:spcBef>
          <a:spcPct val="20000"/>
        </a:spcBef>
        <a:spcAft>
          <a:spcPct val="0"/>
        </a:spcAft>
        <a:buBlip>
          <a:blip r:embed="rId21"/>
        </a:buBlip>
        <a:defRPr lang="en-US" sz="2400" kern="1200" dirty="0" smtClean="0">
          <a:solidFill>
            <a:srgbClr val="DD8047"/>
          </a:solidFill>
          <a:effectLst>
            <a:outerShdw blurRad="38100" dist="38100" dir="2700000" algn="tl">
              <a:srgbClr val="000000">
                <a:alpha val="43137"/>
              </a:srgbClr>
            </a:outerShdw>
          </a:effectLst>
          <a:latin typeface="+mn-lt"/>
          <a:ea typeface="+mn-ea"/>
          <a:cs typeface="+mn-cs"/>
        </a:defRPr>
      </a:lvl4pPr>
      <a:lvl5pPr marL="1941513" indent="-336550" algn="l" defTabSz="912813" rtl="0" eaLnBrk="0" fontAlgn="base" hangingPunct="0">
        <a:lnSpc>
          <a:spcPct val="90000"/>
        </a:lnSpc>
        <a:spcBef>
          <a:spcPct val="20000"/>
        </a:spcBef>
        <a:spcAft>
          <a:spcPct val="0"/>
        </a:spcAft>
        <a:buBlip>
          <a:blip r:embed="rId21"/>
        </a:buBlip>
        <a:defRPr lang="en-US" sz="2400" kern="1200" dirty="0" smtClean="0">
          <a:solidFill>
            <a:schemeClr val="tx1"/>
          </a:solidFill>
          <a:effectLst>
            <a:outerShdw blurRad="38100" dist="38100" dir="2700000" algn="tl">
              <a:srgbClr val="000000">
                <a:alpha val="43137"/>
              </a:srgb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31249164"/>
      </p:ext>
    </p:extLst>
  </p:cSld>
  <p:clrMap bg1="dk1" tx1="lt1" bg2="dk2" tx2="lt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9" r:id="rId9"/>
  </p:sldLayoutIdLst>
  <p:transition xmlns:p14="http://schemas.microsoft.com/office/powerpoint/2010/main">
    <p:fade/>
  </p:transition>
  <p:timing>
    <p:tnLst>
      <p:par>
        <p:cTn xmlns:p14="http://schemas.microsoft.com/office/powerpoint/2010/main" id="1" dur="indefinite" restart="never" nodeType="tmRoot"/>
      </p:par>
    </p:tnLst>
  </p:timing>
  <p:hf sldNum="0" hdr="0"/>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304800"/>
            <a:ext cx="8534400" cy="664797"/>
          </a:xfrm>
          <a:prstGeom prst="rect">
            <a:avLst/>
          </a:prstGeom>
        </p:spPr>
        <p:txBody>
          <a:bodyPr vert="horz" wrap="square" lIns="0" tIns="0" rIns="0" bIns="0" rtlCol="0" anchor="t">
            <a:spAutoFit/>
          </a:bodyPr>
          <a:lstStyle/>
          <a:p>
            <a:r>
              <a:rPr lang="en-US" dirty="0" smtClean="0"/>
              <a:t>Presentation Title</a:t>
            </a:r>
            <a:endParaRPr lang="en-US" dirty="0"/>
          </a:p>
        </p:txBody>
      </p:sp>
      <p:sp>
        <p:nvSpPr>
          <p:cNvPr id="3075" name="Text Placeholder 2"/>
          <p:cNvSpPr>
            <a:spLocks noGrp="1"/>
          </p:cNvSpPr>
          <p:nvPr>
            <p:ph type="body" idx="1"/>
          </p:nvPr>
        </p:nvSpPr>
        <p:spPr bwMode="auto">
          <a:xfrm>
            <a:off x="381000" y="4572000"/>
            <a:ext cx="8382000" cy="152657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r>
              <a:rPr lang="en-US" dirty="0" smtClean="0"/>
              <a:t>Committee Name</a:t>
            </a:r>
          </a:p>
          <a:p>
            <a:r>
              <a:rPr lang="en-US" dirty="0" smtClean="0"/>
              <a:t>Date</a:t>
            </a:r>
          </a:p>
          <a:p>
            <a:r>
              <a:rPr lang="en-US" dirty="0" smtClean="0"/>
              <a:t>Speaker Name</a:t>
            </a:r>
          </a:p>
        </p:txBody>
      </p:sp>
      <p:sp>
        <p:nvSpPr>
          <p:cNvPr id="3"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600" b="1">
                <a:solidFill>
                  <a:schemeClr val="tx1">
                    <a:tint val="75000"/>
                  </a:schemeClr>
                </a:solidFill>
                <a:effectLst>
                  <a:outerShdw blurRad="38100" dist="38100" dir="2700000" algn="tl">
                    <a:srgbClr val="000000">
                      <a:alpha val="43137"/>
                    </a:srgbClr>
                  </a:outerShdw>
                </a:effectLst>
              </a:defRPr>
            </a:lvl1pPr>
          </a:lstStyle>
          <a:p>
            <a:fld id="{B6F15528-21DE-4FAA-801E-634DDDAF4B2B}" type="slidenum">
              <a:rPr lang="en-US" smtClean="0">
                <a:solidFill>
                  <a:srgbClr val="95A5A6">
                    <a:tint val="75000"/>
                  </a:srgbClr>
                </a:solidFill>
              </a:rPr>
              <a:pPr/>
              <a:t>‹#›</a:t>
            </a:fld>
            <a:endParaRPr lang="en-US" dirty="0">
              <a:solidFill>
                <a:srgbClr val="95A5A6">
                  <a:tint val="75000"/>
                </a:srgbClr>
              </a:solidFill>
            </a:endParaRPr>
          </a:p>
        </p:txBody>
      </p:sp>
    </p:spTree>
    <p:extLst>
      <p:ext uri="{BB962C8B-B14F-4D97-AF65-F5344CB8AC3E}">
        <p14:creationId xmlns:p14="http://schemas.microsoft.com/office/powerpoint/2010/main" val="2945126787"/>
      </p:ext>
    </p:extLst>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 id="2147483858" r:id="rId18"/>
    <p:sldLayoutId id="2147483859" r:id="rId19"/>
  </p:sldLayoutIdLst>
  <p:transition xmlns:p14="http://schemas.microsoft.com/office/powerpoint/2010/main">
    <p:fade/>
  </p:transition>
  <p:timing>
    <p:tnLst>
      <p:par>
        <p:cTn xmlns:p14="http://schemas.microsoft.com/office/powerpoint/2010/main" id="1" dur="indefinite" restart="never" nodeType="tmRoot"/>
      </p:par>
    </p:tnLst>
  </p:timing>
  <p:hf hdr="0" ftr="0" dt="0"/>
  <p:txStyles>
    <p:titleStyle>
      <a:lvl1pPr algn="ctr" defTabSz="912813" rtl="0" eaLnBrk="1" fontAlgn="base" hangingPunct="1">
        <a:lnSpc>
          <a:spcPct val="90000"/>
        </a:lnSpc>
        <a:spcBef>
          <a:spcPct val="0"/>
        </a:spcBef>
        <a:spcAft>
          <a:spcPct val="0"/>
        </a:spcAft>
        <a:defRPr lang="en-US" sz="4800" kern="1200" spc="-150" baseline="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1" fontAlgn="base" hangingPunct="1">
        <a:lnSpc>
          <a:spcPct val="90000"/>
        </a:lnSpc>
        <a:spcBef>
          <a:spcPct val="0"/>
        </a:spcBef>
        <a:spcAft>
          <a:spcPct val="0"/>
        </a:spcAft>
        <a:defRPr sz="4800">
          <a:solidFill>
            <a:schemeClr val="tx1"/>
          </a:solidFill>
          <a:latin typeface="Calibri" pitchFamily="34" charset="0"/>
          <a:cs typeface="Arial" charset="0"/>
        </a:defRPr>
      </a:lvl2pPr>
      <a:lvl3pPr algn="l" defTabSz="912813" rtl="0" eaLnBrk="1" fontAlgn="base" hangingPunct="1">
        <a:lnSpc>
          <a:spcPct val="90000"/>
        </a:lnSpc>
        <a:spcBef>
          <a:spcPct val="0"/>
        </a:spcBef>
        <a:spcAft>
          <a:spcPct val="0"/>
        </a:spcAft>
        <a:defRPr sz="4800">
          <a:solidFill>
            <a:schemeClr val="tx1"/>
          </a:solidFill>
          <a:latin typeface="Calibri" pitchFamily="34" charset="0"/>
          <a:cs typeface="Arial" charset="0"/>
        </a:defRPr>
      </a:lvl3pPr>
      <a:lvl4pPr algn="l" defTabSz="912813" rtl="0" eaLnBrk="1" fontAlgn="base" hangingPunct="1">
        <a:lnSpc>
          <a:spcPct val="90000"/>
        </a:lnSpc>
        <a:spcBef>
          <a:spcPct val="0"/>
        </a:spcBef>
        <a:spcAft>
          <a:spcPct val="0"/>
        </a:spcAft>
        <a:defRPr sz="4800">
          <a:solidFill>
            <a:schemeClr val="tx1"/>
          </a:solidFill>
          <a:latin typeface="Calibri" pitchFamily="34" charset="0"/>
          <a:cs typeface="Arial" charset="0"/>
        </a:defRPr>
      </a:lvl4pPr>
      <a:lvl5pPr algn="l" defTabSz="912813" rtl="0" eaLnBrk="1" fontAlgn="base" hangingPunct="1">
        <a:lnSpc>
          <a:spcPct val="90000"/>
        </a:lnSpc>
        <a:spcBef>
          <a:spcPct val="0"/>
        </a:spcBef>
        <a:spcAft>
          <a:spcPct val="0"/>
        </a:spcAft>
        <a:defRPr sz="4800">
          <a:solidFill>
            <a:schemeClr val="tx1"/>
          </a:solidFill>
          <a:latin typeface="Calibri" pitchFamily="34" charset="0"/>
          <a:cs typeface="Arial" charset="0"/>
        </a:defRPr>
      </a:lvl5pPr>
      <a:lvl6pPr marL="457200" algn="l" defTabSz="912813" rtl="0" eaLnBrk="1" fontAlgn="base" hangingPunct="1">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eaLnBrk="1" fontAlgn="base" hangingPunct="1">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eaLnBrk="1" fontAlgn="base" hangingPunct="1">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eaLnBrk="1" fontAlgn="base" hangingPunct="1">
        <a:lnSpc>
          <a:spcPct val="90000"/>
        </a:lnSpc>
        <a:spcBef>
          <a:spcPct val="0"/>
        </a:spcBef>
        <a:spcAft>
          <a:spcPct val="0"/>
        </a:spcAft>
        <a:defRPr sz="4800">
          <a:solidFill>
            <a:schemeClr val="tx1"/>
          </a:solidFill>
          <a:latin typeface="Calibri" pitchFamily="34" charset="0"/>
          <a:cs typeface="Arial" charset="0"/>
        </a:defRPr>
      </a:lvl9pPr>
    </p:titleStyle>
    <p:bodyStyle>
      <a:lvl1pPr marL="396875" indent="-396875" algn="l" defTabSz="912813" rtl="0" eaLnBrk="1" fontAlgn="base" hangingPunct="1">
        <a:lnSpc>
          <a:spcPct val="90000"/>
        </a:lnSpc>
        <a:spcBef>
          <a:spcPct val="20000"/>
        </a:spcBef>
        <a:spcAft>
          <a:spcPct val="0"/>
        </a:spcAft>
        <a:buFont typeface="Arial" pitchFamily="34" charset="0"/>
        <a:buNone/>
        <a:defRPr sz="3200" kern="1200">
          <a:solidFill>
            <a:schemeClr val="tx1"/>
          </a:solidFill>
          <a:latin typeface="+mn-lt"/>
          <a:ea typeface="+mn-ea"/>
          <a:cs typeface="+mn-cs"/>
        </a:defRPr>
      </a:lvl1pPr>
      <a:lvl2pPr marL="914400" indent="-396875" algn="l" defTabSz="912813" rtl="0" eaLnBrk="1" fontAlgn="base" hangingPunct="1">
        <a:lnSpc>
          <a:spcPct val="90000"/>
        </a:lnSpc>
        <a:spcBef>
          <a:spcPct val="20000"/>
        </a:spcBef>
        <a:spcAft>
          <a:spcPct val="0"/>
        </a:spcAft>
        <a:buBlip>
          <a:blip r:embed="rId22"/>
        </a:buBlip>
        <a:defRPr sz="2800" kern="1200">
          <a:solidFill>
            <a:schemeClr val="tx1"/>
          </a:solidFill>
          <a:latin typeface="+mn-lt"/>
          <a:ea typeface="+mn-ea"/>
          <a:cs typeface="+mn-cs"/>
        </a:defRPr>
      </a:lvl2pPr>
      <a:lvl3pPr marL="1258888" indent="-344488" algn="l" defTabSz="912813" rtl="0" eaLnBrk="1" fontAlgn="base" hangingPunct="1">
        <a:lnSpc>
          <a:spcPct val="90000"/>
        </a:lnSpc>
        <a:spcBef>
          <a:spcPct val="20000"/>
        </a:spcBef>
        <a:spcAft>
          <a:spcPct val="0"/>
        </a:spcAft>
        <a:buBlip>
          <a:blip r:embed="rId22"/>
        </a:buBlip>
        <a:defRPr sz="2400" kern="1200">
          <a:solidFill>
            <a:schemeClr val="tx1"/>
          </a:solidFill>
          <a:latin typeface="+mn-lt"/>
          <a:ea typeface="+mn-ea"/>
          <a:cs typeface="+mn-cs"/>
        </a:defRPr>
      </a:lvl3pPr>
      <a:lvl4pPr marL="1604963" indent="-346075" algn="l" defTabSz="912813" rtl="0" eaLnBrk="1" fontAlgn="base" hangingPunct="1">
        <a:lnSpc>
          <a:spcPct val="90000"/>
        </a:lnSpc>
        <a:spcBef>
          <a:spcPct val="20000"/>
        </a:spcBef>
        <a:spcAft>
          <a:spcPct val="0"/>
        </a:spcAft>
        <a:buBlip>
          <a:blip r:embed="rId22"/>
        </a:buBlip>
        <a:defRPr sz="2400" kern="1200">
          <a:solidFill>
            <a:schemeClr val="tx1"/>
          </a:solidFill>
          <a:latin typeface="+mn-lt"/>
          <a:ea typeface="+mn-ea"/>
          <a:cs typeface="+mn-cs"/>
        </a:defRPr>
      </a:lvl4pPr>
      <a:lvl5pPr marL="1941513" indent="-336550" algn="l" defTabSz="912813" rtl="0" eaLnBrk="1" fontAlgn="base" hangingPunct="1">
        <a:lnSpc>
          <a:spcPct val="90000"/>
        </a:lnSpc>
        <a:spcBef>
          <a:spcPct val="20000"/>
        </a:spcBef>
        <a:spcAft>
          <a:spcPct val="0"/>
        </a:spcAft>
        <a:buBlip>
          <a:blip r:embed="rId22"/>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3.jpeg"/><Relationship Id="rId5" Type="http://schemas.openxmlformats.org/officeDocument/2006/relationships/image" Target="../media/image8.png"/><Relationship Id="rId1" Type="http://schemas.openxmlformats.org/officeDocument/2006/relationships/themeOverride" Target="../theme/themeOverride1.xml"/><Relationship Id="rId2"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4" Type="http://schemas.openxmlformats.org/officeDocument/2006/relationships/chart" Target="../charts/chart6.xml"/><Relationship Id="rId5" Type="http://schemas.openxmlformats.org/officeDocument/2006/relationships/chart" Target="../charts/chart7.xml"/><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3.xml"/><Relationship Id="rId3" Type="http://schemas.openxmlformats.org/officeDocument/2006/relationships/chart" Target="../charts/char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chart" Target="../charts/chart9.xml"/><Relationship Id="rId4" Type="http://schemas.openxmlformats.org/officeDocument/2006/relationships/image" Target="../media/image18.tiff"/><Relationship Id="rId1" Type="http://schemas.openxmlformats.org/officeDocument/2006/relationships/slideLayout" Target="../slideLayouts/slideLayout6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6.xml"/><Relationship Id="rId3" Type="http://schemas.openxmlformats.org/officeDocument/2006/relationships/chart" Target="../charts/chart1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3.jpeg"/><Relationship Id="rId5" Type="http://schemas.openxmlformats.org/officeDocument/2006/relationships/image" Target="../media/image19.png"/><Relationship Id="rId1" Type="http://schemas.openxmlformats.org/officeDocument/2006/relationships/themeOverride" Target="../theme/themeOverride3.xml"/><Relationship Id="rId2"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 Id="rId3"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customXml" Target="../ink/ink1.xml"/><Relationship Id="rId5" Type="http://schemas.openxmlformats.org/officeDocument/2006/relationships/image" Target="../media/image7.emf"/><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1000" r="-1000"/>
          </a:stretch>
        </a:blipFill>
        <a:effectLst/>
      </p:bgPr>
    </p:bg>
    <p:spTree>
      <p:nvGrpSpPr>
        <p:cNvPr id="1" name=""/>
        <p:cNvGrpSpPr/>
        <p:nvPr/>
      </p:nvGrpSpPr>
      <p:grpSpPr>
        <a:xfrm>
          <a:off x="0" y="0"/>
          <a:ext cx="0" cy="0"/>
          <a:chOff x="0" y="0"/>
          <a:chExt cx="0" cy="0"/>
        </a:xfrm>
      </p:grpSpPr>
      <p:sp>
        <p:nvSpPr>
          <p:cNvPr id="27" name="Teardrop 26"/>
          <p:cNvSpPr/>
          <p:nvPr/>
        </p:nvSpPr>
        <p:spPr>
          <a:xfrm>
            <a:off x="3810000" y="0"/>
            <a:ext cx="5334000" cy="5343351"/>
          </a:xfrm>
          <a:prstGeom prst="teardrop">
            <a:avLst/>
          </a:prstGeom>
          <a:solidFill>
            <a:schemeClr val="tx2">
              <a:alpha val="2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prstClr val="white"/>
              </a:solidFill>
            </a:endParaRPr>
          </a:p>
        </p:txBody>
      </p:sp>
      <p:sp>
        <p:nvSpPr>
          <p:cNvPr id="5" name="Teardrop 4"/>
          <p:cNvSpPr/>
          <p:nvPr/>
        </p:nvSpPr>
        <p:spPr>
          <a:xfrm>
            <a:off x="4953000" y="1043270"/>
            <a:ext cx="3200400" cy="3206011"/>
          </a:xfrm>
          <a:prstGeom prst="teardrop">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prstClr val="white"/>
              </a:solidFil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0" y="1676400"/>
            <a:ext cx="1830912" cy="1830912"/>
          </a:xfrm>
          <a:prstGeom prst="rect">
            <a:avLst/>
          </a:prstGeom>
        </p:spPr>
      </p:pic>
      <p:sp>
        <p:nvSpPr>
          <p:cNvPr id="4" name="TextBox 3"/>
          <p:cNvSpPr txBox="1"/>
          <p:nvPr/>
        </p:nvSpPr>
        <p:spPr>
          <a:xfrm>
            <a:off x="184245" y="5029199"/>
            <a:ext cx="8915400" cy="1311128"/>
          </a:xfrm>
          <a:prstGeom prst="rect">
            <a:avLst/>
          </a:prstGeom>
          <a:noFill/>
        </p:spPr>
        <p:txBody>
          <a:bodyPr wrap="square" rtlCol="0">
            <a:spAutoFit/>
          </a:bodyPr>
          <a:lstStyle/>
          <a:p>
            <a:pPr defTabSz="914363">
              <a:lnSpc>
                <a:spcPct val="90000"/>
              </a:lnSpc>
              <a:spcBef>
                <a:spcPct val="0"/>
              </a:spcBef>
            </a:pPr>
            <a:r>
              <a:rPr lang="en-US" sz="3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Jeffrey Kightlinger, General Manager</a:t>
            </a:r>
          </a:p>
          <a:p>
            <a:pPr defTabSz="914363">
              <a:lnSpc>
                <a:spcPct val="90000"/>
              </a:lnSpc>
              <a:spcBef>
                <a:spcPct val="0"/>
              </a:spcBef>
            </a:pPr>
            <a:r>
              <a:rPr lang="en-US" sz="28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The Metropolitan Water District of Southern California</a:t>
            </a:r>
          </a:p>
          <a:p>
            <a:pPr defTabSz="914363">
              <a:lnSpc>
                <a:spcPct val="90000"/>
              </a:lnSpc>
              <a:spcBef>
                <a:spcPct val="0"/>
              </a:spcBef>
            </a:pPr>
            <a:r>
              <a:rPr lang="en-US" sz="28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11/16/2015 </a:t>
            </a:r>
            <a:r>
              <a:rPr lang="en-US" sz="28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 </a:t>
            </a:r>
            <a:r>
              <a:rPr lang="en-US" sz="28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Arizona Town Hall</a:t>
            </a:r>
            <a:endParaRPr lang="en-US" sz="28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endParaRPr>
          </a:p>
        </p:txBody>
      </p:sp>
      <p:sp>
        <p:nvSpPr>
          <p:cNvPr id="6" name="TextBox 5"/>
          <p:cNvSpPr txBox="1"/>
          <p:nvPr/>
        </p:nvSpPr>
        <p:spPr>
          <a:xfrm>
            <a:off x="191069" y="4038600"/>
            <a:ext cx="8915400" cy="784830"/>
          </a:xfrm>
          <a:prstGeom prst="rect">
            <a:avLst/>
          </a:prstGeom>
          <a:noFill/>
        </p:spPr>
        <p:txBody>
          <a:bodyPr wrap="square" rtlCol="0">
            <a:spAutoFit/>
          </a:bodyPr>
          <a:lstStyle/>
          <a:p>
            <a:pPr defTabSz="914363">
              <a:lnSpc>
                <a:spcPct val="90000"/>
              </a:lnSpc>
              <a:spcBef>
                <a:spcPct val="0"/>
              </a:spcBef>
            </a:pPr>
            <a:r>
              <a:rPr lang="en-US" sz="50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California Water</a:t>
            </a:r>
            <a:endParaRPr lang="en-US" sz="50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endParaRPr>
          </a:p>
        </p:txBody>
      </p:sp>
    </p:spTree>
    <p:extLst>
      <p:ext uri="{BB962C8B-B14F-4D97-AF65-F5344CB8AC3E}">
        <p14:creationId xmlns:p14="http://schemas.microsoft.com/office/powerpoint/2010/main" val="2693061067"/>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381000" y="230188"/>
            <a:ext cx="8382000" cy="609398"/>
          </a:xfrm>
          <a:prstGeom prst="rect">
            <a:avLst/>
          </a:prstGeom>
        </p:spPr>
        <p:txBody>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sz="4400"/>
              <a:t>Lake Mead </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002" y="1199226"/>
            <a:ext cx="8098382" cy="5324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030255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381000" y="230188"/>
            <a:ext cx="8382000" cy="609398"/>
          </a:xfrm>
          <a:prstGeom prst="rect">
            <a:avLst/>
          </a:prstGeom>
        </p:spPr>
        <p:txBody>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sz="4400"/>
              <a:t>Lake Mead </a:t>
            </a:r>
          </a:p>
        </p:txBody>
      </p:sp>
      <p:cxnSp>
        <p:nvCxnSpPr>
          <p:cNvPr id="5" name="Straight Connector 4"/>
          <p:cNvCxnSpPr/>
          <p:nvPr/>
        </p:nvCxnSpPr>
        <p:spPr>
          <a:xfrm>
            <a:off x="10836323" y="4135272"/>
            <a:ext cx="27296" cy="193798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477" y="1011712"/>
            <a:ext cx="7961950" cy="532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100775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4"/>
          <p:cNvGraphicFramePr>
            <a:graphicFrameLocks/>
          </p:cNvGraphicFramePr>
          <p:nvPr>
            <p:extLst>
              <p:ext uri="{D42A27DB-BD31-4B8C-83A1-F6EECF244321}">
                <p14:modId xmlns:p14="http://schemas.microsoft.com/office/powerpoint/2010/main" val="2449600429"/>
              </p:ext>
            </p:extLst>
          </p:nvPr>
        </p:nvGraphicFramePr>
        <p:xfrm>
          <a:off x="152400" y="1219200"/>
          <a:ext cx="4267200" cy="4911726"/>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4"/>
          <p:cNvSpPr>
            <a:spLocks noGrp="1"/>
          </p:cNvSpPr>
          <p:nvPr>
            <p:ph type="title"/>
          </p:nvPr>
        </p:nvSpPr>
        <p:spPr bwMode="invGray">
          <a:xfrm>
            <a:off x="377952" y="228600"/>
            <a:ext cx="8385048" cy="1107996"/>
          </a:xfrm>
        </p:spPr>
        <p:txBody>
          <a:bodyPr>
            <a:normAutofit/>
          </a:bodyPr>
          <a:lstStyle/>
          <a:p>
            <a:r>
              <a:rPr lang="en-US" b="1" dirty="0" smtClean="0"/>
              <a:t>MWD Water Supply Strategy</a:t>
            </a:r>
            <a:r>
              <a:rPr lang="en-US" sz="3200" b="1" dirty="0" smtClean="0"/>
              <a:t/>
            </a:r>
            <a:br>
              <a:rPr lang="en-US" sz="3200" b="1" dirty="0" smtClean="0"/>
            </a:br>
            <a:r>
              <a:rPr lang="en-US" sz="3200" b="1" dirty="0" smtClean="0">
                <a:solidFill>
                  <a:schemeClr val="tx2"/>
                </a:solidFill>
              </a:rPr>
              <a:t>Average Year Water Supply – 1990 vs. 2035</a:t>
            </a:r>
            <a:endParaRPr lang="en-US" sz="5400" b="1" dirty="0">
              <a:solidFill>
                <a:schemeClr val="tx2"/>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53723288"/>
              </p:ext>
            </p:extLst>
          </p:nvPr>
        </p:nvGraphicFramePr>
        <p:xfrm>
          <a:off x="4495800" y="1293261"/>
          <a:ext cx="4267200" cy="4911726"/>
        </p:xfrm>
        <a:graphic>
          <a:graphicData uri="http://schemas.openxmlformats.org/drawingml/2006/chart">
            <c:chart xmlns:c="http://schemas.openxmlformats.org/drawingml/2006/chart" xmlns:r="http://schemas.openxmlformats.org/officeDocument/2006/relationships" r:id="rId4"/>
          </a:graphicData>
        </a:graphic>
      </p:graphicFrame>
      <p:sp>
        <p:nvSpPr>
          <p:cNvPr id="8" name="Arc 7"/>
          <p:cNvSpPr/>
          <p:nvPr/>
        </p:nvSpPr>
        <p:spPr>
          <a:xfrm>
            <a:off x="4572000" y="2131461"/>
            <a:ext cx="4191000" cy="3124200"/>
          </a:xfrm>
          <a:prstGeom prst="arc">
            <a:avLst>
              <a:gd name="adj1" fmla="val 16200000"/>
              <a:gd name="adj2" fmla="val 8544712"/>
            </a:avLst>
          </a:prstGeom>
          <a:ln w="57150">
            <a:solidFill>
              <a:srgbClr val="FFFF00"/>
            </a:solidFill>
            <a:headEnd type="oval" w="med" len="med"/>
            <a:tailEnd type="oval" w="med" len="med"/>
          </a:ln>
          <a:effectLst>
            <a:glow rad="228600">
              <a:schemeClr val="accent1">
                <a:satMod val="175000"/>
                <a:alpha val="40000"/>
              </a:schemeClr>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white"/>
              </a:solidFill>
            </a:endParaRPr>
          </a:p>
        </p:txBody>
      </p:sp>
      <p:sp>
        <p:nvSpPr>
          <p:cNvPr id="9" name="Title 4"/>
          <p:cNvSpPr txBox="1">
            <a:spLocks/>
          </p:cNvSpPr>
          <p:nvPr/>
        </p:nvSpPr>
        <p:spPr bwMode="invGray">
          <a:xfrm>
            <a:off x="4605403" y="5523211"/>
            <a:ext cx="4309998" cy="443198"/>
          </a:xfrm>
          <a:prstGeom prst="rect">
            <a:avLst/>
          </a:prstGeom>
          <a:effectLst>
            <a:outerShdw blurRad="50800" dist="38100" dir="2700000" algn="tl" rotWithShape="0">
              <a:prstClr val="black"/>
            </a:outerShdw>
          </a:effectLst>
        </p:spPr>
        <p:txBody>
          <a:bodyPr vert="horz" wrap="square" lIns="0" tIns="0" rIns="0" bIns="0" rtlCol="0" anchor="t">
            <a:spAutoFit/>
          </a:bodyPr>
          <a:lstStyle>
            <a:lvl1pPr algn="ctr" defTabSz="912813" rtl="0" eaLnBrk="0" fontAlgn="base" hangingPunct="0">
              <a:lnSpc>
                <a:spcPct val="90000"/>
              </a:lnSpc>
              <a:spcBef>
                <a:spcPct val="0"/>
              </a:spcBef>
              <a:spcAft>
                <a:spcPct val="0"/>
              </a:spcAft>
              <a:defRPr lang="en-US" sz="4000" b="1" kern="1200"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2pPr>
            <a:lvl3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3pPr>
            <a:lvl4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4pPr>
            <a:lvl5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a:lstStyle>
          <a:p>
            <a:r>
              <a:rPr sz="3200" dirty="0" smtClean="0"/>
              <a:t>2035  –  </a:t>
            </a:r>
            <a:r>
              <a:rPr sz="3200" dirty="0"/>
              <a:t>64% </a:t>
            </a:r>
            <a:r>
              <a:rPr sz="3200" dirty="0" smtClean="0"/>
              <a:t>  Local</a:t>
            </a:r>
            <a:endParaRPr sz="3200" dirty="0"/>
          </a:p>
        </p:txBody>
      </p:sp>
      <p:sp>
        <p:nvSpPr>
          <p:cNvPr id="10" name="Title 4"/>
          <p:cNvSpPr txBox="1">
            <a:spLocks/>
          </p:cNvSpPr>
          <p:nvPr/>
        </p:nvSpPr>
        <p:spPr bwMode="invGray">
          <a:xfrm>
            <a:off x="4839279" y="3198877"/>
            <a:ext cx="1306759" cy="553998"/>
          </a:xfrm>
          <a:prstGeom prst="rect">
            <a:avLst/>
          </a:prstGeom>
          <a:effectLst/>
        </p:spPr>
        <p:txBody>
          <a:bodyPr vert="horz" wrap="square" lIns="0" tIns="0" rIns="0" bIns="0" rtlCol="0" anchor="t">
            <a:spAutoFit/>
          </a:bodyPr>
          <a:lstStyle>
            <a:lvl1pPr algn="ctr" defTabSz="912813" rtl="0" eaLnBrk="0" fontAlgn="base" hangingPunct="0">
              <a:lnSpc>
                <a:spcPct val="90000"/>
              </a:lnSpc>
              <a:spcBef>
                <a:spcPct val="0"/>
              </a:spcBef>
              <a:spcAft>
                <a:spcPct val="0"/>
              </a:spcAft>
              <a:defRPr lang="en-US" sz="4000" b="1" kern="1200"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2pPr>
            <a:lvl3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3pPr>
            <a:lvl4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4pPr>
            <a:lvl5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a:lstStyle>
          <a:p>
            <a:r>
              <a:rPr sz="2000" dirty="0" smtClean="0">
                <a:solidFill>
                  <a:prstClr val="white"/>
                </a:solidFill>
              </a:rPr>
              <a:t>State WP (22%)</a:t>
            </a:r>
            <a:endParaRPr sz="3200" dirty="0">
              <a:solidFill>
                <a:prstClr val="white"/>
              </a:solidFill>
            </a:endParaRPr>
          </a:p>
        </p:txBody>
      </p:sp>
      <p:sp>
        <p:nvSpPr>
          <p:cNvPr id="11" name="Title 4"/>
          <p:cNvSpPr txBox="1">
            <a:spLocks/>
          </p:cNvSpPr>
          <p:nvPr/>
        </p:nvSpPr>
        <p:spPr bwMode="invGray">
          <a:xfrm>
            <a:off x="5655145" y="2490797"/>
            <a:ext cx="981787" cy="553998"/>
          </a:xfrm>
          <a:prstGeom prst="rect">
            <a:avLst/>
          </a:prstGeom>
          <a:effectLst/>
        </p:spPr>
        <p:txBody>
          <a:bodyPr vert="horz" wrap="square" lIns="0" tIns="0" rIns="0" bIns="0" rtlCol="0" anchor="t">
            <a:spAutoFit/>
          </a:bodyPr>
          <a:lstStyle>
            <a:lvl1pPr algn="ctr" defTabSz="912813" rtl="0" eaLnBrk="0" fontAlgn="base" hangingPunct="0">
              <a:lnSpc>
                <a:spcPct val="90000"/>
              </a:lnSpc>
              <a:spcBef>
                <a:spcPct val="0"/>
              </a:spcBef>
              <a:spcAft>
                <a:spcPct val="0"/>
              </a:spcAft>
              <a:defRPr lang="en-US" sz="4000" b="1" kern="1200"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2pPr>
            <a:lvl3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3pPr>
            <a:lvl4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4pPr>
            <a:lvl5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a:lstStyle>
          <a:p>
            <a:r>
              <a:rPr sz="2000" dirty="0" smtClean="0">
                <a:solidFill>
                  <a:prstClr val="white"/>
                </a:solidFill>
              </a:rPr>
              <a:t>Colorado (14%)</a:t>
            </a:r>
            <a:endParaRPr sz="3200" dirty="0">
              <a:solidFill>
                <a:prstClr val="white"/>
              </a:solidFill>
            </a:endParaRPr>
          </a:p>
        </p:txBody>
      </p:sp>
      <p:sp>
        <p:nvSpPr>
          <p:cNvPr id="12" name="Title 4"/>
          <p:cNvSpPr txBox="1">
            <a:spLocks/>
          </p:cNvSpPr>
          <p:nvPr/>
        </p:nvSpPr>
        <p:spPr bwMode="invGray">
          <a:xfrm>
            <a:off x="5972421" y="3970311"/>
            <a:ext cx="1390157" cy="553998"/>
          </a:xfrm>
          <a:prstGeom prst="rect">
            <a:avLst/>
          </a:prstGeom>
          <a:effectLst/>
        </p:spPr>
        <p:txBody>
          <a:bodyPr vert="horz" wrap="square" lIns="0" tIns="0" rIns="0" bIns="0" rtlCol="0" anchor="t">
            <a:spAutoFit/>
          </a:bodyPr>
          <a:lstStyle>
            <a:lvl1pPr algn="ctr" defTabSz="912813" rtl="0" eaLnBrk="0" fontAlgn="base" hangingPunct="0">
              <a:lnSpc>
                <a:spcPct val="90000"/>
              </a:lnSpc>
              <a:spcBef>
                <a:spcPct val="0"/>
              </a:spcBef>
              <a:spcAft>
                <a:spcPct val="0"/>
              </a:spcAft>
              <a:defRPr lang="en-US" sz="4000" b="1" kern="1200"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2pPr>
            <a:lvl3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3pPr>
            <a:lvl4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4pPr>
            <a:lvl5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a:lstStyle>
          <a:p>
            <a:r>
              <a:rPr sz="2000" dirty="0" smtClean="0">
                <a:solidFill>
                  <a:prstClr val="white"/>
                </a:solidFill>
              </a:rPr>
              <a:t>Local Supply (31%)</a:t>
            </a:r>
            <a:endParaRPr sz="3200" dirty="0">
              <a:solidFill>
                <a:prstClr val="white"/>
              </a:solidFill>
            </a:endParaRPr>
          </a:p>
        </p:txBody>
      </p:sp>
      <p:sp>
        <p:nvSpPr>
          <p:cNvPr id="13" name="Title 4"/>
          <p:cNvSpPr txBox="1">
            <a:spLocks/>
          </p:cNvSpPr>
          <p:nvPr/>
        </p:nvSpPr>
        <p:spPr bwMode="invGray">
          <a:xfrm>
            <a:off x="6680746" y="2739359"/>
            <a:ext cx="1472654" cy="660181"/>
          </a:xfrm>
          <a:prstGeom prst="rect">
            <a:avLst/>
          </a:prstGeom>
          <a:effectLst/>
        </p:spPr>
        <p:txBody>
          <a:bodyPr vert="horz" wrap="square" lIns="0" tIns="0" rIns="0" bIns="0" rtlCol="0" anchor="t">
            <a:spAutoFit/>
          </a:bodyPr>
          <a:lstStyle>
            <a:lvl1pPr algn="ctr" defTabSz="912813" rtl="0" eaLnBrk="0" fontAlgn="base" hangingPunct="0">
              <a:lnSpc>
                <a:spcPct val="90000"/>
              </a:lnSpc>
              <a:spcBef>
                <a:spcPct val="0"/>
              </a:spcBef>
              <a:spcAft>
                <a:spcPct val="0"/>
              </a:spcAft>
              <a:defRPr lang="en-US" sz="4000" b="1" kern="1200"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2pPr>
            <a:lvl3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3pPr>
            <a:lvl4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4pPr>
            <a:lvl5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a:lstStyle>
          <a:p>
            <a:pPr>
              <a:lnSpc>
                <a:spcPct val="70000"/>
              </a:lnSpc>
            </a:pPr>
            <a:r>
              <a:rPr sz="2000" dirty="0" smtClean="0">
                <a:solidFill>
                  <a:prstClr val="white"/>
                </a:solidFill>
                <a:effectLst>
                  <a:outerShdw blurRad="38100" dist="38100" dir="2700000" algn="tl" rotWithShape="0">
                    <a:srgbClr val="000000">
                      <a:alpha val="43137"/>
                    </a:srgbClr>
                  </a:outerShdw>
                </a:effectLst>
              </a:rPr>
              <a:t>Conservation  </a:t>
            </a:r>
            <a:r>
              <a:rPr sz="2000" dirty="0">
                <a:solidFill>
                  <a:prstClr val="white"/>
                </a:solidFill>
                <a:effectLst>
                  <a:outerShdw blurRad="38100" dist="38100" dir="2700000" algn="tl" rotWithShape="0">
                    <a:srgbClr val="000000">
                      <a:alpha val="43137"/>
                    </a:srgbClr>
                  </a:outerShdw>
                </a:effectLst>
              </a:rPr>
              <a:t>&amp;</a:t>
            </a:r>
            <a:r>
              <a:rPr sz="2000" dirty="0" smtClean="0">
                <a:solidFill>
                  <a:prstClr val="white"/>
                </a:solidFill>
                <a:effectLst>
                  <a:outerShdw blurRad="38100" dist="38100" dir="2700000" algn="tl" rotWithShape="0">
                    <a:srgbClr val="000000">
                      <a:alpha val="43137"/>
                    </a:srgbClr>
                  </a:outerShdw>
                </a:effectLst>
              </a:rPr>
              <a:t> Recycling</a:t>
            </a:r>
          </a:p>
          <a:p>
            <a:pPr>
              <a:lnSpc>
                <a:spcPct val="70000"/>
              </a:lnSpc>
            </a:pPr>
            <a:r>
              <a:rPr sz="2000" dirty="0" smtClean="0">
                <a:solidFill>
                  <a:prstClr val="white"/>
                </a:solidFill>
                <a:effectLst>
                  <a:outerShdw blurRad="38100" dist="38100" dir="2700000" algn="tl" rotWithShape="0">
                    <a:srgbClr val="000000">
                      <a:alpha val="43137"/>
                    </a:srgbClr>
                  </a:outerShdw>
                </a:effectLst>
              </a:rPr>
              <a:t>(33%)</a:t>
            </a:r>
            <a:endParaRPr sz="3200" dirty="0">
              <a:solidFill>
                <a:prstClr val="white"/>
              </a:solidFill>
              <a:effectLst>
                <a:outerShdw blurRad="38100" dist="38100" dir="2700000" algn="tl" rotWithShape="0">
                  <a:srgbClr val="000000">
                    <a:alpha val="43137"/>
                  </a:srgbClr>
                </a:outerShdw>
              </a:effectLst>
            </a:endParaRPr>
          </a:p>
        </p:txBody>
      </p:sp>
      <p:graphicFrame>
        <p:nvGraphicFramePr>
          <p:cNvPr id="29" name="Content Placeholder 4"/>
          <p:cNvGraphicFramePr>
            <a:graphicFrameLocks/>
          </p:cNvGraphicFramePr>
          <p:nvPr>
            <p:extLst>
              <p:ext uri="{D42A27DB-BD31-4B8C-83A1-F6EECF244321}">
                <p14:modId xmlns:p14="http://schemas.microsoft.com/office/powerpoint/2010/main" val="2722189249"/>
              </p:ext>
            </p:extLst>
          </p:nvPr>
        </p:nvGraphicFramePr>
        <p:xfrm>
          <a:off x="152400" y="1290134"/>
          <a:ext cx="4267200" cy="4911726"/>
        </p:xfrm>
        <a:graphic>
          <a:graphicData uri="http://schemas.openxmlformats.org/drawingml/2006/chart">
            <c:chart xmlns:c="http://schemas.openxmlformats.org/drawingml/2006/chart" xmlns:r="http://schemas.openxmlformats.org/officeDocument/2006/relationships" r:id="rId5"/>
          </a:graphicData>
        </a:graphic>
      </p:graphicFrame>
      <p:sp>
        <p:nvSpPr>
          <p:cNvPr id="30" name="Arc 29"/>
          <p:cNvSpPr/>
          <p:nvPr/>
        </p:nvSpPr>
        <p:spPr>
          <a:xfrm>
            <a:off x="228600" y="2128334"/>
            <a:ext cx="4191000" cy="3124200"/>
          </a:xfrm>
          <a:prstGeom prst="arc">
            <a:avLst>
              <a:gd name="adj1" fmla="val 16200000"/>
              <a:gd name="adj2" fmla="val 2777706"/>
            </a:avLst>
          </a:prstGeom>
          <a:ln w="57150">
            <a:solidFill>
              <a:srgbClr val="FFFF00"/>
            </a:solidFill>
            <a:headEnd type="oval" w="med" len="med"/>
            <a:tailEnd type="oval" w="med" len="med"/>
          </a:ln>
          <a:effectLst>
            <a:glow rad="228600">
              <a:schemeClr val="accent1">
                <a:satMod val="175000"/>
                <a:alpha val="40000"/>
              </a:schemeClr>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white"/>
              </a:solidFill>
            </a:endParaRPr>
          </a:p>
        </p:txBody>
      </p:sp>
      <p:sp>
        <p:nvSpPr>
          <p:cNvPr id="31" name="Title 4"/>
          <p:cNvSpPr txBox="1">
            <a:spLocks/>
          </p:cNvSpPr>
          <p:nvPr/>
        </p:nvSpPr>
        <p:spPr bwMode="invGray">
          <a:xfrm>
            <a:off x="480977" y="5523211"/>
            <a:ext cx="3686245" cy="443198"/>
          </a:xfrm>
          <a:prstGeom prst="rect">
            <a:avLst/>
          </a:prstGeom>
          <a:effectLst>
            <a:outerShdw blurRad="50800" dist="38100" dir="2700000" algn="tl" rotWithShape="0">
              <a:prstClr val="black"/>
            </a:outerShdw>
          </a:effectLst>
        </p:spPr>
        <p:txBody>
          <a:bodyPr vert="horz" wrap="square" lIns="0" tIns="0" rIns="0" bIns="0" rtlCol="0" anchor="t">
            <a:spAutoFit/>
          </a:bodyPr>
          <a:lstStyle>
            <a:lvl1pPr algn="ctr" defTabSz="912813" rtl="0" eaLnBrk="0" fontAlgn="base" hangingPunct="0">
              <a:lnSpc>
                <a:spcPct val="90000"/>
              </a:lnSpc>
              <a:spcBef>
                <a:spcPct val="0"/>
              </a:spcBef>
              <a:spcAft>
                <a:spcPct val="0"/>
              </a:spcAft>
              <a:defRPr lang="en-US" sz="4000" b="1" kern="1200"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2pPr>
            <a:lvl3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3pPr>
            <a:lvl4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4pPr>
            <a:lvl5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a:lstStyle>
          <a:p>
            <a:r>
              <a:rPr sz="3200" dirty="0" smtClean="0"/>
              <a:t>1990  –  </a:t>
            </a:r>
            <a:r>
              <a:rPr sz="3200" dirty="0"/>
              <a:t>41</a:t>
            </a:r>
            <a:r>
              <a:rPr sz="3200" dirty="0" smtClean="0"/>
              <a:t>%  Local </a:t>
            </a:r>
            <a:endParaRPr sz="3200" dirty="0"/>
          </a:p>
        </p:txBody>
      </p:sp>
      <p:sp>
        <p:nvSpPr>
          <p:cNvPr id="32" name="Title 4"/>
          <p:cNvSpPr txBox="1">
            <a:spLocks/>
          </p:cNvSpPr>
          <p:nvPr/>
        </p:nvSpPr>
        <p:spPr bwMode="invGray">
          <a:xfrm>
            <a:off x="1149258" y="3820820"/>
            <a:ext cx="1306759" cy="553998"/>
          </a:xfrm>
          <a:prstGeom prst="rect">
            <a:avLst/>
          </a:prstGeom>
          <a:effectLst/>
        </p:spPr>
        <p:txBody>
          <a:bodyPr vert="horz" wrap="square" lIns="0" tIns="0" rIns="0" bIns="0" rtlCol="0" anchor="t">
            <a:spAutoFit/>
          </a:bodyPr>
          <a:lstStyle>
            <a:lvl1pPr algn="ctr" defTabSz="912813" rtl="0" eaLnBrk="0" fontAlgn="base" hangingPunct="0">
              <a:lnSpc>
                <a:spcPct val="90000"/>
              </a:lnSpc>
              <a:spcBef>
                <a:spcPct val="0"/>
              </a:spcBef>
              <a:spcAft>
                <a:spcPct val="0"/>
              </a:spcAft>
              <a:defRPr lang="en-US" sz="4000" b="1" kern="1200"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2pPr>
            <a:lvl3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3pPr>
            <a:lvl4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4pPr>
            <a:lvl5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a:lstStyle>
          <a:p>
            <a:r>
              <a:rPr sz="2000" dirty="0" smtClean="0">
                <a:solidFill>
                  <a:prstClr val="white"/>
                </a:solidFill>
              </a:rPr>
              <a:t>State WP (33%)</a:t>
            </a:r>
            <a:endParaRPr sz="3200" dirty="0">
              <a:solidFill>
                <a:prstClr val="white"/>
              </a:solidFill>
            </a:endParaRPr>
          </a:p>
        </p:txBody>
      </p:sp>
      <p:sp>
        <p:nvSpPr>
          <p:cNvPr id="33" name="Title 4"/>
          <p:cNvSpPr txBox="1">
            <a:spLocks/>
          </p:cNvSpPr>
          <p:nvPr/>
        </p:nvSpPr>
        <p:spPr bwMode="invGray">
          <a:xfrm>
            <a:off x="820851" y="2792450"/>
            <a:ext cx="981787" cy="553998"/>
          </a:xfrm>
          <a:prstGeom prst="rect">
            <a:avLst/>
          </a:prstGeom>
          <a:effectLst/>
        </p:spPr>
        <p:txBody>
          <a:bodyPr vert="horz" wrap="square" lIns="0" tIns="0" rIns="0" bIns="0" rtlCol="0" anchor="t">
            <a:spAutoFit/>
          </a:bodyPr>
          <a:lstStyle>
            <a:lvl1pPr algn="ctr" defTabSz="912813" rtl="0" eaLnBrk="0" fontAlgn="base" hangingPunct="0">
              <a:lnSpc>
                <a:spcPct val="90000"/>
              </a:lnSpc>
              <a:spcBef>
                <a:spcPct val="0"/>
              </a:spcBef>
              <a:spcAft>
                <a:spcPct val="0"/>
              </a:spcAft>
              <a:defRPr lang="en-US" sz="4000" b="1" kern="1200"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2pPr>
            <a:lvl3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3pPr>
            <a:lvl4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4pPr>
            <a:lvl5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a:lstStyle>
          <a:p>
            <a:r>
              <a:rPr sz="2000" dirty="0" smtClean="0">
                <a:solidFill>
                  <a:prstClr val="white"/>
                </a:solidFill>
              </a:rPr>
              <a:t>Colorado (27%)</a:t>
            </a:r>
            <a:endParaRPr sz="3200" dirty="0">
              <a:solidFill>
                <a:prstClr val="white"/>
              </a:solidFill>
            </a:endParaRPr>
          </a:p>
        </p:txBody>
      </p:sp>
      <p:sp>
        <p:nvSpPr>
          <p:cNvPr id="34" name="Title 4"/>
          <p:cNvSpPr txBox="1">
            <a:spLocks/>
          </p:cNvSpPr>
          <p:nvPr/>
        </p:nvSpPr>
        <p:spPr bwMode="invGray">
          <a:xfrm>
            <a:off x="2765302" y="3252764"/>
            <a:ext cx="1390157" cy="553998"/>
          </a:xfrm>
          <a:prstGeom prst="rect">
            <a:avLst/>
          </a:prstGeom>
          <a:effectLst/>
        </p:spPr>
        <p:txBody>
          <a:bodyPr vert="horz" wrap="square" lIns="0" tIns="0" rIns="0" bIns="0" rtlCol="0" anchor="t">
            <a:spAutoFit/>
          </a:bodyPr>
          <a:lstStyle>
            <a:lvl1pPr algn="ctr" defTabSz="912813" rtl="0" eaLnBrk="0" fontAlgn="base" hangingPunct="0">
              <a:lnSpc>
                <a:spcPct val="90000"/>
              </a:lnSpc>
              <a:spcBef>
                <a:spcPct val="0"/>
              </a:spcBef>
              <a:spcAft>
                <a:spcPct val="0"/>
              </a:spcAft>
              <a:defRPr lang="en-US" sz="4000" b="1" kern="1200"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2pPr>
            <a:lvl3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3pPr>
            <a:lvl4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4pPr>
            <a:lvl5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a:lstStyle>
          <a:p>
            <a:r>
              <a:rPr sz="2000" dirty="0" smtClean="0">
                <a:solidFill>
                  <a:prstClr val="white"/>
                </a:solidFill>
              </a:rPr>
              <a:t>Local Supply (34%)</a:t>
            </a:r>
            <a:endParaRPr sz="3200" dirty="0">
              <a:solidFill>
                <a:prstClr val="white"/>
              </a:solidFill>
            </a:endParaRPr>
          </a:p>
        </p:txBody>
      </p:sp>
      <p:sp>
        <p:nvSpPr>
          <p:cNvPr id="35" name="Title 4"/>
          <p:cNvSpPr txBox="1">
            <a:spLocks/>
          </p:cNvSpPr>
          <p:nvPr/>
        </p:nvSpPr>
        <p:spPr bwMode="invGray">
          <a:xfrm>
            <a:off x="1884904" y="2323860"/>
            <a:ext cx="1467896" cy="660181"/>
          </a:xfrm>
          <a:prstGeom prst="rect">
            <a:avLst/>
          </a:prstGeom>
          <a:effectLst/>
        </p:spPr>
        <p:txBody>
          <a:bodyPr vert="horz" wrap="square" lIns="0" tIns="0" rIns="0" bIns="0" rtlCol="0" anchor="t">
            <a:spAutoFit/>
          </a:bodyPr>
          <a:lstStyle>
            <a:lvl1pPr algn="ctr" defTabSz="912813" rtl="0" eaLnBrk="0" fontAlgn="base" hangingPunct="0">
              <a:lnSpc>
                <a:spcPct val="90000"/>
              </a:lnSpc>
              <a:spcBef>
                <a:spcPct val="0"/>
              </a:spcBef>
              <a:spcAft>
                <a:spcPct val="0"/>
              </a:spcAft>
              <a:defRPr lang="en-US" sz="4000" b="1" kern="1200"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2pPr>
            <a:lvl3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3pPr>
            <a:lvl4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4pPr>
            <a:lvl5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a:lstStyle>
          <a:p>
            <a:pPr>
              <a:lnSpc>
                <a:spcPct val="70000"/>
              </a:lnSpc>
            </a:pPr>
            <a:r>
              <a:rPr sz="2000" dirty="0" smtClean="0">
                <a:solidFill>
                  <a:prstClr val="white"/>
                </a:solidFill>
                <a:effectLst>
                  <a:outerShdw blurRad="38100" dist="38100" dir="2700000" algn="tl" rotWithShape="0">
                    <a:srgbClr val="000000">
                      <a:alpha val="43137"/>
                    </a:srgbClr>
                  </a:outerShdw>
                </a:effectLst>
              </a:rPr>
              <a:t>Conservation  </a:t>
            </a:r>
            <a:r>
              <a:rPr sz="2000" dirty="0">
                <a:solidFill>
                  <a:prstClr val="white"/>
                </a:solidFill>
                <a:effectLst>
                  <a:outerShdw blurRad="38100" dist="38100" dir="2700000" algn="tl" rotWithShape="0">
                    <a:srgbClr val="000000">
                      <a:alpha val="43137"/>
                    </a:srgbClr>
                  </a:outerShdw>
                </a:effectLst>
              </a:rPr>
              <a:t>&amp;</a:t>
            </a:r>
            <a:r>
              <a:rPr sz="2000" dirty="0" smtClean="0">
                <a:solidFill>
                  <a:prstClr val="white"/>
                </a:solidFill>
                <a:effectLst>
                  <a:outerShdw blurRad="38100" dist="38100" dir="2700000" algn="tl" rotWithShape="0">
                    <a:srgbClr val="000000">
                      <a:alpha val="43137"/>
                    </a:srgbClr>
                  </a:outerShdw>
                </a:effectLst>
              </a:rPr>
              <a:t> Recycling</a:t>
            </a:r>
          </a:p>
          <a:p>
            <a:pPr>
              <a:lnSpc>
                <a:spcPct val="70000"/>
              </a:lnSpc>
            </a:pPr>
            <a:r>
              <a:rPr sz="2000" dirty="0" smtClean="0">
                <a:solidFill>
                  <a:prstClr val="white"/>
                </a:solidFill>
                <a:effectLst>
                  <a:outerShdw blurRad="38100" dist="38100" dir="2700000" algn="tl" rotWithShape="0">
                    <a:srgbClr val="000000">
                      <a:alpha val="43137"/>
                    </a:srgbClr>
                  </a:outerShdw>
                </a:effectLst>
              </a:rPr>
              <a:t>(</a:t>
            </a:r>
            <a:r>
              <a:rPr sz="2000" dirty="0">
                <a:solidFill>
                  <a:prstClr val="white"/>
                </a:solidFill>
                <a:effectLst>
                  <a:outerShdw blurRad="38100" dist="38100" dir="2700000" algn="tl" rotWithShape="0">
                    <a:srgbClr val="000000">
                      <a:alpha val="43137"/>
                    </a:srgbClr>
                  </a:outerShdw>
                </a:effectLst>
              </a:rPr>
              <a:t>7</a:t>
            </a:r>
            <a:r>
              <a:rPr sz="2000" dirty="0" smtClean="0">
                <a:solidFill>
                  <a:prstClr val="white"/>
                </a:solidFill>
                <a:effectLst>
                  <a:outerShdw blurRad="38100" dist="38100" dir="2700000" algn="tl" rotWithShape="0">
                    <a:srgbClr val="000000">
                      <a:alpha val="43137"/>
                    </a:srgbClr>
                  </a:outerShdw>
                </a:effectLst>
              </a:rPr>
              <a:t>%)</a:t>
            </a:r>
            <a:endParaRPr sz="3200" dirty="0">
              <a:solidFill>
                <a:prstClr val="white"/>
              </a:solidFill>
              <a:effectLst>
                <a:outerShdw blurRad="38100" dist="38100" dir="2700000" algn="tl" rotWithShape="0">
                  <a:srgbClr val="000000">
                    <a:alpha val="43137"/>
                  </a:srgbClr>
                </a:outerShdw>
              </a:effectLst>
            </a:endParaRPr>
          </a:p>
        </p:txBody>
      </p:sp>
      <p:sp>
        <p:nvSpPr>
          <p:cNvPr id="36" name="Rectangle 21"/>
          <p:cNvSpPr>
            <a:spLocks noChangeArrowheads="1"/>
          </p:cNvSpPr>
          <p:nvPr/>
        </p:nvSpPr>
        <p:spPr bwMode="auto">
          <a:xfrm>
            <a:off x="457200" y="5966409"/>
            <a:ext cx="3886200" cy="591573"/>
          </a:xfrm>
          <a:prstGeom prst="rect">
            <a:avLst/>
          </a:prstGeom>
          <a:noFill/>
          <a:ln w="9525">
            <a:noFill/>
            <a:miter lim="800000"/>
            <a:headEnd/>
            <a:tailEnd/>
          </a:ln>
          <a:effectLst/>
        </p:spPr>
        <p:txBody>
          <a:bodyPr wrap="square" lIns="92075" tIns="46038" rIns="92075" bIns="46038">
            <a:spAutoFit/>
          </a:bodyPr>
          <a:lstStyle/>
          <a:p>
            <a:pPr algn="ctr" eaLnBrk="0" hangingPunct="0">
              <a:lnSpc>
                <a:spcPct val="80000"/>
              </a:lnSpc>
              <a:defRPr/>
            </a:pPr>
            <a:r>
              <a:rPr lang="en-US" sz="2000" b="1" i="1" dirty="0" smtClean="0">
                <a:solidFill>
                  <a:prstClr val="white"/>
                </a:solidFill>
                <a:effectLst>
                  <a:outerShdw blurRad="38100" dist="38100" dir="2700000" algn="tl">
                    <a:srgbClr val="000000">
                      <a:alpha val="43137"/>
                    </a:srgbClr>
                  </a:outerShdw>
                </a:effectLst>
              </a:rPr>
              <a:t>Heavy </a:t>
            </a:r>
            <a:r>
              <a:rPr lang="en-US" sz="2000" b="1" i="1" dirty="0">
                <a:solidFill>
                  <a:prstClr val="white"/>
                </a:solidFill>
                <a:effectLst>
                  <a:outerShdw blurRad="38100" dist="38100" dir="2700000" algn="tl">
                    <a:srgbClr val="000000">
                      <a:alpha val="43137"/>
                    </a:srgbClr>
                  </a:outerShdw>
                </a:effectLst>
              </a:rPr>
              <a:t>dependence on </a:t>
            </a:r>
          </a:p>
          <a:p>
            <a:pPr algn="ctr" eaLnBrk="0" hangingPunct="0">
              <a:lnSpc>
                <a:spcPct val="80000"/>
              </a:lnSpc>
              <a:defRPr/>
            </a:pPr>
            <a:r>
              <a:rPr lang="en-US" sz="2000" b="1" i="1" dirty="0">
                <a:solidFill>
                  <a:prstClr val="white"/>
                </a:solidFill>
                <a:effectLst>
                  <a:outerShdw blurRad="38100" dist="38100" dir="2700000" algn="tl">
                    <a:srgbClr val="000000">
                      <a:alpha val="43137"/>
                    </a:srgbClr>
                  </a:outerShdw>
                </a:effectLst>
              </a:rPr>
              <a:t>imported </a:t>
            </a:r>
            <a:r>
              <a:rPr lang="en-US" sz="2000" b="1" i="1" dirty="0" smtClean="0">
                <a:solidFill>
                  <a:prstClr val="white"/>
                </a:solidFill>
                <a:effectLst>
                  <a:outerShdw blurRad="38100" dist="38100" dir="2700000" algn="tl">
                    <a:srgbClr val="000000">
                      <a:alpha val="43137"/>
                    </a:srgbClr>
                  </a:outerShdw>
                </a:effectLst>
              </a:rPr>
              <a:t>supplies</a:t>
            </a:r>
            <a:endParaRPr lang="en-US" sz="2000" b="1" i="1" dirty="0">
              <a:solidFill>
                <a:prstClr val="white"/>
              </a:solidFill>
              <a:effectLst>
                <a:outerShdw blurRad="38100" dist="38100" dir="2700000" algn="tl">
                  <a:srgbClr val="000000">
                    <a:alpha val="43137"/>
                  </a:srgbClr>
                </a:outerShdw>
              </a:effectLst>
            </a:endParaRPr>
          </a:p>
        </p:txBody>
      </p:sp>
      <p:sp>
        <p:nvSpPr>
          <p:cNvPr id="37" name="Rectangle 40"/>
          <p:cNvSpPr>
            <a:spLocks noChangeAspect="1" noChangeArrowheads="1"/>
          </p:cNvSpPr>
          <p:nvPr/>
        </p:nvSpPr>
        <p:spPr bwMode="auto">
          <a:xfrm>
            <a:off x="4894075" y="5966409"/>
            <a:ext cx="4021326" cy="591573"/>
          </a:xfrm>
          <a:prstGeom prst="rect">
            <a:avLst/>
          </a:prstGeom>
          <a:noFill/>
          <a:ln w="9525">
            <a:noFill/>
            <a:miter lim="800000"/>
            <a:headEnd/>
            <a:tailEnd/>
          </a:ln>
          <a:effectLst/>
        </p:spPr>
        <p:txBody>
          <a:bodyPr wrap="square" lIns="92075" tIns="46038" rIns="92075" bIns="46038">
            <a:spAutoFit/>
          </a:bodyPr>
          <a:lstStyle/>
          <a:p>
            <a:pPr algn="ctr" eaLnBrk="0" hangingPunct="0">
              <a:lnSpc>
                <a:spcPct val="80000"/>
              </a:lnSpc>
              <a:defRPr/>
            </a:pPr>
            <a:r>
              <a:rPr lang="en-US" sz="2000" b="1" i="1" dirty="0">
                <a:solidFill>
                  <a:prstClr val="white"/>
                </a:solidFill>
                <a:effectLst>
                  <a:outerShdw blurRad="38100" dist="38100" dir="2700000" algn="tl">
                    <a:srgbClr val="000000">
                      <a:alpha val="43137"/>
                    </a:srgbClr>
                  </a:outerShdw>
                </a:effectLst>
              </a:rPr>
              <a:t>Emphasis on </a:t>
            </a:r>
            <a:r>
              <a:rPr lang="en-US" sz="2000" b="1" i="1" dirty="0" smtClean="0">
                <a:solidFill>
                  <a:prstClr val="white"/>
                </a:solidFill>
                <a:effectLst>
                  <a:outerShdw blurRad="38100" dist="38100" dir="2700000" algn="tl">
                    <a:srgbClr val="000000">
                      <a:alpha val="43137"/>
                    </a:srgbClr>
                  </a:outerShdw>
                </a:effectLst>
              </a:rPr>
              <a:t>conservation</a:t>
            </a:r>
            <a:r>
              <a:rPr lang="en-US" sz="2000" b="1" i="1" dirty="0">
                <a:solidFill>
                  <a:prstClr val="white"/>
                </a:solidFill>
                <a:effectLst>
                  <a:outerShdw blurRad="38100" dist="38100" dir="2700000" algn="tl">
                    <a:srgbClr val="000000">
                      <a:alpha val="43137"/>
                    </a:srgbClr>
                  </a:outerShdw>
                </a:effectLst>
              </a:rPr>
              <a:t>, </a:t>
            </a:r>
            <a:r>
              <a:rPr lang="en-US" sz="2000" b="1" i="1" dirty="0" smtClean="0">
                <a:solidFill>
                  <a:prstClr val="white"/>
                </a:solidFill>
                <a:effectLst>
                  <a:outerShdw blurRad="38100" dist="38100" dir="2700000" algn="tl">
                    <a:srgbClr val="000000">
                      <a:alpha val="43137"/>
                    </a:srgbClr>
                  </a:outerShdw>
                </a:effectLst>
              </a:rPr>
              <a:t>recycling, &amp; local supplies </a:t>
            </a:r>
            <a:endParaRPr lang="en-US" sz="2000" b="1" i="1" dirty="0">
              <a:solidFill>
                <a:prstClr val="white"/>
              </a:solidFill>
              <a:effectLst>
                <a:outerShdw blurRad="38100" dist="38100" dir="2700000" algn="tl">
                  <a:srgbClr val="000000">
                    <a:alpha val="43137"/>
                  </a:srgbClr>
                </a:outerShdw>
              </a:effectLst>
            </a:endParaRPr>
          </a:p>
        </p:txBody>
      </p:sp>
      <p:sp>
        <p:nvSpPr>
          <p:cNvPr id="20" name="Slide Number Placeholder 3"/>
          <p:cNvSpPr txBox="1">
            <a:spLocks/>
          </p:cNvSpPr>
          <p:nvPr/>
        </p:nvSpPr>
        <p:spPr>
          <a:xfrm>
            <a:off x="8507895" y="6492875"/>
            <a:ext cx="685800" cy="365125"/>
          </a:xfrm>
          <a:prstGeom prst="rect">
            <a:avLst/>
          </a:prstGeom>
        </p:spPr>
        <p:txBody>
          <a:bodyPr/>
          <a:lstStyle/>
          <a:p>
            <a:pPr algn="ctr">
              <a:defRPr/>
            </a:pPr>
            <a:endParaRPr lang="en-US" sz="1400"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291398025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up)">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8" grpId="0" animBg="1"/>
      <p:bldP spid="9" grpId="0"/>
      <p:bldP spid="10" grpId="0"/>
      <p:bldP spid="11" grpId="0"/>
      <p:bldP spid="12" grpId="0"/>
      <p:bldP spid="13" grpId="0"/>
      <p:bldP spid="30" grpId="0" animBg="1"/>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392" y="118205"/>
            <a:ext cx="8382000" cy="1329595"/>
          </a:xfrm>
        </p:spPr>
        <p:txBody>
          <a:bodyPr/>
          <a:lstStyle/>
          <a:p>
            <a:r>
              <a:rPr lang="en-US" dirty="0" smtClean="0"/>
              <a:t>Demands Remain Flat Even As Population Grew By 5 Million</a:t>
            </a:r>
            <a:endParaRPr lang="en-US" sz="5400" dirty="0"/>
          </a:p>
        </p:txBody>
      </p:sp>
      <p:graphicFrame>
        <p:nvGraphicFramePr>
          <p:cNvPr id="3" name="Chart 2"/>
          <p:cNvGraphicFramePr/>
          <p:nvPr>
            <p:extLst>
              <p:ext uri="{D42A27DB-BD31-4B8C-83A1-F6EECF244321}">
                <p14:modId xmlns:p14="http://schemas.microsoft.com/office/powerpoint/2010/main" val="207890343"/>
              </p:ext>
            </p:extLst>
          </p:nvPr>
        </p:nvGraphicFramePr>
        <p:xfrm>
          <a:off x="304800" y="1397000"/>
          <a:ext cx="8610600" cy="5232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60510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left)">
                                      <p:cBhvr>
                                        <p:cTn id="7" dur="1000"/>
                                        <p:tgtEl>
                                          <p:spTgt spid="3">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graphicEl>
                                              <a:chart seriesIdx="0" categoryIdx="-4" bldStep="series"/>
                                            </p:graphicEl>
                                          </p:spTgt>
                                        </p:tgtEl>
                                        <p:attrNameLst>
                                          <p:attrName>style.visibility</p:attrName>
                                        </p:attrNameLst>
                                      </p:cBhvr>
                                      <p:to>
                                        <p:strVal val="visible"/>
                                      </p:to>
                                    </p:set>
                                    <p:animEffect transition="in" filter="wipe(left)">
                                      <p:cBhvr>
                                        <p:cTn id="12" dur="1000"/>
                                        <p:tgtEl>
                                          <p:spTgt spid="3">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graphicEl>
                                              <a:chart seriesIdx="1" categoryIdx="-4" bldStep="series"/>
                                            </p:graphicEl>
                                          </p:spTgt>
                                        </p:tgtEl>
                                        <p:attrNameLst>
                                          <p:attrName>style.visibility</p:attrName>
                                        </p:attrNameLst>
                                      </p:cBhvr>
                                      <p:to>
                                        <p:strVal val="visible"/>
                                      </p:to>
                                    </p:set>
                                    <p:animEffect transition="in" filter="wipe(left)">
                                      <p:cBhvr>
                                        <p:cTn id="17" dur="1000"/>
                                        <p:tgtEl>
                                          <p:spTgt spid="3">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series"/>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0" y="-122297"/>
            <a:ext cx="9326778" cy="7003157"/>
            <a:chOff x="889000" y="-152402"/>
            <a:chExt cx="8318500" cy="6624640"/>
          </a:xfrm>
        </p:grpSpPr>
        <p:pic>
          <p:nvPicPr>
            <p:cNvPr id="11266" name="Picture 2"/>
            <p:cNvPicPr>
              <a:picLocks noChangeAspect="1" noChangeArrowheads="1"/>
            </p:cNvPicPr>
            <p:nvPr/>
          </p:nvPicPr>
          <p:blipFill>
            <a:blip r:embed="rId3" cstate="print">
              <a:clrChange>
                <a:clrFrom>
                  <a:srgbClr val="13007C"/>
                </a:clrFrom>
                <a:clrTo>
                  <a:srgbClr val="13007C">
                    <a:alpha val="0"/>
                  </a:srgbClr>
                </a:clrTo>
              </a:clrChange>
            </a:blip>
            <a:srcRect l="11932" t="14105" b="504"/>
            <a:stretch>
              <a:fillRect/>
            </a:stretch>
          </p:blipFill>
          <p:spPr bwMode="auto">
            <a:xfrm>
              <a:off x="889000" y="9525"/>
              <a:ext cx="8318500" cy="6462713"/>
            </a:xfrm>
            <a:prstGeom prst="rect">
              <a:avLst/>
            </a:prstGeom>
            <a:noFill/>
            <a:ln w="9525">
              <a:noFill/>
              <a:miter lim="800000"/>
              <a:headEnd/>
              <a:tailEnd/>
            </a:ln>
            <a:effectLst/>
          </p:spPr>
        </p:pic>
        <p:grpSp>
          <p:nvGrpSpPr>
            <p:cNvPr id="2" name="Group 3"/>
            <p:cNvGrpSpPr>
              <a:grpSpLocks/>
            </p:cNvGrpSpPr>
            <p:nvPr/>
          </p:nvGrpSpPr>
          <p:grpSpPr bwMode="auto">
            <a:xfrm>
              <a:off x="1012833" y="-152402"/>
              <a:ext cx="8070922" cy="6588200"/>
              <a:chOff x="630" y="-102"/>
              <a:chExt cx="5084" cy="4150"/>
            </a:xfrm>
          </p:grpSpPr>
          <p:sp>
            <p:nvSpPr>
              <p:cNvPr id="11409" name="Rectangle 4"/>
              <p:cNvSpPr>
                <a:spLocks noChangeArrowheads="1"/>
              </p:cNvSpPr>
              <p:nvPr/>
            </p:nvSpPr>
            <p:spPr bwMode="auto">
              <a:xfrm>
                <a:off x="2855" y="404"/>
                <a:ext cx="35" cy="38"/>
              </a:xfrm>
              <a:prstGeom prst="rect">
                <a:avLst/>
              </a:prstGeom>
              <a:solidFill>
                <a:srgbClr val="FFFF00">
                  <a:alpha val="50195"/>
                </a:srgbClr>
              </a:solidFill>
              <a:ln w="9525">
                <a:noFill/>
                <a:miter lim="800000"/>
                <a:headEnd/>
                <a:tailEnd/>
              </a:ln>
            </p:spPr>
            <p:txBody>
              <a:bodyPr/>
              <a:lstStyle/>
              <a:p>
                <a:endParaRPr lang="en-US" dirty="0">
                  <a:solidFill>
                    <a:prstClr val="white"/>
                  </a:solidFill>
                </a:endParaRPr>
              </a:p>
            </p:txBody>
          </p:sp>
          <p:sp>
            <p:nvSpPr>
              <p:cNvPr id="11410" name="Freeform 5"/>
              <p:cNvSpPr>
                <a:spLocks/>
              </p:cNvSpPr>
              <p:nvPr/>
            </p:nvSpPr>
            <p:spPr bwMode="auto">
              <a:xfrm>
                <a:off x="1759" y="-33"/>
                <a:ext cx="971" cy="1431"/>
              </a:xfrm>
              <a:custGeom>
                <a:avLst/>
                <a:gdLst>
                  <a:gd name="T0" fmla="*/ 237 w 971"/>
                  <a:gd name="T1" fmla="*/ 79 h 1431"/>
                  <a:gd name="T2" fmla="*/ 292 w 971"/>
                  <a:gd name="T3" fmla="*/ 16 h 1431"/>
                  <a:gd name="T4" fmla="*/ 473 w 971"/>
                  <a:gd name="T5" fmla="*/ 20 h 1431"/>
                  <a:gd name="T6" fmla="*/ 515 w 971"/>
                  <a:gd name="T7" fmla="*/ 41 h 1431"/>
                  <a:gd name="T8" fmla="*/ 506 w 971"/>
                  <a:gd name="T9" fmla="*/ 91 h 1431"/>
                  <a:gd name="T10" fmla="*/ 515 w 971"/>
                  <a:gd name="T11" fmla="*/ 99 h 1431"/>
                  <a:gd name="T12" fmla="*/ 544 w 971"/>
                  <a:gd name="T13" fmla="*/ 120 h 1431"/>
                  <a:gd name="T14" fmla="*/ 575 w 971"/>
                  <a:gd name="T15" fmla="*/ 130 h 1431"/>
                  <a:gd name="T16" fmla="*/ 722 w 971"/>
                  <a:gd name="T17" fmla="*/ 103 h 1431"/>
                  <a:gd name="T18" fmla="*/ 780 w 971"/>
                  <a:gd name="T19" fmla="*/ 172 h 1431"/>
                  <a:gd name="T20" fmla="*/ 631 w 971"/>
                  <a:gd name="T21" fmla="*/ 274 h 1431"/>
                  <a:gd name="T22" fmla="*/ 573 w 971"/>
                  <a:gd name="T23" fmla="*/ 323 h 1431"/>
                  <a:gd name="T24" fmla="*/ 618 w 971"/>
                  <a:gd name="T25" fmla="*/ 437 h 1431"/>
                  <a:gd name="T26" fmla="*/ 674 w 971"/>
                  <a:gd name="T27" fmla="*/ 410 h 1431"/>
                  <a:gd name="T28" fmla="*/ 739 w 971"/>
                  <a:gd name="T29" fmla="*/ 415 h 1431"/>
                  <a:gd name="T30" fmla="*/ 786 w 971"/>
                  <a:gd name="T31" fmla="*/ 483 h 1431"/>
                  <a:gd name="T32" fmla="*/ 834 w 971"/>
                  <a:gd name="T33" fmla="*/ 450 h 1431"/>
                  <a:gd name="T34" fmla="*/ 878 w 971"/>
                  <a:gd name="T35" fmla="*/ 425 h 1431"/>
                  <a:gd name="T36" fmla="*/ 915 w 971"/>
                  <a:gd name="T37" fmla="*/ 446 h 1431"/>
                  <a:gd name="T38" fmla="*/ 932 w 971"/>
                  <a:gd name="T39" fmla="*/ 477 h 1431"/>
                  <a:gd name="T40" fmla="*/ 950 w 971"/>
                  <a:gd name="T41" fmla="*/ 477 h 1431"/>
                  <a:gd name="T42" fmla="*/ 932 w 971"/>
                  <a:gd name="T43" fmla="*/ 508 h 1431"/>
                  <a:gd name="T44" fmla="*/ 961 w 971"/>
                  <a:gd name="T45" fmla="*/ 595 h 1431"/>
                  <a:gd name="T46" fmla="*/ 936 w 971"/>
                  <a:gd name="T47" fmla="*/ 622 h 1431"/>
                  <a:gd name="T48" fmla="*/ 898 w 971"/>
                  <a:gd name="T49" fmla="*/ 736 h 1431"/>
                  <a:gd name="T50" fmla="*/ 832 w 971"/>
                  <a:gd name="T51" fmla="*/ 726 h 1431"/>
                  <a:gd name="T52" fmla="*/ 780 w 971"/>
                  <a:gd name="T53" fmla="*/ 867 h 1431"/>
                  <a:gd name="T54" fmla="*/ 826 w 971"/>
                  <a:gd name="T55" fmla="*/ 884 h 1431"/>
                  <a:gd name="T56" fmla="*/ 728 w 971"/>
                  <a:gd name="T57" fmla="*/ 996 h 1431"/>
                  <a:gd name="T58" fmla="*/ 697 w 971"/>
                  <a:gd name="T59" fmla="*/ 1186 h 1431"/>
                  <a:gd name="T60" fmla="*/ 832 w 971"/>
                  <a:gd name="T61" fmla="*/ 1215 h 1431"/>
                  <a:gd name="T62" fmla="*/ 832 w 971"/>
                  <a:gd name="T63" fmla="*/ 1240 h 1431"/>
                  <a:gd name="T64" fmla="*/ 780 w 971"/>
                  <a:gd name="T65" fmla="*/ 1301 h 1431"/>
                  <a:gd name="T66" fmla="*/ 747 w 971"/>
                  <a:gd name="T67" fmla="*/ 1315 h 1431"/>
                  <a:gd name="T68" fmla="*/ 718 w 971"/>
                  <a:gd name="T69" fmla="*/ 1325 h 1431"/>
                  <a:gd name="T70" fmla="*/ 751 w 971"/>
                  <a:gd name="T71" fmla="*/ 1396 h 1431"/>
                  <a:gd name="T72" fmla="*/ 735 w 971"/>
                  <a:gd name="T73" fmla="*/ 1423 h 1431"/>
                  <a:gd name="T74" fmla="*/ 705 w 971"/>
                  <a:gd name="T75" fmla="*/ 1425 h 1431"/>
                  <a:gd name="T76" fmla="*/ 670 w 971"/>
                  <a:gd name="T77" fmla="*/ 1410 h 1431"/>
                  <a:gd name="T78" fmla="*/ 660 w 971"/>
                  <a:gd name="T79" fmla="*/ 1363 h 1431"/>
                  <a:gd name="T80" fmla="*/ 678 w 971"/>
                  <a:gd name="T81" fmla="*/ 1309 h 1431"/>
                  <a:gd name="T82" fmla="*/ 678 w 971"/>
                  <a:gd name="T83" fmla="*/ 1189 h 1431"/>
                  <a:gd name="T84" fmla="*/ 710 w 971"/>
                  <a:gd name="T85" fmla="*/ 1023 h 1431"/>
                  <a:gd name="T86" fmla="*/ 680 w 971"/>
                  <a:gd name="T87" fmla="*/ 904 h 1431"/>
                  <a:gd name="T88" fmla="*/ 562 w 971"/>
                  <a:gd name="T89" fmla="*/ 813 h 1431"/>
                  <a:gd name="T90" fmla="*/ 568 w 971"/>
                  <a:gd name="T91" fmla="*/ 875 h 1431"/>
                  <a:gd name="T92" fmla="*/ 483 w 971"/>
                  <a:gd name="T93" fmla="*/ 915 h 1431"/>
                  <a:gd name="T94" fmla="*/ 450 w 971"/>
                  <a:gd name="T95" fmla="*/ 950 h 1431"/>
                  <a:gd name="T96" fmla="*/ 423 w 971"/>
                  <a:gd name="T97" fmla="*/ 892 h 1431"/>
                  <a:gd name="T98" fmla="*/ 394 w 971"/>
                  <a:gd name="T99" fmla="*/ 844 h 1431"/>
                  <a:gd name="T100" fmla="*/ 359 w 971"/>
                  <a:gd name="T101" fmla="*/ 784 h 1431"/>
                  <a:gd name="T102" fmla="*/ 417 w 971"/>
                  <a:gd name="T103" fmla="*/ 717 h 1431"/>
                  <a:gd name="T104" fmla="*/ 324 w 971"/>
                  <a:gd name="T105" fmla="*/ 649 h 1431"/>
                  <a:gd name="T106" fmla="*/ 297 w 971"/>
                  <a:gd name="T107" fmla="*/ 690 h 1431"/>
                  <a:gd name="T108" fmla="*/ 257 w 971"/>
                  <a:gd name="T109" fmla="*/ 688 h 1431"/>
                  <a:gd name="T110" fmla="*/ 216 w 971"/>
                  <a:gd name="T111" fmla="*/ 676 h 1431"/>
                  <a:gd name="T112" fmla="*/ 137 w 971"/>
                  <a:gd name="T113" fmla="*/ 440 h 1431"/>
                  <a:gd name="T114" fmla="*/ 52 w 971"/>
                  <a:gd name="T115" fmla="*/ 400 h 1431"/>
                  <a:gd name="T116" fmla="*/ 2 w 971"/>
                  <a:gd name="T117" fmla="*/ 350 h 1431"/>
                  <a:gd name="T118" fmla="*/ 21 w 971"/>
                  <a:gd name="T119" fmla="*/ 292 h 1431"/>
                  <a:gd name="T120" fmla="*/ 27 w 971"/>
                  <a:gd name="T121" fmla="*/ 263 h 1431"/>
                  <a:gd name="T122" fmla="*/ 68 w 971"/>
                  <a:gd name="T123" fmla="*/ 222 h 1431"/>
                  <a:gd name="T124" fmla="*/ 106 w 971"/>
                  <a:gd name="T125" fmla="*/ 147 h 1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71"/>
                  <a:gd name="T190" fmla="*/ 0 h 1431"/>
                  <a:gd name="T191" fmla="*/ 971 w 971"/>
                  <a:gd name="T192" fmla="*/ 1431 h 143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71" h="1431">
                    <a:moveTo>
                      <a:pt x="147" y="116"/>
                    </a:moveTo>
                    <a:lnTo>
                      <a:pt x="147" y="112"/>
                    </a:lnTo>
                    <a:lnTo>
                      <a:pt x="156" y="76"/>
                    </a:lnTo>
                    <a:lnTo>
                      <a:pt x="166" y="74"/>
                    </a:lnTo>
                    <a:lnTo>
                      <a:pt x="187" y="83"/>
                    </a:lnTo>
                    <a:lnTo>
                      <a:pt x="187" y="89"/>
                    </a:lnTo>
                    <a:lnTo>
                      <a:pt x="191" y="93"/>
                    </a:lnTo>
                    <a:lnTo>
                      <a:pt x="203" y="83"/>
                    </a:lnTo>
                    <a:lnTo>
                      <a:pt x="212" y="83"/>
                    </a:lnTo>
                    <a:lnTo>
                      <a:pt x="216" y="89"/>
                    </a:lnTo>
                    <a:lnTo>
                      <a:pt x="224" y="85"/>
                    </a:lnTo>
                    <a:lnTo>
                      <a:pt x="232" y="85"/>
                    </a:lnTo>
                    <a:lnTo>
                      <a:pt x="239" y="83"/>
                    </a:lnTo>
                    <a:lnTo>
                      <a:pt x="239" y="79"/>
                    </a:lnTo>
                    <a:lnTo>
                      <a:pt x="237" y="79"/>
                    </a:lnTo>
                    <a:lnTo>
                      <a:pt x="237" y="76"/>
                    </a:lnTo>
                    <a:lnTo>
                      <a:pt x="237" y="74"/>
                    </a:lnTo>
                    <a:lnTo>
                      <a:pt x="237" y="70"/>
                    </a:lnTo>
                    <a:lnTo>
                      <a:pt x="234" y="64"/>
                    </a:lnTo>
                    <a:lnTo>
                      <a:pt x="234" y="58"/>
                    </a:lnTo>
                    <a:lnTo>
                      <a:pt x="230" y="52"/>
                    </a:lnTo>
                    <a:lnTo>
                      <a:pt x="234" y="52"/>
                    </a:lnTo>
                    <a:lnTo>
                      <a:pt x="234" y="49"/>
                    </a:lnTo>
                    <a:lnTo>
                      <a:pt x="234" y="45"/>
                    </a:lnTo>
                    <a:lnTo>
                      <a:pt x="237" y="45"/>
                    </a:lnTo>
                    <a:lnTo>
                      <a:pt x="249" y="49"/>
                    </a:lnTo>
                    <a:lnTo>
                      <a:pt x="255" y="51"/>
                    </a:lnTo>
                    <a:lnTo>
                      <a:pt x="261" y="45"/>
                    </a:lnTo>
                    <a:lnTo>
                      <a:pt x="276" y="33"/>
                    </a:lnTo>
                    <a:lnTo>
                      <a:pt x="292" y="16"/>
                    </a:lnTo>
                    <a:lnTo>
                      <a:pt x="307" y="4"/>
                    </a:lnTo>
                    <a:lnTo>
                      <a:pt x="315" y="0"/>
                    </a:lnTo>
                    <a:lnTo>
                      <a:pt x="317" y="0"/>
                    </a:lnTo>
                    <a:lnTo>
                      <a:pt x="317" y="4"/>
                    </a:lnTo>
                    <a:lnTo>
                      <a:pt x="322" y="6"/>
                    </a:lnTo>
                    <a:lnTo>
                      <a:pt x="332" y="16"/>
                    </a:lnTo>
                    <a:lnTo>
                      <a:pt x="342" y="16"/>
                    </a:lnTo>
                    <a:lnTo>
                      <a:pt x="349" y="16"/>
                    </a:lnTo>
                    <a:lnTo>
                      <a:pt x="351" y="16"/>
                    </a:lnTo>
                    <a:lnTo>
                      <a:pt x="398" y="14"/>
                    </a:lnTo>
                    <a:lnTo>
                      <a:pt x="411" y="18"/>
                    </a:lnTo>
                    <a:lnTo>
                      <a:pt x="415" y="18"/>
                    </a:lnTo>
                    <a:lnTo>
                      <a:pt x="471" y="16"/>
                    </a:lnTo>
                    <a:lnTo>
                      <a:pt x="473" y="16"/>
                    </a:lnTo>
                    <a:lnTo>
                      <a:pt x="473" y="20"/>
                    </a:lnTo>
                    <a:lnTo>
                      <a:pt x="471" y="24"/>
                    </a:lnTo>
                    <a:lnTo>
                      <a:pt x="471" y="25"/>
                    </a:lnTo>
                    <a:lnTo>
                      <a:pt x="473" y="25"/>
                    </a:lnTo>
                    <a:lnTo>
                      <a:pt x="481" y="29"/>
                    </a:lnTo>
                    <a:lnTo>
                      <a:pt x="483" y="29"/>
                    </a:lnTo>
                    <a:lnTo>
                      <a:pt x="486" y="25"/>
                    </a:lnTo>
                    <a:lnTo>
                      <a:pt x="483" y="24"/>
                    </a:lnTo>
                    <a:lnTo>
                      <a:pt x="483" y="16"/>
                    </a:lnTo>
                    <a:lnTo>
                      <a:pt x="498" y="16"/>
                    </a:lnTo>
                    <a:lnTo>
                      <a:pt x="498" y="25"/>
                    </a:lnTo>
                    <a:lnTo>
                      <a:pt x="498" y="35"/>
                    </a:lnTo>
                    <a:lnTo>
                      <a:pt x="502" y="35"/>
                    </a:lnTo>
                    <a:lnTo>
                      <a:pt x="508" y="41"/>
                    </a:lnTo>
                    <a:lnTo>
                      <a:pt x="512" y="41"/>
                    </a:lnTo>
                    <a:lnTo>
                      <a:pt x="515" y="41"/>
                    </a:lnTo>
                    <a:lnTo>
                      <a:pt x="515" y="43"/>
                    </a:lnTo>
                    <a:lnTo>
                      <a:pt x="515" y="47"/>
                    </a:lnTo>
                    <a:lnTo>
                      <a:pt x="512" y="47"/>
                    </a:lnTo>
                    <a:lnTo>
                      <a:pt x="508" y="47"/>
                    </a:lnTo>
                    <a:lnTo>
                      <a:pt x="508" y="51"/>
                    </a:lnTo>
                    <a:lnTo>
                      <a:pt x="508" y="52"/>
                    </a:lnTo>
                    <a:lnTo>
                      <a:pt x="506" y="62"/>
                    </a:lnTo>
                    <a:lnTo>
                      <a:pt x="502" y="62"/>
                    </a:lnTo>
                    <a:lnTo>
                      <a:pt x="502" y="60"/>
                    </a:lnTo>
                    <a:lnTo>
                      <a:pt x="500" y="60"/>
                    </a:lnTo>
                    <a:lnTo>
                      <a:pt x="500" y="62"/>
                    </a:lnTo>
                    <a:lnTo>
                      <a:pt x="500" y="66"/>
                    </a:lnTo>
                    <a:lnTo>
                      <a:pt x="500" y="85"/>
                    </a:lnTo>
                    <a:lnTo>
                      <a:pt x="506" y="83"/>
                    </a:lnTo>
                    <a:lnTo>
                      <a:pt x="506" y="91"/>
                    </a:lnTo>
                    <a:lnTo>
                      <a:pt x="504" y="91"/>
                    </a:lnTo>
                    <a:lnTo>
                      <a:pt x="504" y="101"/>
                    </a:lnTo>
                    <a:lnTo>
                      <a:pt x="490" y="101"/>
                    </a:lnTo>
                    <a:lnTo>
                      <a:pt x="490" y="103"/>
                    </a:lnTo>
                    <a:lnTo>
                      <a:pt x="488" y="103"/>
                    </a:lnTo>
                    <a:lnTo>
                      <a:pt x="490" y="108"/>
                    </a:lnTo>
                    <a:lnTo>
                      <a:pt x="494" y="112"/>
                    </a:lnTo>
                    <a:lnTo>
                      <a:pt x="496" y="116"/>
                    </a:lnTo>
                    <a:lnTo>
                      <a:pt x="506" y="116"/>
                    </a:lnTo>
                    <a:lnTo>
                      <a:pt x="506" y="112"/>
                    </a:lnTo>
                    <a:lnTo>
                      <a:pt x="506" y="107"/>
                    </a:lnTo>
                    <a:lnTo>
                      <a:pt x="506" y="103"/>
                    </a:lnTo>
                    <a:lnTo>
                      <a:pt x="510" y="103"/>
                    </a:lnTo>
                    <a:lnTo>
                      <a:pt x="510" y="99"/>
                    </a:lnTo>
                    <a:lnTo>
                      <a:pt x="515" y="99"/>
                    </a:lnTo>
                    <a:lnTo>
                      <a:pt x="515" y="91"/>
                    </a:lnTo>
                    <a:lnTo>
                      <a:pt x="519" y="91"/>
                    </a:lnTo>
                    <a:lnTo>
                      <a:pt x="519" y="87"/>
                    </a:lnTo>
                    <a:lnTo>
                      <a:pt x="531" y="87"/>
                    </a:lnTo>
                    <a:lnTo>
                      <a:pt x="531" y="89"/>
                    </a:lnTo>
                    <a:lnTo>
                      <a:pt x="541" y="89"/>
                    </a:lnTo>
                    <a:lnTo>
                      <a:pt x="541" y="99"/>
                    </a:lnTo>
                    <a:lnTo>
                      <a:pt x="544" y="99"/>
                    </a:lnTo>
                    <a:lnTo>
                      <a:pt x="544" y="105"/>
                    </a:lnTo>
                    <a:lnTo>
                      <a:pt x="535" y="103"/>
                    </a:lnTo>
                    <a:lnTo>
                      <a:pt x="535" y="108"/>
                    </a:lnTo>
                    <a:lnTo>
                      <a:pt x="537" y="108"/>
                    </a:lnTo>
                    <a:lnTo>
                      <a:pt x="537" y="112"/>
                    </a:lnTo>
                    <a:lnTo>
                      <a:pt x="535" y="118"/>
                    </a:lnTo>
                    <a:lnTo>
                      <a:pt x="544" y="120"/>
                    </a:lnTo>
                    <a:lnTo>
                      <a:pt x="546" y="120"/>
                    </a:lnTo>
                    <a:lnTo>
                      <a:pt x="554" y="120"/>
                    </a:lnTo>
                    <a:lnTo>
                      <a:pt x="556" y="120"/>
                    </a:lnTo>
                    <a:lnTo>
                      <a:pt x="556" y="124"/>
                    </a:lnTo>
                    <a:lnTo>
                      <a:pt x="560" y="124"/>
                    </a:lnTo>
                    <a:lnTo>
                      <a:pt x="560" y="118"/>
                    </a:lnTo>
                    <a:lnTo>
                      <a:pt x="566" y="118"/>
                    </a:lnTo>
                    <a:lnTo>
                      <a:pt x="562" y="118"/>
                    </a:lnTo>
                    <a:lnTo>
                      <a:pt x="564" y="120"/>
                    </a:lnTo>
                    <a:lnTo>
                      <a:pt x="564" y="124"/>
                    </a:lnTo>
                    <a:lnTo>
                      <a:pt x="566" y="126"/>
                    </a:lnTo>
                    <a:lnTo>
                      <a:pt x="566" y="124"/>
                    </a:lnTo>
                    <a:lnTo>
                      <a:pt x="569" y="126"/>
                    </a:lnTo>
                    <a:lnTo>
                      <a:pt x="569" y="130"/>
                    </a:lnTo>
                    <a:lnTo>
                      <a:pt x="575" y="130"/>
                    </a:lnTo>
                    <a:lnTo>
                      <a:pt x="581" y="130"/>
                    </a:lnTo>
                    <a:lnTo>
                      <a:pt x="595" y="132"/>
                    </a:lnTo>
                    <a:lnTo>
                      <a:pt x="600" y="132"/>
                    </a:lnTo>
                    <a:lnTo>
                      <a:pt x="600" y="122"/>
                    </a:lnTo>
                    <a:lnTo>
                      <a:pt x="612" y="122"/>
                    </a:lnTo>
                    <a:lnTo>
                      <a:pt x="620" y="126"/>
                    </a:lnTo>
                    <a:lnTo>
                      <a:pt x="647" y="126"/>
                    </a:lnTo>
                    <a:lnTo>
                      <a:pt x="647" y="116"/>
                    </a:lnTo>
                    <a:lnTo>
                      <a:pt x="670" y="116"/>
                    </a:lnTo>
                    <a:lnTo>
                      <a:pt x="687" y="118"/>
                    </a:lnTo>
                    <a:lnTo>
                      <a:pt x="697" y="118"/>
                    </a:lnTo>
                    <a:lnTo>
                      <a:pt x="697" y="99"/>
                    </a:lnTo>
                    <a:lnTo>
                      <a:pt x="716" y="99"/>
                    </a:lnTo>
                    <a:lnTo>
                      <a:pt x="716" y="103"/>
                    </a:lnTo>
                    <a:lnTo>
                      <a:pt x="722" y="103"/>
                    </a:lnTo>
                    <a:lnTo>
                      <a:pt x="722" y="108"/>
                    </a:lnTo>
                    <a:lnTo>
                      <a:pt x="722" y="118"/>
                    </a:lnTo>
                    <a:lnTo>
                      <a:pt x="722" y="134"/>
                    </a:lnTo>
                    <a:lnTo>
                      <a:pt x="747" y="135"/>
                    </a:lnTo>
                    <a:lnTo>
                      <a:pt x="747" y="126"/>
                    </a:lnTo>
                    <a:lnTo>
                      <a:pt x="763" y="126"/>
                    </a:lnTo>
                    <a:lnTo>
                      <a:pt x="786" y="126"/>
                    </a:lnTo>
                    <a:lnTo>
                      <a:pt x="791" y="126"/>
                    </a:lnTo>
                    <a:lnTo>
                      <a:pt x="813" y="128"/>
                    </a:lnTo>
                    <a:lnTo>
                      <a:pt x="813" y="141"/>
                    </a:lnTo>
                    <a:lnTo>
                      <a:pt x="813" y="159"/>
                    </a:lnTo>
                    <a:lnTo>
                      <a:pt x="801" y="161"/>
                    </a:lnTo>
                    <a:lnTo>
                      <a:pt x="788" y="161"/>
                    </a:lnTo>
                    <a:lnTo>
                      <a:pt x="780" y="161"/>
                    </a:lnTo>
                    <a:lnTo>
                      <a:pt x="780" y="172"/>
                    </a:lnTo>
                    <a:lnTo>
                      <a:pt x="780" y="182"/>
                    </a:lnTo>
                    <a:lnTo>
                      <a:pt x="780" y="193"/>
                    </a:lnTo>
                    <a:lnTo>
                      <a:pt x="764" y="191"/>
                    </a:lnTo>
                    <a:lnTo>
                      <a:pt x="761" y="197"/>
                    </a:lnTo>
                    <a:lnTo>
                      <a:pt x="761" y="203"/>
                    </a:lnTo>
                    <a:lnTo>
                      <a:pt x="761" y="218"/>
                    </a:lnTo>
                    <a:lnTo>
                      <a:pt x="759" y="220"/>
                    </a:lnTo>
                    <a:lnTo>
                      <a:pt x="759" y="242"/>
                    </a:lnTo>
                    <a:lnTo>
                      <a:pt x="759" y="263"/>
                    </a:lnTo>
                    <a:lnTo>
                      <a:pt x="718" y="263"/>
                    </a:lnTo>
                    <a:lnTo>
                      <a:pt x="712" y="263"/>
                    </a:lnTo>
                    <a:lnTo>
                      <a:pt x="697" y="261"/>
                    </a:lnTo>
                    <a:lnTo>
                      <a:pt x="625" y="263"/>
                    </a:lnTo>
                    <a:lnTo>
                      <a:pt x="627" y="269"/>
                    </a:lnTo>
                    <a:lnTo>
                      <a:pt x="631" y="274"/>
                    </a:lnTo>
                    <a:lnTo>
                      <a:pt x="627" y="278"/>
                    </a:lnTo>
                    <a:lnTo>
                      <a:pt x="625" y="280"/>
                    </a:lnTo>
                    <a:lnTo>
                      <a:pt x="625" y="286"/>
                    </a:lnTo>
                    <a:lnTo>
                      <a:pt x="622" y="286"/>
                    </a:lnTo>
                    <a:lnTo>
                      <a:pt x="622" y="296"/>
                    </a:lnTo>
                    <a:lnTo>
                      <a:pt x="585" y="298"/>
                    </a:lnTo>
                    <a:lnTo>
                      <a:pt x="579" y="294"/>
                    </a:lnTo>
                    <a:lnTo>
                      <a:pt x="579" y="303"/>
                    </a:lnTo>
                    <a:lnTo>
                      <a:pt x="579" y="309"/>
                    </a:lnTo>
                    <a:lnTo>
                      <a:pt x="575" y="309"/>
                    </a:lnTo>
                    <a:lnTo>
                      <a:pt x="569" y="307"/>
                    </a:lnTo>
                    <a:lnTo>
                      <a:pt x="564" y="307"/>
                    </a:lnTo>
                    <a:lnTo>
                      <a:pt x="564" y="319"/>
                    </a:lnTo>
                    <a:lnTo>
                      <a:pt x="566" y="319"/>
                    </a:lnTo>
                    <a:lnTo>
                      <a:pt x="573" y="323"/>
                    </a:lnTo>
                    <a:lnTo>
                      <a:pt x="581" y="323"/>
                    </a:lnTo>
                    <a:lnTo>
                      <a:pt x="583" y="329"/>
                    </a:lnTo>
                    <a:lnTo>
                      <a:pt x="583" y="344"/>
                    </a:lnTo>
                    <a:lnTo>
                      <a:pt x="585" y="356"/>
                    </a:lnTo>
                    <a:lnTo>
                      <a:pt x="585" y="369"/>
                    </a:lnTo>
                    <a:lnTo>
                      <a:pt x="587" y="375"/>
                    </a:lnTo>
                    <a:lnTo>
                      <a:pt x="593" y="390"/>
                    </a:lnTo>
                    <a:lnTo>
                      <a:pt x="589" y="390"/>
                    </a:lnTo>
                    <a:lnTo>
                      <a:pt x="589" y="400"/>
                    </a:lnTo>
                    <a:lnTo>
                      <a:pt x="597" y="400"/>
                    </a:lnTo>
                    <a:lnTo>
                      <a:pt x="598" y="408"/>
                    </a:lnTo>
                    <a:lnTo>
                      <a:pt x="608" y="437"/>
                    </a:lnTo>
                    <a:lnTo>
                      <a:pt x="612" y="439"/>
                    </a:lnTo>
                    <a:lnTo>
                      <a:pt x="616" y="437"/>
                    </a:lnTo>
                    <a:lnTo>
                      <a:pt x="618" y="437"/>
                    </a:lnTo>
                    <a:lnTo>
                      <a:pt x="618" y="433"/>
                    </a:lnTo>
                    <a:lnTo>
                      <a:pt x="622" y="433"/>
                    </a:lnTo>
                    <a:lnTo>
                      <a:pt x="622" y="437"/>
                    </a:lnTo>
                    <a:lnTo>
                      <a:pt x="625" y="433"/>
                    </a:lnTo>
                    <a:lnTo>
                      <a:pt x="627" y="433"/>
                    </a:lnTo>
                    <a:lnTo>
                      <a:pt x="633" y="429"/>
                    </a:lnTo>
                    <a:lnTo>
                      <a:pt x="637" y="427"/>
                    </a:lnTo>
                    <a:lnTo>
                      <a:pt x="641" y="423"/>
                    </a:lnTo>
                    <a:lnTo>
                      <a:pt x="649" y="417"/>
                    </a:lnTo>
                    <a:lnTo>
                      <a:pt x="654" y="410"/>
                    </a:lnTo>
                    <a:lnTo>
                      <a:pt x="662" y="410"/>
                    </a:lnTo>
                    <a:lnTo>
                      <a:pt x="664" y="413"/>
                    </a:lnTo>
                    <a:lnTo>
                      <a:pt x="672" y="413"/>
                    </a:lnTo>
                    <a:lnTo>
                      <a:pt x="674" y="413"/>
                    </a:lnTo>
                    <a:lnTo>
                      <a:pt x="674" y="410"/>
                    </a:lnTo>
                    <a:lnTo>
                      <a:pt x="678" y="400"/>
                    </a:lnTo>
                    <a:lnTo>
                      <a:pt x="678" y="398"/>
                    </a:lnTo>
                    <a:lnTo>
                      <a:pt x="680" y="398"/>
                    </a:lnTo>
                    <a:lnTo>
                      <a:pt x="683" y="398"/>
                    </a:lnTo>
                    <a:lnTo>
                      <a:pt x="689" y="404"/>
                    </a:lnTo>
                    <a:lnTo>
                      <a:pt x="699" y="406"/>
                    </a:lnTo>
                    <a:lnTo>
                      <a:pt x="703" y="404"/>
                    </a:lnTo>
                    <a:lnTo>
                      <a:pt x="705" y="404"/>
                    </a:lnTo>
                    <a:lnTo>
                      <a:pt x="712" y="413"/>
                    </a:lnTo>
                    <a:lnTo>
                      <a:pt x="722" y="412"/>
                    </a:lnTo>
                    <a:lnTo>
                      <a:pt x="730" y="410"/>
                    </a:lnTo>
                    <a:lnTo>
                      <a:pt x="734" y="410"/>
                    </a:lnTo>
                    <a:lnTo>
                      <a:pt x="737" y="412"/>
                    </a:lnTo>
                    <a:lnTo>
                      <a:pt x="737" y="415"/>
                    </a:lnTo>
                    <a:lnTo>
                      <a:pt x="739" y="415"/>
                    </a:lnTo>
                    <a:lnTo>
                      <a:pt x="743" y="415"/>
                    </a:lnTo>
                    <a:lnTo>
                      <a:pt x="747" y="421"/>
                    </a:lnTo>
                    <a:lnTo>
                      <a:pt x="749" y="433"/>
                    </a:lnTo>
                    <a:lnTo>
                      <a:pt x="757" y="446"/>
                    </a:lnTo>
                    <a:lnTo>
                      <a:pt x="759" y="456"/>
                    </a:lnTo>
                    <a:lnTo>
                      <a:pt x="763" y="464"/>
                    </a:lnTo>
                    <a:lnTo>
                      <a:pt x="766" y="471"/>
                    </a:lnTo>
                    <a:lnTo>
                      <a:pt x="766" y="473"/>
                    </a:lnTo>
                    <a:lnTo>
                      <a:pt x="768" y="477"/>
                    </a:lnTo>
                    <a:lnTo>
                      <a:pt x="772" y="479"/>
                    </a:lnTo>
                    <a:lnTo>
                      <a:pt x="768" y="479"/>
                    </a:lnTo>
                    <a:lnTo>
                      <a:pt x="772" y="483"/>
                    </a:lnTo>
                    <a:lnTo>
                      <a:pt x="782" y="495"/>
                    </a:lnTo>
                    <a:lnTo>
                      <a:pt x="788" y="489"/>
                    </a:lnTo>
                    <a:lnTo>
                      <a:pt x="786" y="483"/>
                    </a:lnTo>
                    <a:lnTo>
                      <a:pt x="788" y="483"/>
                    </a:lnTo>
                    <a:lnTo>
                      <a:pt x="793" y="479"/>
                    </a:lnTo>
                    <a:lnTo>
                      <a:pt x="797" y="479"/>
                    </a:lnTo>
                    <a:lnTo>
                      <a:pt x="803" y="479"/>
                    </a:lnTo>
                    <a:lnTo>
                      <a:pt x="818" y="475"/>
                    </a:lnTo>
                    <a:lnTo>
                      <a:pt x="818" y="473"/>
                    </a:lnTo>
                    <a:lnTo>
                      <a:pt x="817" y="473"/>
                    </a:lnTo>
                    <a:lnTo>
                      <a:pt x="817" y="469"/>
                    </a:lnTo>
                    <a:lnTo>
                      <a:pt x="817" y="468"/>
                    </a:lnTo>
                    <a:lnTo>
                      <a:pt x="817" y="464"/>
                    </a:lnTo>
                    <a:lnTo>
                      <a:pt x="815" y="460"/>
                    </a:lnTo>
                    <a:lnTo>
                      <a:pt x="822" y="460"/>
                    </a:lnTo>
                    <a:lnTo>
                      <a:pt x="822" y="458"/>
                    </a:lnTo>
                    <a:lnTo>
                      <a:pt x="834" y="458"/>
                    </a:lnTo>
                    <a:lnTo>
                      <a:pt x="834" y="450"/>
                    </a:lnTo>
                    <a:lnTo>
                      <a:pt x="830" y="450"/>
                    </a:lnTo>
                    <a:lnTo>
                      <a:pt x="830" y="448"/>
                    </a:lnTo>
                    <a:lnTo>
                      <a:pt x="830" y="435"/>
                    </a:lnTo>
                    <a:lnTo>
                      <a:pt x="830" y="433"/>
                    </a:lnTo>
                    <a:lnTo>
                      <a:pt x="834" y="433"/>
                    </a:lnTo>
                    <a:lnTo>
                      <a:pt x="838" y="425"/>
                    </a:lnTo>
                    <a:lnTo>
                      <a:pt x="840" y="425"/>
                    </a:lnTo>
                    <a:lnTo>
                      <a:pt x="844" y="425"/>
                    </a:lnTo>
                    <a:lnTo>
                      <a:pt x="849" y="429"/>
                    </a:lnTo>
                    <a:lnTo>
                      <a:pt x="855" y="429"/>
                    </a:lnTo>
                    <a:lnTo>
                      <a:pt x="859" y="433"/>
                    </a:lnTo>
                    <a:lnTo>
                      <a:pt x="869" y="431"/>
                    </a:lnTo>
                    <a:lnTo>
                      <a:pt x="871" y="431"/>
                    </a:lnTo>
                    <a:lnTo>
                      <a:pt x="874" y="431"/>
                    </a:lnTo>
                    <a:lnTo>
                      <a:pt x="878" y="425"/>
                    </a:lnTo>
                    <a:lnTo>
                      <a:pt x="880" y="421"/>
                    </a:lnTo>
                    <a:lnTo>
                      <a:pt x="886" y="421"/>
                    </a:lnTo>
                    <a:lnTo>
                      <a:pt x="890" y="419"/>
                    </a:lnTo>
                    <a:lnTo>
                      <a:pt x="890" y="425"/>
                    </a:lnTo>
                    <a:lnTo>
                      <a:pt x="896" y="425"/>
                    </a:lnTo>
                    <a:lnTo>
                      <a:pt x="901" y="425"/>
                    </a:lnTo>
                    <a:lnTo>
                      <a:pt x="919" y="425"/>
                    </a:lnTo>
                    <a:lnTo>
                      <a:pt x="915" y="435"/>
                    </a:lnTo>
                    <a:lnTo>
                      <a:pt x="919" y="437"/>
                    </a:lnTo>
                    <a:lnTo>
                      <a:pt x="919" y="440"/>
                    </a:lnTo>
                    <a:lnTo>
                      <a:pt x="921" y="440"/>
                    </a:lnTo>
                    <a:lnTo>
                      <a:pt x="921" y="442"/>
                    </a:lnTo>
                    <a:lnTo>
                      <a:pt x="921" y="446"/>
                    </a:lnTo>
                    <a:lnTo>
                      <a:pt x="919" y="446"/>
                    </a:lnTo>
                    <a:lnTo>
                      <a:pt x="915" y="446"/>
                    </a:lnTo>
                    <a:lnTo>
                      <a:pt x="915" y="450"/>
                    </a:lnTo>
                    <a:lnTo>
                      <a:pt x="913" y="450"/>
                    </a:lnTo>
                    <a:lnTo>
                      <a:pt x="913" y="452"/>
                    </a:lnTo>
                    <a:lnTo>
                      <a:pt x="913" y="456"/>
                    </a:lnTo>
                    <a:lnTo>
                      <a:pt x="915" y="456"/>
                    </a:lnTo>
                    <a:lnTo>
                      <a:pt x="913" y="458"/>
                    </a:lnTo>
                    <a:lnTo>
                      <a:pt x="913" y="462"/>
                    </a:lnTo>
                    <a:lnTo>
                      <a:pt x="919" y="468"/>
                    </a:lnTo>
                    <a:lnTo>
                      <a:pt x="919" y="471"/>
                    </a:lnTo>
                    <a:lnTo>
                      <a:pt x="923" y="471"/>
                    </a:lnTo>
                    <a:lnTo>
                      <a:pt x="923" y="473"/>
                    </a:lnTo>
                    <a:lnTo>
                      <a:pt x="923" y="477"/>
                    </a:lnTo>
                    <a:lnTo>
                      <a:pt x="925" y="477"/>
                    </a:lnTo>
                    <a:lnTo>
                      <a:pt x="929" y="477"/>
                    </a:lnTo>
                    <a:lnTo>
                      <a:pt x="932" y="477"/>
                    </a:lnTo>
                    <a:lnTo>
                      <a:pt x="929" y="481"/>
                    </a:lnTo>
                    <a:lnTo>
                      <a:pt x="929" y="487"/>
                    </a:lnTo>
                    <a:lnTo>
                      <a:pt x="932" y="483"/>
                    </a:lnTo>
                    <a:lnTo>
                      <a:pt x="934" y="483"/>
                    </a:lnTo>
                    <a:lnTo>
                      <a:pt x="934" y="487"/>
                    </a:lnTo>
                    <a:lnTo>
                      <a:pt x="934" y="483"/>
                    </a:lnTo>
                    <a:lnTo>
                      <a:pt x="938" y="483"/>
                    </a:lnTo>
                    <a:lnTo>
                      <a:pt x="938" y="481"/>
                    </a:lnTo>
                    <a:lnTo>
                      <a:pt x="938" y="477"/>
                    </a:lnTo>
                    <a:lnTo>
                      <a:pt x="940" y="477"/>
                    </a:lnTo>
                    <a:lnTo>
                      <a:pt x="944" y="477"/>
                    </a:lnTo>
                    <a:lnTo>
                      <a:pt x="948" y="477"/>
                    </a:lnTo>
                    <a:lnTo>
                      <a:pt x="948" y="479"/>
                    </a:lnTo>
                    <a:lnTo>
                      <a:pt x="948" y="477"/>
                    </a:lnTo>
                    <a:lnTo>
                      <a:pt x="950" y="477"/>
                    </a:lnTo>
                    <a:lnTo>
                      <a:pt x="950" y="479"/>
                    </a:lnTo>
                    <a:lnTo>
                      <a:pt x="948" y="479"/>
                    </a:lnTo>
                    <a:lnTo>
                      <a:pt x="948" y="483"/>
                    </a:lnTo>
                    <a:lnTo>
                      <a:pt x="944" y="483"/>
                    </a:lnTo>
                    <a:lnTo>
                      <a:pt x="948" y="483"/>
                    </a:lnTo>
                    <a:lnTo>
                      <a:pt x="948" y="487"/>
                    </a:lnTo>
                    <a:lnTo>
                      <a:pt x="948" y="489"/>
                    </a:lnTo>
                    <a:lnTo>
                      <a:pt x="948" y="493"/>
                    </a:lnTo>
                    <a:lnTo>
                      <a:pt x="944" y="493"/>
                    </a:lnTo>
                    <a:lnTo>
                      <a:pt x="944" y="495"/>
                    </a:lnTo>
                    <a:lnTo>
                      <a:pt x="942" y="502"/>
                    </a:lnTo>
                    <a:lnTo>
                      <a:pt x="938" y="502"/>
                    </a:lnTo>
                    <a:lnTo>
                      <a:pt x="938" y="504"/>
                    </a:lnTo>
                    <a:lnTo>
                      <a:pt x="934" y="508"/>
                    </a:lnTo>
                    <a:lnTo>
                      <a:pt x="932" y="508"/>
                    </a:lnTo>
                    <a:lnTo>
                      <a:pt x="929" y="512"/>
                    </a:lnTo>
                    <a:lnTo>
                      <a:pt x="929" y="514"/>
                    </a:lnTo>
                    <a:lnTo>
                      <a:pt x="927" y="514"/>
                    </a:lnTo>
                    <a:lnTo>
                      <a:pt x="927" y="523"/>
                    </a:lnTo>
                    <a:lnTo>
                      <a:pt x="927" y="539"/>
                    </a:lnTo>
                    <a:lnTo>
                      <a:pt x="948" y="539"/>
                    </a:lnTo>
                    <a:lnTo>
                      <a:pt x="963" y="541"/>
                    </a:lnTo>
                    <a:lnTo>
                      <a:pt x="971" y="541"/>
                    </a:lnTo>
                    <a:lnTo>
                      <a:pt x="971" y="545"/>
                    </a:lnTo>
                    <a:lnTo>
                      <a:pt x="967" y="545"/>
                    </a:lnTo>
                    <a:lnTo>
                      <a:pt x="967" y="549"/>
                    </a:lnTo>
                    <a:lnTo>
                      <a:pt x="961" y="551"/>
                    </a:lnTo>
                    <a:lnTo>
                      <a:pt x="961" y="564"/>
                    </a:lnTo>
                    <a:lnTo>
                      <a:pt x="961" y="579"/>
                    </a:lnTo>
                    <a:lnTo>
                      <a:pt x="961" y="595"/>
                    </a:lnTo>
                    <a:lnTo>
                      <a:pt x="959" y="595"/>
                    </a:lnTo>
                    <a:lnTo>
                      <a:pt x="959" y="597"/>
                    </a:lnTo>
                    <a:lnTo>
                      <a:pt x="959" y="601"/>
                    </a:lnTo>
                    <a:lnTo>
                      <a:pt x="959" y="605"/>
                    </a:lnTo>
                    <a:lnTo>
                      <a:pt x="956" y="605"/>
                    </a:lnTo>
                    <a:lnTo>
                      <a:pt x="956" y="606"/>
                    </a:lnTo>
                    <a:lnTo>
                      <a:pt x="952" y="610"/>
                    </a:lnTo>
                    <a:lnTo>
                      <a:pt x="952" y="612"/>
                    </a:lnTo>
                    <a:lnTo>
                      <a:pt x="954" y="616"/>
                    </a:lnTo>
                    <a:lnTo>
                      <a:pt x="954" y="620"/>
                    </a:lnTo>
                    <a:lnTo>
                      <a:pt x="950" y="622"/>
                    </a:lnTo>
                    <a:lnTo>
                      <a:pt x="944" y="622"/>
                    </a:lnTo>
                    <a:lnTo>
                      <a:pt x="940" y="622"/>
                    </a:lnTo>
                    <a:lnTo>
                      <a:pt x="934" y="622"/>
                    </a:lnTo>
                    <a:lnTo>
                      <a:pt x="936" y="622"/>
                    </a:lnTo>
                    <a:lnTo>
                      <a:pt x="900" y="624"/>
                    </a:lnTo>
                    <a:lnTo>
                      <a:pt x="900" y="639"/>
                    </a:lnTo>
                    <a:lnTo>
                      <a:pt x="900" y="661"/>
                    </a:lnTo>
                    <a:lnTo>
                      <a:pt x="900" y="666"/>
                    </a:lnTo>
                    <a:lnTo>
                      <a:pt x="900" y="670"/>
                    </a:lnTo>
                    <a:lnTo>
                      <a:pt x="901" y="680"/>
                    </a:lnTo>
                    <a:lnTo>
                      <a:pt x="901" y="686"/>
                    </a:lnTo>
                    <a:lnTo>
                      <a:pt x="901" y="690"/>
                    </a:lnTo>
                    <a:lnTo>
                      <a:pt x="901" y="701"/>
                    </a:lnTo>
                    <a:lnTo>
                      <a:pt x="901" y="717"/>
                    </a:lnTo>
                    <a:lnTo>
                      <a:pt x="901" y="726"/>
                    </a:lnTo>
                    <a:lnTo>
                      <a:pt x="898" y="728"/>
                    </a:lnTo>
                    <a:lnTo>
                      <a:pt x="901" y="728"/>
                    </a:lnTo>
                    <a:lnTo>
                      <a:pt x="901" y="736"/>
                    </a:lnTo>
                    <a:lnTo>
                      <a:pt x="898" y="736"/>
                    </a:lnTo>
                    <a:lnTo>
                      <a:pt x="896" y="732"/>
                    </a:lnTo>
                    <a:lnTo>
                      <a:pt x="890" y="732"/>
                    </a:lnTo>
                    <a:lnTo>
                      <a:pt x="886" y="732"/>
                    </a:lnTo>
                    <a:lnTo>
                      <a:pt x="882" y="732"/>
                    </a:lnTo>
                    <a:lnTo>
                      <a:pt x="880" y="732"/>
                    </a:lnTo>
                    <a:lnTo>
                      <a:pt x="876" y="730"/>
                    </a:lnTo>
                    <a:lnTo>
                      <a:pt x="876" y="736"/>
                    </a:lnTo>
                    <a:lnTo>
                      <a:pt x="874" y="736"/>
                    </a:lnTo>
                    <a:lnTo>
                      <a:pt x="871" y="730"/>
                    </a:lnTo>
                    <a:lnTo>
                      <a:pt x="861" y="730"/>
                    </a:lnTo>
                    <a:lnTo>
                      <a:pt x="855" y="730"/>
                    </a:lnTo>
                    <a:lnTo>
                      <a:pt x="842" y="730"/>
                    </a:lnTo>
                    <a:lnTo>
                      <a:pt x="836" y="730"/>
                    </a:lnTo>
                    <a:lnTo>
                      <a:pt x="836" y="726"/>
                    </a:lnTo>
                    <a:lnTo>
                      <a:pt x="832" y="726"/>
                    </a:lnTo>
                    <a:lnTo>
                      <a:pt x="832" y="730"/>
                    </a:lnTo>
                    <a:lnTo>
                      <a:pt x="811" y="730"/>
                    </a:lnTo>
                    <a:lnTo>
                      <a:pt x="811" y="740"/>
                    </a:lnTo>
                    <a:lnTo>
                      <a:pt x="811" y="744"/>
                    </a:lnTo>
                    <a:lnTo>
                      <a:pt x="811" y="749"/>
                    </a:lnTo>
                    <a:lnTo>
                      <a:pt x="811" y="759"/>
                    </a:lnTo>
                    <a:lnTo>
                      <a:pt x="811" y="761"/>
                    </a:lnTo>
                    <a:lnTo>
                      <a:pt x="813" y="776"/>
                    </a:lnTo>
                    <a:lnTo>
                      <a:pt x="813" y="784"/>
                    </a:lnTo>
                    <a:lnTo>
                      <a:pt x="813" y="786"/>
                    </a:lnTo>
                    <a:lnTo>
                      <a:pt x="793" y="786"/>
                    </a:lnTo>
                    <a:lnTo>
                      <a:pt x="790" y="786"/>
                    </a:lnTo>
                    <a:lnTo>
                      <a:pt x="778" y="786"/>
                    </a:lnTo>
                    <a:lnTo>
                      <a:pt x="778" y="852"/>
                    </a:lnTo>
                    <a:lnTo>
                      <a:pt x="780" y="867"/>
                    </a:lnTo>
                    <a:lnTo>
                      <a:pt x="782" y="873"/>
                    </a:lnTo>
                    <a:lnTo>
                      <a:pt x="782" y="883"/>
                    </a:lnTo>
                    <a:lnTo>
                      <a:pt x="782" y="892"/>
                    </a:lnTo>
                    <a:lnTo>
                      <a:pt x="790" y="892"/>
                    </a:lnTo>
                    <a:lnTo>
                      <a:pt x="791" y="892"/>
                    </a:lnTo>
                    <a:lnTo>
                      <a:pt x="791" y="883"/>
                    </a:lnTo>
                    <a:lnTo>
                      <a:pt x="791" y="867"/>
                    </a:lnTo>
                    <a:lnTo>
                      <a:pt x="801" y="867"/>
                    </a:lnTo>
                    <a:lnTo>
                      <a:pt x="820" y="869"/>
                    </a:lnTo>
                    <a:lnTo>
                      <a:pt x="820" y="879"/>
                    </a:lnTo>
                    <a:lnTo>
                      <a:pt x="826" y="879"/>
                    </a:lnTo>
                    <a:lnTo>
                      <a:pt x="826" y="883"/>
                    </a:lnTo>
                    <a:lnTo>
                      <a:pt x="820" y="883"/>
                    </a:lnTo>
                    <a:lnTo>
                      <a:pt x="820" y="886"/>
                    </a:lnTo>
                    <a:lnTo>
                      <a:pt x="826" y="884"/>
                    </a:lnTo>
                    <a:lnTo>
                      <a:pt x="830" y="892"/>
                    </a:lnTo>
                    <a:lnTo>
                      <a:pt x="830" y="900"/>
                    </a:lnTo>
                    <a:lnTo>
                      <a:pt x="830" y="904"/>
                    </a:lnTo>
                    <a:lnTo>
                      <a:pt x="826" y="917"/>
                    </a:lnTo>
                    <a:lnTo>
                      <a:pt x="826" y="923"/>
                    </a:lnTo>
                    <a:lnTo>
                      <a:pt x="790" y="923"/>
                    </a:lnTo>
                    <a:lnTo>
                      <a:pt x="784" y="923"/>
                    </a:lnTo>
                    <a:lnTo>
                      <a:pt x="784" y="927"/>
                    </a:lnTo>
                    <a:lnTo>
                      <a:pt x="784" y="937"/>
                    </a:lnTo>
                    <a:lnTo>
                      <a:pt x="774" y="937"/>
                    </a:lnTo>
                    <a:lnTo>
                      <a:pt x="770" y="937"/>
                    </a:lnTo>
                    <a:lnTo>
                      <a:pt x="737" y="937"/>
                    </a:lnTo>
                    <a:lnTo>
                      <a:pt x="734" y="937"/>
                    </a:lnTo>
                    <a:lnTo>
                      <a:pt x="730" y="937"/>
                    </a:lnTo>
                    <a:lnTo>
                      <a:pt x="728" y="996"/>
                    </a:lnTo>
                    <a:lnTo>
                      <a:pt x="728" y="1004"/>
                    </a:lnTo>
                    <a:lnTo>
                      <a:pt x="728" y="1018"/>
                    </a:lnTo>
                    <a:lnTo>
                      <a:pt x="730" y="1033"/>
                    </a:lnTo>
                    <a:lnTo>
                      <a:pt x="730" y="1043"/>
                    </a:lnTo>
                    <a:lnTo>
                      <a:pt x="730" y="1045"/>
                    </a:lnTo>
                    <a:lnTo>
                      <a:pt x="730" y="1049"/>
                    </a:lnTo>
                    <a:lnTo>
                      <a:pt x="730" y="1052"/>
                    </a:lnTo>
                    <a:lnTo>
                      <a:pt x="730" y="1074"/>
                    </a:lnTo>
                    <a:lnTo>
                      <a:pt x="714" y="1083"/>
                    </a:lnTo>
                    <a:lnTo>
                      <a:pt x="714" y="1093"/>
                    </a:lnTo>
                    <a:lnTo>
                      <a:pt x="720" y="1091"/>
                    </a:lnTo>
                    <a:lnTo>
                      <a:pt x="720" y="1110"/>
                    </a:lnTo>
                    <a:lnTo>
                      <a:pt x="695" y="1110"/>
                    </a:lnTo>
                    <a:lnTo>
                      <a:pt x="697" y="1141"/>
                    </a:lnTo>
                    <a:lnTo>
                      <a:pt x="697" y="1186"/>
                    </a:lnTo>
                    <a:lnTo>
                      <a:pt x="697" y="1211"/>
                    </a:lnTo>
                    <a:lnTo>
                      <a:pt x="697" y="1220"/>
                    </a:lnTo>
                    <a:lnTo>
                      <a:pt x="726" y="1218"/>
                    </a:lnTo>
                    <a:lnTo>
                      <a:pt x="763" y="1215"/>
                    </a:lnTo>
                    <a:lnTo>
                      <a:pt x="763" y="1207"/>
                    </a:lnTo>
                    <a:lnTo>
                      <a:pt x="778" y="1203"/>
                    </a:lnTo>
                    <a:lnTo>
                      <a:pt x="772" y="1215"/>
                    </a:lnTo>
                    <a:lnTo>
                      <a:pt x="788" y="1215"/>
                    </a:lnTo>
                    <a:lnTo>
                      <a:pt x="813" y="1215"/>
                    </a:lnTo>
                    <a:lnTo>
                      <a:pt x="826" y="1230"/>
                    </a:lnTo>
                    <a:lnTo>
                      <a:pt x="828" y="1226"/>
                    </a:lnTo>
                    <a:lnTo>
                      <a:pt x="828" y="1224"/>
                    </a:lnTo>
                    <a:lnTo>
                      <a:pt x="832" y="1220"/>
                    </a:lnTo>
                    <a:lnTo>
                      <a:pt x="832" y="1217"/>
                    </a:lnTo>
                    <a:lnTo>
                      <a:pt x="832" y="1215"/>
                    </a:lnTo>
                    <a:lnTo>
                      <a:pt x="838" y="1205"/>
                    </a:lnTo>
                    <a:lnTo>
                      <a:pt x="838" y="1201"/>
                    </a:lnTo>
                    <a:lnTo>
                      <a:pt x="838" y="1199"/>
                    </a:lnTo>
                    <a:lnTo>
                      <a:pt x="838" y="1195"/>
                    </a:lnTo>
                    <a:lnTo>
                      <a:pt x="838" y="1191"/>
                    </a:lnTo>
                    <a:lnTo>
                      <a:pt x="834" y="1191"/>
                    </a:lnTo>
                    <a:lnTo>
                      <a:pt x="830" y="1161"/>
                    </a:lnTo>
                    <a:lnTo>
                      <a:pt x="834" y="1149"/>
                    </a:lnTo>
                    <a:lnTo>
                      <a:pt x="838" y="1161"/>
                    </a:lnTo>
                    <a:lnTo>
                      <a:pt x="838" y="1168"/>
                    </a:lnTo>
                    <a:lnTo>
                      <a:pt x="842" y="1186"/>
                    </a:lnTo>
                    <a:lnTo>
                      <a:pt x="842" y="1207"/>
                    </a:lnTo>
                    <a:lnTo>
                      <a:pt x="838" y="1220"/>
                    </a:lnTo>
                    <a:lnTo>
                      <a:pt x="832" y="1236"/>
                    </a:lnTo>
                    <a:lnTo>
                      <a:pt x="832" y="1240"/>
                    </a:lnTo>
                    <a:lnTo>
                      <a:pt x="846" y="1255"/>
                    </a:lnTo>
                    <a:lnTo>
                      <a:pt x="799" y="1296"/>
                    </a:lnTo>
                    <a:lnTo>
                      <a:pt x="793" y="1292"/>
                    </a:lnTo>
                    <a:lnTo>
                      <a:pt x="795" y="1292"/>
                    </a:lnTo>
                    <a:lnTo>
                      <a:pt x="799" y="1286"/>
                    </a:lnTo>
                    <a:lnTo>
                      <a:pt x="809" y="1276"/>
                    </a:lnTo>
                    <a:lnTo>
                      <a:pt x="809" y="1274"/>
                    </a:lnTo>
                    <a:lnTo>
                      <a:pt x="799" y="1276"/>
                    </a:lnTo>
                    <a:lnTo>
                      <a:pt x="793" y="1280"/>
                    </a:lnTo>
                    <a:lnTo>
                      <a:pt x="790" y="1286"/>
                    </a:lnTo>
                    <a:lnTo>
                      <a:pt x="786" y="1286"/>
                    </a:lnTo>
                    <a:lnTo>
                      <a:pt x="786" y="1290"/>
                    </a:lnTo>
                    <a:lnTo>
                      <a:pt x="784" y="1292"/>
                    </a:lnTo>
                    <a:lnTo>
                      <a:pt x="784" y="1300"/>
                    </a:lnTo>
                    <a:lnTo>
                      <a:pt x="780" y="1301"/>
                    </a:lnTo>
                    <a:lnTo>
                      <a:pt x="774" y="1305"/>
                    </a:lnTo>
                    <a:lnTo>
                      <a:pt x="770" y="1301"/>
                    </a:lnTo>
                    <a:lnTo>
                      <a:pt x="768" y="1301"/>
                    </a:lnTo>
                    <a:lnTo>
                      <a:pt x="764" y="1311"/>
                    </a:lnTo>
                    <a:lnTo>
                      <a:pt x="764" y="1317"/>
                    </a:lnTo>
                    <a:lnTo>
                      <a:pt x="763" y="1321"/>
                    </a:lnTo>
                    <a:lnTo>
                      <a:pt x="763" y="1315"/>
                    </a:lnTo>
                    <a:lnTo>
                      <a:pt x="759" y="1311"/>
                    </a:lnTo>
                    <a:lnTo>
                      <a:pt x="759" y="1309"/>
                    </a:lnTo>
                    <a:lnTo>
                      <a:pt x="755" y="1311"/>
                    </a:lnTo>
                    <a:lnTo>
                      <a:pt x="753" y="1315"/>
                    </a:lnTo>
                    <a:lnTo>
                      <a:pt x="749" y="1319"/>
                    </a:lnTo>
                    <a:lnTo>
                      <a:pt x="749" y="1321"/>
                    </a:lnTo>
                    <a:lnTo>
                      <a:pt x="747" y="1319"/>
                    </a:lnTo>
                    <a:lnTo>
                      <a:pt x="747" y="1315"/>
                    </a:lnTo>
                    <a:lnTo>
                      <a:pt x="749" y="1311"/>
                    </a:lnTo>
                    <a:lnTo>
                      <a:pt x="749" y="1305"/>
                    </a:lnTo>
                    <a:lnTo>
                      <a:pt x="749" y="1303"/>
                    </a:lnTo>
                    <a:lnTo>
                      <a:pt x="745" y="1300"/>
                    </a:lnTo>
                    <a:lnTo>
                      <a:pt x="743" y="1296"/>
                    </a:lnTo>
                    <a:lnTo>
                      <a:pt x="737" y="1300"/>
                    </a:lnTo>
                    <a:lnTo>
                      <a:pt x="734" y="1300"/>
                    </a:lnTo>
                    <a:lnTo>
                      <a:pt x="734" y="1305"/>
                    </a:lnTo>
                    <a:lnTo>
                      <a:pt x="737" y="1309"/>
                    </a:lnTo>
                    <a:lnTo>
                      <a:pt x="737" y="1311"/>
                    </a:lnTo>
                    <a:lnTo>
                      <a:pt x="737" y="1315"/>
                    </a:lnTo>
                    <a:lnTo>
                      <a:pt x="728" y="1319"/>
                    </a:lnTo>
                    <a:lnTo>
                      <a:pt x="718" y="1321"/>
                    </a:lnTo>
                    <a:lnTo>
                      <a:pt x="714" y="1325"/>
                    </a:lnTo>
                    <a:lnTo>
                      <a:pt x="718" y="1325"/>
                    </a:lnTo>
                    <a:lnTo>
                      <a:pt x="737" y="1325"/>
                    </a:lnTo>
                    <a:lnTo>
                      <a:pt x="739" y="1327"/>
                    </a:lnTo>
                    <a:lnTo>
                      <a:pt x="743" y="1330"/>
                    </a:lnTo>
                    <a:lnTo>
                      <a:pt x="743" y="1336"/>
                    </a:lnTo>
                    <a:lnTo>
                      <a:pt x="741" y="1342"/>
                    </a:lnTo>
                    <a:lnTo>
                      <a:pt x="737" y="1355"/>
                    </a:lnTo>
                    <a:lnTo>
                      <a:pt x="737" y="1361"/>
                    </a:lnTo>
                    <a:lnTo>
                      <a:pt x="737" y="1365"/>
                    </a:lnTo>
                    <a:lnTo>
                      <a:pt x="737" y="1367"/>
                    </a:lnTo>
                    <a:lnTo>
                      <a:pt x="737" y="1371"/>
                    </a:lnTo>
                    <a:lnTo>
                      <a:pt x="741" y="1375"/>
                    </a:lnTo>
                    <a:lnTo>
                      <a:pt x="745" y="1381"/>
                    </a:lnTo>
                    <a:lnTo>
                      <a:pt x="747" y="1386"/>
                    </a:lnTo>
                    <a:lnTo>
                      <a:pt x="751" y="1390"/>
                    </a:lnTo>
                    <a:lnTo>
                      <a:pt x="751" y="1396"/>
                    </a:lnTo>
                    <a:lnTo>
                      <a:pt x="745" y="1396"/>
                    </a:lnTo>
                    <a:lnTo>
                      <a:pt x="745" y="1398"/>
                    </a:lnTo>
                    <a:lnTo>
                      <a:pt x="741" y="1402"/>
                    </a:lnTo>
                    <a:lnTo>
                      <a:pt x="741" y="1408"/>
                    </a:lnTo>
                    <a:lnTo>
                      <a:pt x="739" y="1408"/>
                    </a:lnTo>
                    <a:lnTo>
                      <a:pt x="732" y="1396"/>
                    </a:lnTo>
                    <a:lnTo>
                      <a:pt x="732" y="1390"/>
                    </a:lnTo>
                    <a:lnTo>
                      <a:pt x="726" y="1390"/>
                    </a:lnTo>
                    <a:lnTo>
                      <a:pt x="722" y="1392"/>
                    </a:lnTo>
                    <a:lnTo>
                      <a:pt x="722" y="1400"/>
                    </a:lnTo>
                    <a:lnTo>
                      <a:pt x="726" y="1406"/>
                    </a:lnTo>
                    <a:lnTo>
                      <a:pt x="726" y="1411"/>
                    </a:lnTo>
                    <a:lnTo>
                      <a:pt x="730" y="1417"/>
                    </a:lnTo>
                    <a:lnTo>
                      <a:pt x="735" y="1421"/>
                    </a:lnTo>
                    <a:lnTo>
                      <a:pt x="735" y="1423"/>
                    </a:lnTo>
                    <a:lnTo>
                      <a:pt x="732" y="1421"/>
                    </a:lnTo>
                    <a:lnTo>
                      <a:pt x="730" y="1421"/>
                    </a:lnTo>
                    <a:lnTo>
                      <a:pt x="726" y="1421"/>
                    </a:lnTo>
                    <a:lnTo>
                      <a:pt x="724" y="1421"/>
                    </a:lnTo>
                    <a:lnTo>
                      <a:pt x="724" y="1423"/>
                    </a:lnTo>
                    <a:lnTo>
                      <a:pt x="720" y="1423"/>
                    </a:lnTo>
                    <a:lnTo>
                      <a:pt x="720" y="1427"/>
                    </a:lnTo>
                    <a:lnTo>
                      <a:pt x="716" y="1427"/>
                    </a:lnTo>
                    <a:lnTo>
                      <a:pt x="714" y="1427"/>
                    </a:lnTo>
                    <a:lnTo>
                      <a:pt x="714" y="1431"/>
                    </a:lnTo>
                    <a:lnTo>
                      <a:pt x="710" y="1431"/>
                    </a:lnTo>
                    <a:lnTo>
                      <a:pt x="708" y="1431"/>
                    </a:lnTo>
                    <a:lnTo>
                      <a:pt x="705" y="1431"/>
                    </a:lnTo>
                    <a:lnTo>
                      <a:pt x="705" y="1427"/>
                    </a:lnTo>
                    <a:lnTo>
                      <a:pt x="705" y="1425"/>
                    </a:lnTo>
                    <a:lnTo>
                      <a:pt x="701" y="1425"/>
                    </a:lnTo>
                    <a:lnTo>
                      <a:pt x="701" y="1421"/>
                    </a:lnTo>
                    <a:lnTo>
                      <a:pt x="699" y="1421"/>
                    </a:lnTo>
                    <a:lnTo>
                      <a:pt x="699" y="1417"/>
                    </a:lnTo>
                    <a:lnTo>
                      <a:pt x="695" y="1417"/>
                    </a:lnTo>
                    <a:lnTo>
                      <a:pt x="691" y="1417"/>
                    </a:lnTo>
                    <a:lnTo>
                      <a:pt x="689" y="1419"/>
                    </a:lnTo>
                    <a:lnTo>
                      <a:pt x="689" y="1415"/>
                    </a:lnTo>
                    <a:lnTo>
                      <a:pt x="685" y="1415"/>
                    </a:lnTo>
                    <a:lnTo>
                      <a:pt x="681" y="1415"/>
                    </a:lnTo>
                    <a:lnTo>
                      <a:pt x="680" y="1411"/>
                    </a:lnTo>
                    <a:lnTo>
                      <a:pt x="676" y="1411"/>
                    </a:lnTo>
                    <a:lnTo>
                      <a:pt x="674" y="1411"/>
                    </a:lnTo>
                    <a:lnTo>
                      <a:pt x="674" y="1410"/>
                    </a:lnTo>
                    <a:lnTo>
                      <a:pt x="670" y="1410"/>
                    </a:lnTo>
                    <a:lnTo>
                      <a:pt x="676" y="1400"/>
                    </a:lnTo>
                    <a:lnTo>
                      <a:pt x="676" y="1390"/>
                    </a:lnTo>
                    <a:lnTo>
                      <a:pt x="676" y="1381"/>
                    </a:lnTo>
                    <a:lnTo>
                      <a:pt x="680" y="1381"/>
                    </a:lnTo>
                    <a:lnTo>
                      <a:pt x="676" y="1381"/>
                    </a:lnTo>
                    <a:lnTo>
                      <a:pt x="676" y="1379"/>
                    </a:lnTo>
                    <a:lnTo>
                      <a:pt x="672" y="1379"/>
                    </a:lnTo>
                    <a:lnTo>
                      <a:pt x="672" y="1375"/>
                    </a:lnTo>
                    <a:lnTo>
                      <a:pt x="670" y="1375"/>
                    </a:lnTo>
                    <a:lnTo>
                      <a:pt x="654" y="1375"/>
                    </a:lnTo>
                    <a:lnTo>
                      <a:pt x="654" y="1373"/>
                    </a:lnTo>
                    <a:lnTo>
                      <a:pt x="654" y="1369"/>
                    </a:lnTo>
                    <a:lnTo>
                      <a:pt x="656" y="1369"/>
                    </a:lnTo>
                    <a:lnTo>
                      <a:pt x="660" y="1369"/>
                    </a:lnTo>
                    <a:lnTo>
                      <a:pt x="660" y="1363"/>
                    </a:lnTo>
                    <a:lnTo>
                      <a:pt x="656" y="1359"/>
                    </a:lnTo>
                    <a:lnTo>
                      <a:pt x="660" y="1357"/>
                    </a:lnTo>
                    <a:lnTo>
                      <a:pt x="660" y="1354"/>
                    </a:lnTo>
                    <a:lnTo>
                      <a:pt x="660" y="1350"/>
                    </a:lnTo>
                    <a:lnTo>
                      <a:pt x="660" y="1348"/>
                    </a:lnTo>
                    <a:lnTo>
                      <a:pt x="656" y="1348"/>
                    </a:lnTo>
                    <a:lnTo>
                      <a:pt x="656" y="1344"/>
                    </a:lnTo>
                    <a:lnTo>
                      <a:pt x="660" y="1344"/>
                    </a:lnTo>
                    <a:lnTo>
                      <a:pt x="658" y="1334"/>
                    </a:lnTo>
                    <a:lnTo>
                      <a:pt x="676" y="1334"/>
                    </a:lnTo>
                    <a:lnTo>
                      <a:pt x="678" y="1328"/>
                    </a:lnTo>
                    <a:lnTo>
                      <a:pt x="678" y="1325"/>
                    </a:lnTo>
                    <a:lnTo>
                      <a:pt x="678" y="1323"/>
                    </a:lnTo>
                    <a:lnTo>
                      <a:pt x="678" y="1319"/>
                    </a:lnTo>
                    <a:lnTo>
                      <a:pt x="678" y="1309"/>
                    </a:lnTo>
                    <a:lnTo>
                      <a:pt x="693" y="1309"/>
                    </a:lnTo>
                    <a:lnTo>
                      <a:pt x="689" y="1303"/>
                    </a:lnTo>
                    <a:lnTo>
                      <a:pt x="683" y="1269"/>
                    </a:lnTo>
                    <a:lnTo>
                      <a:pt x="680" y="1261"/>
                    </a:lnTo>
                    <a:lnTo>
                      <a:pt x="676" y="1261"/>
                    </a:lnTo>
                    <a:lnTo>
                      <a:pt x="676" y="1263"/>
                    </a:lnTo>
                    <a:lnTo>
                      <a:pt x="676" y="1253"/>
                    </a:lnTo>
                    <a:lnTo>
                      <a:pt x="676" y="1247"/>
                    </a:lnTo>
                    <a:lnTo>
                      <a:pt x="680" y="1247"/>
                    </a:lnTo>
                    <a:lnTo>
                      <a:pt x="680" y="1211"/>
                    </a:lnTo>
                    <a:lnTo>
                      <a:pt x="680" y="1199"/>
                    </a:lnTo>
                    <a:lnTo>
                      <a:pt x="676" y="1195"/>
                    </a:lnTo>
                    <a:lnTo>
                      <a:pt x="678" y="1195"/>
                    </a:lnTo>
                    <a:lnTo>
                      <a:pt x="678" y="1191"/>
                    </a:lnTo>
                    <a:lnTo>
                      <a:pt x="678" y="1189"/>
                    </a:lnTo>
                    <a:lnTo>
                      <a:pt x="678" y="1182"/>
                    </a:lnTo>
                    <a:lnTo>
                      <a:pt x="678" y="1180"/>
                    </a:lnTo>
                    <a:lnTo>
                      <a:pt x="678" y="1143"/>
                    </a:lnTo>
                    <a:lnTo>
                      <a:pt x="678" y="1108"/>
                    </a:lnTo>
                    <a:lnTo>
                      <a:pt x="676" y="1083"/>
                    </a:lnTo>
                    <a:lnTo>
                      <a:pt x="676" y="1079"/>
                    </a:lnTo>
                    <a:lnTo>
                      <a:pt x="676" y="1068"/>
                    </a:lnTo>
                    <a:lnTo>
                      <a:pt x="695" y="1068"/>
                    </a:lnTo>
                    <a:lnTo>
                      <a:pt x="699" y="1068"/>
                    </a:lnTo>
                    <a:lnTo>
                      <a:pt x="710" y="1068"/>
                    </a:lnTo>
                    <a:lnTo>
                      <a:pt x="714" y="1064"/>
                    </a:lnTo>
                    <a:lnTo>
                      <a:pt x="714" y="1045"/>
                    </a:lnTo>
                    <a:lnTo>
                      <a:pt x="712" y="1037"/>
                    </a:lnTo>
                    <a:lnTo>
                      <a:pt x="712" y="1027"/>
                    </a:lnTo>
                    <a:lnTo>
                      <a:pt x="710" y="1023"/>
                    </a:lnTo>
                    <a:lnTo>
                      <a:pt x="710" y="1008"/>
                    </a:lnTo>
                    <a:lnTo>
                      <a:pt x="712" y="966"/>
                    </a:lnTo>
                    <a:lnTo>
                      <a:pt x="712" y="935"/>
                    </a:lnTo>
                    <a:lnTo>
                      <a:pt x="712" y="931"/>
                    </a:lnTo>
                    <a:lnTo>
                      <a:pt x="710" y="927"/>
                    </a:lnTo>
                    <a:lnTo>
                      <a:pt x="710" y="854"/>
                    </a:lnTo>
                    <a:lnTo>
                      <a:pt x="695" y="854"/>
                    </a:lnTo>
                    <a:lnTo>
                      <a:pt x="695" y="875"/>
                    </a:lnTo>
                    <a:lnTo>
                      <a:pt x="691" y="875"/>
                    </a:lnTo>
                    <a:lnTo>
                      <a:pt x="691" y="884"/>
                    </a:lnTo>
                    <a:lnTo>
                      <a:pt x="685" y="884"/>
                    </a:lnTo>
                    <a:lnTo>
                      <a:pt x="685" y="890"/>
                    </a:lnTo>
                    <a:lnTo>
                      <a:pt x="685" y="894"/>
                    </a:lnTo>
                    <a:lnTo>
                      <a:pt x="680" y="894"/>
                    </a:lnTo>
                    <a:lnTo>
                      <a:pt x="680" y="904"/>
                    </a:lnTo>
                    <a:lnTo>
                      <a:pt x="670" y="904"/>
                    </a:lnTo>
                    <a:lnTo>
                      <a:pt x="670" y="884"/>
                    </a:lnTo>
                    <a:lnTo>
                      <a:pt x="660" y="884"/>
                    </a:lnTo>
                    <a:lnTo>
                      <a:pt x="662" y="828"/>
                    </a:lnTo>
                    <a:lnTo>
                      <a:pt x="645" y="830"/>
                    </a:lnTo>
                    <a:lnTo>
                      <a:pt x="645" y="836"/>
                    </a:lnTo>
                    <a:lnTo>
                      <a:pt x="631" y="836"/>
                    </a:lnTo>
                    <a:lnTo>
                      <a:pt x="635" y="823"/>
                    </a:lnTo>
                    <a:lnTo>
                      <a:pt x="627" y="823"/>
                    </a:lnTo>
                    <a:lnTo>
                      <a:pt x="627" y="805"/>
                    </a:lnTo>
                    <a:lnTo>
                      <a:pt x="571" y="803"/>
                    </a:lnTo>
                    <a:lnTo>
                      <a:pt x="569" y="803"/>
                    </a:lnTo>
                    <a:lnTo>
                      <a:pt x="562" y="803"/>
                    </a:lnTo>
                    <a:lnTo>
                      <a:pt x="562" y="809"/>
                    </a:lnTo>
                    <a:lnTo>
                      <a:pt x="562" y="813"/>
                    </a:lnTo>
                    <a:lnTo>
                      <a:pt x="562" y="825"/>
                    </a:lnTo>
                    <a:lnTo>
                      <a:pt x="564" y="834"/>
                    </a:lnTo>
                    <a:lnTo>
                      <a:pt x="560" y="834"/>
                    </a:lnTo>
                    <a:lnTo>
                      <a:pt x="556" y="834"/>
                    </a:lnTo>
                    <a:lnTo>
                      <a:pt x="556" y="838"/>
                    </a:lnTo>
                    <a:lnTo>
                      <a:pt x="560" y="838"/>
                    </a:lnTo>
                    <a:lnTo>
                      <a:pt x="560" y="846"/>
                    </a:lnTo>
                    <a:lnTo>
                      <a:pt x="550" y="850"/>
                    </a:lnTo>
                    <a:lnTo>
                      <a:pt x="548" y="850"/>
                    </a:lnTo>
                    <a:lnTo>
                      <a:pt x="548" y="854"/>
                    </a:lnTo>
                    <a:lnTo>
                      <a:pt x="548" y="856"/>
                    </a:lnTo>
                    <a:lnTo>
                      <a:pt x="544" y="869"/>
                    </a:lnTo>
                    <a:lnTo>
                      <a:pt x="564" y="869"/>
                    </a:lnTo>
                    <a:lnTo>
                      <a:pt x="564" y="875"/>
                    </a:lnTo>
                    <a:lnTo>
                      <a:pt x="568" y="875"/>
                    </a:lnTo>
                    <a:lnTo>
                      <a:pt x="568" y="886"/>
                    </a:lnTo>
                    <a:lnTo>
                      <a:pt x="564" y="886"/>
                    </a:lnTo>
                    <a:lnTo>
                      <a:pt x="564" y="892"/>
                    </a:lnTo>
                    <a:lnTo>
                      <a:pt x="562" y="917"/>
                    </a:lnTo>
                    <a:lnTo>
                      <a:pt x="564" y="917"/>
                    </a:lnTo>
                    <a:lnTo>
                      <a:pt x="564" y="923"/>
                    </a:lnTo>
                    <a:lnTo>
                      <a:pt x="552" y="921"/>
                    </a:lnTo>
                    <a:lnTo>
                      <a:pt x="546" y="921"/>
                    </a:lnTo>
                    <a:lnTo>
                      <a:pt x="546" y="917"/>
                    </a:lnTo>
                    <a:lnTo>
                      <a:pt x="513" y="919"/>
                    </a:lnTo>
                    <a:lnTo>
                      <a:pt x="508" y="919"/>
                    </a:lnTo>
                    <a:lnTo>
                      <a:pt x="506" y="919"/>
                    </a:lnTo>
                    <a:lnTo>
                      <a:pt x="502" y="919"/>
                    </a:lnTo>
                    <a:lnTo>
                      <a:pt x="496" y="919"/>
                    </a:lnTo>
                    <a:lnTo>
                      <a:pt x="483" y="915"/>
                    </a:lnTo>
                    <a:lnTo>
                      <a:pt x="473" y="915"/>
                    </a:lnTo>
                    <a:lnTo>
                      <a:pt x="467" y="917"/>
                    </a:lnTo>
                    <a:lnTo>
                      <a:pt x="461" y="917"/>
                    </a:lnTo>
                    <a:lnTo>
                      <a:pt x="456" y="917"/>
                    </a:lnTo>
                    <a:lnTo>
                      <a:pt x="452" y="919"/>
                    </a:lnTo>
                    <a:lnTo>
                      <a:pt x="452" y="925"/>
                    </a:lnTo>
                    <a:lnTo>
                      <a:pt x="452" y="935"/>
                    </a:lnTo>
                    <a:lnTo>
                      <a:pt x="456" y="935"/>
                    </a:lnTo>
                    <a:lnTo>
                      <a:pt x="456" y="939"/>
                    </a:lnTo>
                    <a:lnTo>
                      <a:pt x="458" y="939"/>
                    </a:lnTo>
                    <a:lnTo>
                      <a:pt x="459" y="944"/>
                    </a:lnTo>
                    <a:lnTo>
                      <a:pt x="465" y="944"/>
                    </a:lnTo>
                    <a:lnTo>
                      <a:pt x="465" y="950"/>
                    </a:lnTo>
                    <a:lnTo>
                      <a:pt x="456" y="950"/>
                    </a:lnTo>
                    <a:lnTo>
                      <a:pt x="450" y="950"/>
                    </a:lnTo>
                    <a:lnTo>
                      <a:pt x="446" y="948"/>
                    </a:lnTo>
                    <a:lnTo>
                      <a:pt x="446" y="944"/>
                    </a:lnTo>
                    <a:lnTo>
                      <a:pt x="446" y="942"/>
                    </a:lnTo>
                    <a:lnTo>
                      <a:pt x="442" y="939"/>
                    </a:lnTo>
                    <a:lnTo>
                      <a:pt x="442" y="935"/>
                    </a:lnTo>
                    <a:lnTo>
                      <a:pt x="440" y="933"/>
                    </a:lnTo>
                    <a:lnTo>
                      <a:pt x="440" y="927"/>
                    </a:lnTo>
                    <a:lnTo>
                      <a:pt x="436" y="919"/>
                    </a:lnTo>
                    <a:lnTo>
                      <a:pt x="432" y="913"/>
                    </a:lnTo>
                    <a:lnTo>
                      <a:pt x="430" y="908"/>
                    </a:lnTo>
                    <a:lnTo>
                      <a:pt x="427" y="902"/>
                    </a:lnTo>
                    <a:lnTo>
                      <a:pt x="427" y="898"/>
                    </a:lnTo>
                    <a:lnTo>
                      <a:pt x="427" y="896"/>
                    </a:lnTo>
                    <a:lnTo>
                      <a:pt x="423" y="896"/>
                    </a:lnTo>
                    <a:lnTo>
                      <a:pt x="423" y="892"/>
                    </a:lnTo>
                    <a:lnTo>
                      <a:pt x="421" y="888"/>
                    </a:lnTo>
                    <a:lnTo>
                      <a:pt x="421" y="886"/>
                    </a:lnTo>
                    <a:lnTo>
                      <a:pt x="417" y="883"/>
                    </a:lnTo>
                    <a:lnTo>
                      <a:pt x="413" y="877"/>
                    </a:lnTo>
                    <a:lnTo>
                      <a:pt x="413" y="875"/>
                    </a:lnTo>
                    <a:lnTo>
                      <a:pt x="413" y="871"/>
                    </a:lnTo>
                    <a:lnTo>
                      <a:pt x="411" y="867"/>
                    </a:lnTo>
                    <a:lnTo>
                      <a:pt x="407" y="861"/>
                    </a:lnTo>
                    <a:lnTo>
                      <a:pt x="407" y="859"/>
                    </a:lnTo>
                    <a:lnTo>
                      <a:pt x="403" y="856"/>
                    </a:lnTo>
                    <a:lnTo>
                      <a:pt x="402" y="852"/>
                    </a:lnTo>
                    <a:lnTo>
                      <a:pt x="402" y="850"/>
                    </a:lnTo>
                    <a:lnTo>
                      <a:pt x="398" y="850"/>
                    </a:lnTo>
                    <a:lnTo>
                      <a:pt x="398" y="846"/>
                    </a:lnTo>
                    <a:lnTo>
                      <a:pt x="394" y="844"/>
                    </a:lnTo>
                    <a:lnTo>
                      <a:pt x="394" y="840"/>
                    </a:lnTo>
                    <a:lnTo>
                      <a:pt x="394" y="836"/>
                    </a:lnTo>
                    <a:lnTo>
                      <a:pt x="392" y="834"/>
                    </a:lnTo>
                    <a:lnTo>
                      <a:pt x="392" y="830"/>
                    </a:lnTo>
                    <a:lnTo>
                      <a:pt x="390" y="828"/>
                    </a:lnTo>
                    <a:lnTo>
                      <a:pt x="384" y="821"/>
                    </a:lnTo>
                    <a:lnTo>
                      <a:pt x="382" y="815"/>
                    </a:lnTo>
                    <a:lnTo>
                      <a:pt x="378" y="813"/>
                    </a:lnTo>
                    <a:lnTo>
                      <a:pt x="375" y="809"/>
                    </a:lnTo>
                    <a:lnTo>
                      <a:pt x="373" y="803"/>
                    </a:lnTo>
                    <a:lnTo>
                      <a:pt x="365" y="798"/>
                    </a:lnTo>
                    <a:lnTo>
                      <a:pt x="363" y="794"/>
                    </a:lnTo>
                    <a:lnTo>
                      <a:pt x="363" y="792"/>
                    </a:lnTo>
                    <a:lnTo>
                      <a:pt x="359" y="788"/>
                    </a:lnTo>
                    <a:lnTo>
                      <a:pt x="359" y="784"/>
                    </a:lnTo>
                    <a:lnTo>
                      <a:pt x="349" y="776"/>
                    </a:lnTo>
                    <a:lnTo>
                      <a:pt x="349" y="773"/>
                    </a:lnTo>
                    <a:lnTo>
                      <a:pt x="353" y="769"/>
                    </a:lnTo>
                    <a:lnTo>
                      <a:pt x="355" y="767"/>
                    </a:lnTo>
                    <a:lnTo>
                      <a:pt x="361" y="763"/>
                    </a:lnTo>
                    <a:lnTo>
                      <a:pt x="365" y="763"/>
                    </a:lnTo>
                    <a:lnTo>
                      <a:pt x="369" y="759"/>
                    </a:lnTo>
                    <a:lnTo>
                      <a:pt x="371" y="757"/>
                    </a:lnTo>
                    <a:lnTo>
                      <a:pt x="376" y="753"/>
                    </a:lnTo>
                    <a:lnTo>
                      <a:pt x="386" y="747"/>
                    </a:lnTo>
                    <a:lnTo>
                      <a:pt x="400" y="742"/>
                    </a:lnTo>
                    <a:lnTo>
                      <a:pt x="415" y="732"/>
                    </a:lnTo>
                    <a:lnTo>
                      <a:pt x="423" y="724"/>
                    </a:lnTo>
                    <a:lnTo>
                      <a:pt x="421" y="718"/>
                    </a:lnTo>
                    <a:lnTo>
                      <a:pt x="417" y="717"/>
                    </a:lnTo>
                    <a:lnTo>
                      <a:pt x="403" y="697"/>
                    </a:lnTo>
                    <a:lnTo>
                      <a:pt x="398" y="693"/>
                    </a:lnTo>
                    <a:lnTo>
                      <a:pt x="398" y="691"/>
                    </a:lnTo>
                    <a:lnTo>
                      <a:pt x="394" y="691"/>
                    </a:lnTo>
                    <a:lnTo>
                      <a:pt x="386" y="682"/>
                    </a:lnTo>
                    <a:lnTo>
                      <a:pt x="378" y="672"/>
                    </a:lnTo>
                    <a:lnTo>
                      <a:pt x="373" y="666"/>
                    </a:lnTo>
                    <a:lnTo>
                      <a:pt x="367" y="664"/>
                    </a:lnTo>
                    <a:lnTo>
                      <a:pt x="367" y="661"/>
                    </a:lnTo>
                    <a:lnTo>
                      <a:pt x="359" y="657"/>
                    </a:lnTo>
                    <a:lnTo>
                      <a:pt x="357" y="659"/>
                    </a:lnTo>
                    <a:lnTo>
                      <a:pt x="357" y="661"/>
                    </a:lnTo>
                    <a:lnTo>
                      <a:pt x="347" y="666"/>
                    </a:lnTo>
                    <a:lnTo>
                      <a:pt x="328" y="649"/>
                    </a:lnTo>
                    <a:lnTo>
                      <a:pt x="324" y="649"/>
                    </a:lnTo>
                    <a:lnTo>
                      <a:pt x="326" y="653"/>
                    </a:lnTo>
                    <a:lnTo>
                      <a:pt x="319" y="659"/>
                    </a:lnTo>
                    <a:lnTo>
                      <a:pt x="317" y="661"/>
                    </a:lnTo>
                    <a:lnTo>
                      <a:pt x="317" y="664"/>
                    </a:lnTo>
                    <a:lnTo>
                      <a:pt x="311" y="668"/>
                    </a:lnTo>
                    <a:lnTo>
                      <a:pt x="303" y="670"/>
                    </a:lnTo>
                    <a:lnTo>
                      <a:pt x="301" y="674"/>
                    </a:lnTo>
                    <a:lnTo>
                      <a:pt x="301" y="678"/>
                    </a:lnTo>
                    <a:lnTo>
                      <a:pt x="303" y="678"/>
                    </a:lnTo>
                    <a:lnTo>
                      <a:pt x="303" y="680"/>
                    </a:lnTo>
                    <a:lnTo>
                      <a:pt x="301" y="680"/>
                    </a:lnTo>
                    <a:lnTo>
                      <a:pt x="301" y="684"/>
                    </a:lnTo>
                    <a:lnTo>
                      <a:pt x="301" y="686"/>
                    </a:lnTo>
                    <a:lnTo>
                      <a:pt x="297" y="688"/>
                    </a:lnTo>
                    <a:lnTo>
                      <a:pt x="297" y="690"/>
                    </a:lnTo>
                    <a:lnTo>
                      <a:pt x="295" y="690"/>
                    </a:lnTo>
                    <a:lnTo>
                      <a:pt x="295" y="693"/>
                    </a:lnTo>
                    <a:lnTo>
                      <a:pt x="292" y="695"/>
                    </a:lnTo>
                    <a:lnTo>
                      <a:pt x="290" y="699"/>
                    </a:lnTo>
                    <a:lnTo>
                      <a:pt x="286" y="705"/>
                    </a:lnTo>
                    <a:lnTo>
                      <a:pt x="280" y="703"/>
                    </a:lnTo>
                    <a:lnTo>
                      <a:pt x="280" y="699"/>
                    </a:lnTo>
                    <a:lnTo>
                      <a:pt x="276" y="699"/>
                    </a:lnTo>
                    <a:lnTo>
                      <a:pt x="270" y="697"/>
                    </a:lnTo>
                    <a:lnTo>
                      <a:pt x="266" y="693"/>
                    </a:lnTo>
                    <a:lnTo>
                      <a:pt x="266" y="690"/>
                    </a:lnTo>
                    <a:lnTo>
                      <a:pt x="264" y="693"/>
                    </a:lnTo>
                    <a:lnTo>
                      <a:pt x="263" y="690"/>
                    </a:lnTo>
                    <a:lnTo>
                      <a:pt x="261" y="688"/>
                    </a:lnTo>
                    <a:lnTo>
                      <a:pt x="257" y="688"/>
                    </a:lnTo>
                    <a:lnTo>
                      <a:pt x="255" y="688"/>
                    </a:lnTo>
                    <a:lnTo>
                      <a:pt x="255" y="684"/>
                    </a:lnTo>
                    <a:lnTo>
                      <a:pt x="251" y="684"/>
                    </a:lnTo>
                    <a:lnTo>
                      <a:pt x="247" y="684"/>
                    </a:lnTo>
                    <a:lnTo>
                      <a:pt x="247" y="682"/>
                    </a:lnTo>
                    <a:lnTo>
                      <a:pt x="247" y="684"/>
                    </a:lnTo>
                    <a:lnTo>
                      <a:pt x="245" y="682"/>
                    </a:lnTo>
                    <a:lnTo>
                      <a:pt x="241" y="678"/>
                    </a:lnTo>
                    <a:lnTo>
                      <a:pt x="237" y="678"/>
                    </a:lnTo>
                    <a:lnTo>
                      <a:pt x="236" y="676"/>
                    </a:lnTo>
                    <a:lnTo>
                      <a:pt x="232" y="676"/>
                    </a:lnTo>
                    <a:lnTo>
                      <a:pt x="226" y="672"/>
                    </a:lnTo>
                    <a:lnTo>
                      <a:pt x="222" y="672"/>
                    </a:lnTo>
                    <a:lnTo>
                      <a:pt x="220" y="672"/>
                    </a:lnTo>
                    <a:lnTo>
                      <a:pt x="216" y="676"/>
                    </a:lnTo>
                    <a:lnTo>
                      <a:pt x="212" y="676"/>
                    </a:lnTo>
                    <a:lnTo>
                      <a:pt x="210" y="676"/>
                    </a:lnTo>
                    <a:lnTo>
                      <a:pt x="207" y="672"/>
                    </a:lnTo>
                    <a:lnTo>
                      <a:pt x="205" y="672"/>
                    </a:lnTo>
                    <a:lnTo>
                      <a:pt x="197" y="670"/>
                    </a:lnTo>
                    <a:lnTo>
                      <a:pt x="195" y="670"/>
                    </a:lnTo>
                    <a:lnTo>
                      <a:pt x="191" y="670"/>
                    </a:lnTo>
                    <a:lnTo>
                      <a:pt x="191" y="666"/>
                    </a:lnTo>
                    <a:lnTo>
                      <a:pt x="185" y="655"/>
                    </a:lnTo>
                    <a:lnTo>
                      <a:pt x="183" y="605"/>
                    </a:lnTo>
                    <a:lnTo>
                      <a:pt x="131" y="593"/>
                    </a:lnTo>
                    <a:lnTo>
                      <a:pt x="187" y="477"/>
                    </a:lnTo>
                    <a:lnTo>
                      <a:pt x="193" y="468"/>
                    </a:lnTo>
                    <a:lnTo>
                      <a:pt x="172" y="456"/>
                    </a:lnTo>
                    <a:lnTo>
                      <a:pt x="137" y="440"/>
                    </a:lnTo>
                    <a:lnTo>
                      <a:pt x="118" y="433"/>
                    </a:lnTo>
                    <a:lnTo>
                      <a:pt x="108" y="427"/>
                    </a:lnTo>
                    <a:lnTo>
                      <a:pt x="100" y="423"/>
                    </a:lnTo>
                    <a:lnTo>
                      <a:pt x="100" y="427"/>
                    </a:lnTo>
                    <a:lnTo>
                      <a:pt x="87" y="427"/>
                    </a:lnTo>
                    <a:lnTo>
                      <a:pt x="81" y="427"/>
                    </a:lnTo>
                    <a:lnTo>
                      <a:pt x="77" y="427"/>
                    </a:lnTo>
                    <a:lnTo>
                      <a:pt x="75" y="427"/>
                    </a:lnTo>
                    <a:lnTo>
                      <a:pt x="68" y="423"/>
                    </a:lnTo>
                    <a:lnTo>
                      <a:pt x="66" y="417"/>
                    </a:lnTo>
                    <a:lnTo>
                      <a:pt x="58" y="408"/>
                    </a:lnTo>
                    <a:lnTo>
                      <a:pt x="56" y="406"/>
                    </a:lnTo>
                    <a:lnTo>
                      <a:pt x="52" y="406"/>
                    </a:lnTo>
                    <a:lnTo>
                      <a:pt x="52" y="402"/>
                    </a:lnTo>
                    <a:lnTo>
                      <a:pt x="52" y="400"/>
                    </a:lnTo>
                    <a:lnTo>
                      <a:pt x="52" y="396"/>
                    </a:lnTo>
                    <a:lnTo>
                      <a:pt x="48" y="392"/>
                    </a:lnTo>
                    <a:lnTo>
                      <a:pt x="46" y="392"/>
                    </a:lnTo>
                    <a:lnTo>
                      <a:pt x="43" y="394"/>
                    </a:lnTo>
                    <a:lnTo>
                      <a:pt x="43" y="386"/>
                    </a:lnTo>
                    <a:lnTo>
                      <a:pt x="39" y="386"/>
                    </a:lnTo>
                    <a:lnTo>
                      <a:pt x="33" y="386"/>
                    </a:lnTo>
                    <a:lnTo>
                      <a:pt x="27" y="386"/>
                    </a:lnTo>
                    <a:lnTo>
                      <a:pt x="27" y="379"/>
                    </a:lnTo>
                    <a:lnTo>
                      <a:pt x="17" y="379"/>
                    </a:lnTo>
                    <a:lnTo>
                      <a:pt x="17" y="369"/>
                    </a:lnTo>
                    <a:lnTo>
                      <a:pt x="17" y="363"/>
                    </a:lnTo>
                    <a:lnTo>
                      <a:pt x="8" y="359"/>
                    </a:lnTo>
                    <a:lnTo>
                      <a:pt x="2" y="359"/>
                    </a:lnTo>
                    <a:lnTo>
                      <a:pt x="2" y="350"/>
                    </a:lnTo>
                    <a:lnTo>
                      <a:pt x="2" y="342"/>
                    </a:lnTo>
                    <a:lnTo>
                      <a:pt x="2" y="338"/>
                    </a:lnTo>
                    <a:lnTo>
                      <a:pt x="10" y="338"/>
                    </a:lnTo>
                    <a:lnTo>
                      <a:pt x="19" y="338"/>
                    </a:lnTo>
                    <a:lnTo>
                      <a:pt x="19" y="334"/>
                    </a:lnTo>
                    <a:lnTo>
                      <a:pt x="19" y="332"/>
                    </a:lnTo>
                    <a:lnTo>
                      <a:pt x="19" y="329"/>
                    </a:lnTo>
                    <a:lnTo>
                      <a:pt x="23" y="323"/>
                    </a:lnTo>
                    <a:lnTo>
                      <a:pt x="23" y="317"/>
                    </a:lnTo>
                    <a:lnTo>
                      <a:pt x="23" y="309"/>
                    </a:lnTo>
                    <a:lnTo>
                      <a:pt x="23" y="303"/>
                    </a:lnTo>
                    <a:lnTo>
                      <a:pt x="25" y="300"/>
                    </a:lnTo>
                    <a:lnTo>
                      <a:pt x="25" y="294"/>
                    </a:lnTo>
                    <a:lnTo>
                      <a:pt x="21" y="294"/>
                    </a:lnTo>
                    <a:lnTo>
                      <a:pt x="21" y="292"/>
                    </a:lnTo>
                    <a:lnTo>
                      <a:pt x="19" y="292"/>
                    </a:lnTo>
                    <a:lnTo>
                      <a:pt x="15" y="292"/>
                    </a:lnTo>
                    <a:lnTo>
                      <a:pt x="15" y="294"/>
                    </a:lnTo>
                    <a:lnTo>
                      <a:pt x="0" y="294"/>
                    </a:lnTo>
                    <a:lnTo>
                      <a:pt x="0" y="288"/>
                    </a:lnTo>
                    <a:lnTo>
                      <a:pt x="4" y="288"/>
                    </a:lnTo>
                    <a:lnTo>
                      <a:pt x="10" y="288"/>
                    </a:lnTo>
                    <a:lnTo>
                      <a:pt x="10" y="278"/>
                    </a:lnTo>
                    <a:lnTo>
                      <a:pt x="15" y="278"/>
                    </a:lnTo>
                    <a:lnTo>
                      <a:pt x="21" y="278"/>
                    </a:lnTo>
                    <a:lnTo>
                      <a:pt x="29" y="278"/>
                    </a:lnTo>
                    <a:lnTo>
                      <a:pt x="31" y="276"/>
                    </a:lnTo>
                    <a:lnTo>
                      <a:pt x="31" y="273"/>
                    </a:lnTo>
                    <a:lnTo>
                      <a:pt x="29" y="273"/>
                    </a:lnTo>
                    <a:lnTo>
                      <a:pt x="27" y="263"/>
                    </a:lnTo>
                    <a:lnTo>
                      <a:pt x="27" y="257"/>
                    </a:lnTo>
                    <a:lnTo>
                      <a:pt x="27" y="251"/>
                    </a:lnTo>
                    <a:lnTo>
                      <a:pt x="27" y="247"/>
                    </a:lnTo>
                    <a:lnTo>
                      <a:pt x="31" y="247"/>
                    </a:lnTo>
                    <a:lnTo>
                      <a:pt x="37" y="247"/>
                    </a:lnTo>
                    <a:lnTo>
                      <a:pt x="37" y="238"/>
                    </a:lnTo>
                    <a:lnTo>
                      <a:pt x="41" y="228"/>
                    </a:lnTo>
                    <a:lnTo>
                      <a:pt x="43" y="222"/>
                    </a:lnTo>
                    <a:lnTo>
                      <a:pt x="46" y="222"/>
                    </a:lnTo>
                    <a:lnTo>
                      <a:pt x="62" y="226"/>
                    </a:lnTo>
                    <a:lnTo>
                      <a:pt x="71" y="224"/>
                    </a:lnTo>
                    <a:lnTo>
                      <a:pt x="71" y="222"/>
                    </a:lnTo>
                    <a:lnTo>
                      <a:pt x="73" y="222"/>
                    </a:lnTo>
                    <a:lnTo>
                      <a:pt x="71" y="222"/>
                    </a:lnTo>
                    <a:lnTo>
                      <a:pt x="68" y="222"/>
                    </a:lnTo>
                    <a:lnTo>
                      <a:pt x="68" y="218"/>
                    </a:lnTo>
                    <a:lnTo>
                      <a:pt x="68" y="217"/>
                    </a:lnTo>
                    <a:lnTo>
                      <a:pt x="68" y="203"/>
                    </a:lnTo>
                    <a:lnTo>
                      <a:pt x="77" y="207"/>
                    </a:lnTo>
                    <a:lnTo>
                      <a:pt x="77" y="203"/>
                    </a:lnTo>
                    <a:lnTo>
                      <a:pt x="77" y="188"/>
                    </a:lnTo>
                    <a:lnTo>
                      <a:pt x="79" y="188"/>
                    </a:lnTo>
                    <a:lnTo>
                      <a:pt x="83" y="188"/>
                    </a:lnTo>
                    <a:lnTo>
                      <a:pt x="87" y="188"/>
                    </a:lnTo>
                    <a:lnTo>
                      <a:pt x="85" y="182"/>
                    </a:lnTo>
                    <a:lnTo>
                      <a:pt x="102" y="182"/>
                    </a:lnTo>
                    <a:lnTo>
                      <a:pt x="100" y="163"/>
                    </a:lnTo>
                    <a:lnTo>
                      <a:pt x="104" y="163"/>
                    </a:lnTo>
                    <a:lnTo>
                      <a:pt x="108" y="159"/>
                    </a:lnTo>
                    <a:lnTo>
                      <a:pt x="106" y="147"/>
                    </a:lnTo>
                    <a:lnTo>
                      <a:pt x="129" y="147"/>
                    </a:lnTo>
                    <a:lnTo>
                      <a:pt x="126" y="147"/>
                    </a:lnTo>
                    <a:lnTo>
                      <a:pt x="124" y="147"/>
                    </a:lnTo>
                    <a:lnTo>
                      <a:pt x="135" y="143"/>
                    </a:lnTo>
                    <a:lnTo>
                      <a:pt x="139" y="139"/>
                    </a:lnTo>
                    <a:lnTo>
                      <a:pt x="141" y="137"/>
                    </a:lnTo>
                    <a:lnTo>
                      <a:pt x="141" y="134"/>
                    </a:lnTo>
                    <a:lnTo>
                      <a:pt x="145" y="134"/>
                    </a:lnTo>
                    <a:lnTo>
                      <a:pt x="145" y="132"/>
                    </a:lnTo>
                    <a:lnTo>
                      <a:pt x="147" y="128"/>
                    </a:lnTo>
                    <a:lnTo>
                      <a:pt x="145" y="124"/>
                    </a:lnTo>
                    <a:lnTo>
                      <a:pt x="147" y="122"/>
                    </a:lnTo>
                    <a:lnTo>
                      <a:pt x="147" y="116"/>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11" name="Freeform 6"/>
              <p:cNvSpPr>
                <a:spLocks/>
              </p:cNvSpPr>
              <p:nvPr/>
            </p:nvSpPr>
            <p:spPr bwMode="auto">
              <a:xfrm>
                <a:off x="1759" y="-33"/>
                <a:ext cx="971" cy="1431"/>
              </a:xfrm>
              <a:custGeom>
                <a:avLst/>
                <a:gdLst>
                  <a:gd name="T0" fmla="*/ 237 w 971"/>
                  <a:gd name="T1" fmla="*/ 79 h 1431"/>
                  <a:gd name="T2" fmla="*/ 292 w 971"/>
                  <a:gd name="T3" fmla="*/ 16 h 1431"/>
                  <a:gd name="T4" fmla="*/ 473 w 971"/>
                  <a:gd name="T5" fmla="*/ 20 h 1431"/>
                  <a:gd name="T6" fmla="*/ 515 w 971"/>
                  <a:gd name="T7" fmla="*/ 41 h 1431"/>
                  <a:gd name="T8" fmla="*/ 506 w 971"/>
                  <a:gd name="T9" fmla="*/ 91 h 1431"/>
                  <a:gd name="T10" fmla="*/ 515 w 971"/>
                  <a:gd name="T11" fmla="*/ 99 h 1431"/>
                  <a:gd name="T12" fmla="*/ 544 w 971"/>
                  <a:gd name="T13" fmla="*/ 120 h 1431"/>
                  <a:gd name="T14" fmla="*/ 575 w 971"/>
                  <a:gd name="T15" fmla="*/ 130 h 1431"/>
                  <a:gd name="T16" fmla="*/ 722 w 971"/>
                  <a:gd name="T17" fmla="*/ 103 h 1431"/>
                  <a:gd name="T18" fmla="*/ 780 w 971"/>
                  <a:gd name="T19" fmla="*/ 172 h 1431"/>
                  <a:gd name="T20" fmla="*/ 631 w 971"/>
                  <a:gd name="T21" fmla="*/ 274 h 1431"/>
                  <a:gd name="T22" fmla="*/ 573 w 971"/>
                  <a:gd name="T23" fmla="*/ 323 h 1431"/>
                  <a:gd name="T24" fmla="*/ 618 w 971"/>
                  <a:gd name="T25" fmla="*/ 437 h 1431"/>
                  <a:gd name="T26" fmla="*/ 674 w 971"/>
                  <a:gd name="T27" fmla="*/ 410 h 1431"/>
                  <a:gd name="T28" fmla="*/ 739 w 971"/>
                  <a:gd name="T29" fmla="*/ 415 h 1431"/>
                  <a:gd name="T30" fmla="*/ 786 w 971"/>
                  <a:gd name="T31" fmla="*/ 483 h 1431"/>
                  <a:gd name="T32" fmla="*/ 834 w 971"/>
                  <a:gd name="T33" fmla="*/ 450 h 1431"/>
                  <a:gd name="T34" fmla="*/ 878 w 971"/>
                  <a:gd name="T35" fmla="*/ 425 h 1431"/>
                  <a:gd name="T36" fmla="*/ 915 w 971"/>
                  <a:gd name="T37" fmla="*/ 446 h 1431"/>
                  <a:gd name="T38" fmla="*/ 932 w 971"/>
                  <a:gd name="T39" fmla="*/ 477 h 1431"/>
                  <a:gd name="T40" fmla="*/ 950 w 971"/>
                  <a:gd name="T41" fmla="*/ 477 h 1431"/>
                  <a:gd name="T42" fmla="*/ 932 w 971"/>
                  <a:gd name="T43" fmla="*/ 508 h 1431"/>
                  <a:gd name="T44" fmla="*/ 961 w 971"/>
                  <a:gd name="T45" fmla="*/ 595 h 1431"/>
                  <a:gd name="T46" fmla="*/ 936 w 971"/>
                  <a:gd name="T47" fmla="*/ 622 h 1431"/>
                  <a:gd name="T48" fmla="*/ 898 w 971"/>
                  <a:gd name="T49" fmla="*/ 736 h 1431"/>
                  <a:gd name="T50" fmla="*/ 832 w 971"/>
                  <a:gd name="T51" fmla="*/ 726 h 1431"/>
                  <a:gd name="T52" fmla="*/ 780 w 971"/>
                  <a:gd name="T53" fmla="*/ 867 h 1431"/>
                  <a:gd name="T54" fmla="*/ 826 w 971"/>
                  <a:gd name="T55" fmla="*/ 884 h 1431"/>
                  <a:gd name="T56" fmla="*/ 728 w 971"/>
                  <a:gd name="T57" fmla="*/ 996 h 1431"/>
                  <a:gd name="T58" fmla="*/ 697 w 971"/>
                  <a:gd name="T59" fmla="*/ 1186 h 1431"/>
                  <a:gd name="T60" fmla="*/ 832 w 971"/>
                  <a:gd name="T61" fmla="*/ 1215 h 1431"/>
                  <a:gd name="T62" fmla="*/ 832 w 971"/>
                  <a:gd name="T63" fmla="*/ 1240 h 1431"/>
                  <a:gd name="T64" fmla="*/ 780 w 971"/>
                  <a:gd name="T65" fmla="*/ 1301 h 1431"/>
                  <a:gd name="T66" fmla="*/ 747 w 971"/>
                  <a:gd name="T67" fmla="*/ 1315 h 1431"/>
                  <a:gd name="T68" fmla="*/ 718 w 971"/>
                  <a:gd name="T69" fmla="*/ 1325 h 1431"/>
                  <a:gd name="T70" fmla="*/ 751 w 971"/>
                  <a:gd name="T71" fmla="*/ 1396 h 1431"/>
                  <a:gd name="T72" fmla="*/ 735 w 971"/>
                  <a:gd name="T73" fmla="*/ 1423 h 1431"/>
                  <a:gd name="T74" fmla="*/ 705 w 971"/>
                  <a:gd name="T75" fmla="*/ 1425 h 1431"/>
                  <a:gd name="T76" fmla="*/ 670 w 971"/>
                  <a:gd name="T77" fmla="*/ 1410 h 1431"/>
                  <a:gd name="T78" fmla="*/ 660 w 971"/>
                  <a:gd name="T79" fmla="*/ 1363 h 1431"/>
                  <a:gd name="T80" fmla="*/ 678 w 971"/>
                  <a:gd name="T81" fmla="*/ 1309 h 1431"/>
                  <a:gd name="T82" fmla="*/ 678 w 971"/>
                  <a:gd name="T83" fmla="*/ 1189 h 1431"/>
                  <a:gd name="T84" fmla="*/ 710 w 971"/>
                  <a:gd name="T85" fmla="*/ 1023 h 1431"/>
                  <a:gd name="T86" fmla="*/ 680 w 971"/>
                  <a:gd name="T87" fmla="*/ 904 h 1431"/>
                  <a:gd name="T88" fmla="*/ 562 w 971"/>
                  <a:gd name="T89" fmla="*/ 813 h 1431"/>
                  <a:gd name="T90" fmla="*/ 568 w 971"/>
                  <a:gd name="T91" fmla="*/ 875 h 1431"/>
                  <a:gd name="T92" fmla="*/ 483 w 971"/>
                  <a:gd name="T93" fmla="*/ 915 h 1431"/>
                  <a:gd name="T94" fmla="*/ 450 w 971"/>
                  <a:gd name="T95" fmla="*/ 950 h 1431"/>
                  <a:gd name="T96" fmla="*/ 423 w 971"/>
                  <a:gd name="T97" fmla="*/ 892 h 1431"/>
                  <a:gd name="T98" fmla="*/ 394 w 971"/>
                  <a:gd name="T99" fmla="*/ 844 h 1431"/>
                  <a:gd name="T100" fmla="*/ 359 w 971"/>
                  <a:gd name="T101" fmla="*/ 784 h 1431"/>
                  <a:gd name="T102" fmla="*/ 417 w 971"/>
                  <a:gd name="T103" fmla="*/ 717 h 1431"/>
                  <a:gd name="T104" fmla="*/ 324 w 971"/>
                  <a:gd name="T105" fmla="*/ 649 h 1431"/>
                  <a:gd name="T106" fmla="*/ 297 w 971"/>
                  <a:gd name="T107" fmla="*/ 690 h 1431"/>
                  <a:gd name="T108" fmla="*/ 257 w 971"/>
                  <a:gd name="T109" fmla="*/ 688 h 1431"/>
                  <a:gd name="T110" fmla="*/ 216 w 971"/>
                  <a:gd name="T111" fmla="*/ 676 h 1431"/>
                  <a:gd name="T112" fmla="*/ 137 w 971"/>
                  <a:gd name="T113" fmla="*/ 440 h 1431"/>
                  <a:gd name="T114" fmla="*/ 52 w 971"/>
                  <a:gd name="T115" fmla="*/ 400 h 1431"/>
                  <a:gd name="T116" fmla="*/ 2 w 971"/>
                  <a:gd name="T117" fmla="*/ 350 h 1431"/>
                  <a:gd name="T118" fmla="*/ 21 w 971"/>
                  <a:gd name="T119" fmla="*/ 292 h 1431"/>
                  <a:gd name="T120" fmla="*/ 27 w 971"/>
                  <a:gd name="T121" fmla="*/ 263 h 1431"/>
                  <a:gd name="T122" fmla="*/ 68 w 971"/>
                  <a:gd name="T123" fmla="*/ 222 h 1431"/>
                  <a:gd name="T124" fmla="*/ 106 w 971"/>
                  <a:gd name="T125" fmla="*/ 147 h 1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71"/>
                  <a:gd name="T190" fmla="*/ 0 h 1431"/>
                  <a:gd name="T191" fmla="*/ 971 w 971"/>
                  <a:gd name="T192" fmla="*/ 1431 h 143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71" h="1431">
                    <a:moveTo>
                      <a:pt x="147" y="116"/>
                    </a:moveTo>
                    <a:lnTo>
                      <a:pt x="147" y="112"/>
                    </a:lnTo>
                    <a:lnTo>
                      <a:pt x="156" y="76"/>
                    </a:lnTo>
                    <a:lnTo>
                      <a:pt x="166" y="74"/>
                    </a:lnTo>
                    <a:lnTo>
                      <a:pt x="187" y="83"/>
                    </a:lnTo>
                    <a:lnTo>
                      <a:pt x="187" y="89"/>
                    </a:lnTo>
                    <a:lnTo>
                      <a:pt x="191" y="93"/>
                    </a:lnTo>
                    <a:lnTo>
                      <a:pt x="203" y="83"/>
                    </a:lnTo>
                    <a:lnTo>
                      <a:pt x="212" y="83"/>
                    </a:lnTo>
                    <a:lnTo>
                      <a:pt x="216" y="89"/>
                    </a:lnTo>
                    <a:lnTo>
                      <a:pt x="224" y="85"/>
                    </a:lnTo>
                    <a:lnTo>
                      <a:pt x="232" y="85"/>
                    </a:lnTo>
                    <a:lnTo>
                      <a:pt x="239" y="83"/>
                    </a:lnTo>
                    <a:lnTo>
                      <a:pt x="239" y="79"/>
                    </a:lnTo>
                    <a:lnTo>
                      <a:pt x="237" y="79"/>
                    </a:lnTo>
                    <a:lnTo>
                      <a:pt x="237" y="76"/>
                    </a:lnTo>
                    <a:lnTo>
                      <a:pt x="237" y="74"/>
                    </a:lnTo>
                    <a:lnTo>
                      <a:pt x="237" y="70"/>
                    </a:lnTo>
                    <a:lnTo>
                      <a:pt x="234" y="64"/>
                    </a:lnTo>
                    <a:lnTo>
                      <a:pt x="234" y="58"/>
                    </a:lnTo>
                    <a:lnTo>
                      <a:pt x="230" y="52"/>
                    </a:lnTo>
                    <a:lnTo>
                      <a:pt x="234" y="52"/>
                    </a:lnTo>
                    <a:lnTo>
                      <a:pt x="234" y="49"/>
                    </a:lnTo>
                    <a:lnTo>
                      <a:pt x="234" y="45"/>
                    </a:lnTo>
                    <a:lnTo>
                      <a:pt x="237" y="45"/>
                    </a:lnTo>
                    <a:lnTo>
                      <a:pt x="249" y="49"/>
                    </a:lnTo>
                    <a:lnTo>
                      <a:pt x="255" y="51"/>
                    </a:lnTo>
                    <a:lnTo>
                      <a:pt x="261" y="45"/>
                    </a:lnTo>
                    <a:lnTo>
                      <a:pt x="276" y="33"/>
                    </a:lnTo>
                    <a:lnTo>
                      <a:pt x="292" y="16"/>
                    </a:lnTo>
                    <a:lnTo>
                      <a:pt x="307" y="4"/>
                    </a:lnTo>
                    <a:lnTo>
                      <a:pt x="315" y="0"/>
                    </a:lnTo>
                    <a:lnTo>
                      <a:pt x="317" y="0"/>
                    </a:lnTo>
                    <a:lnTo>
                      <a:pt x="317" y="4"/>
                    </a:lnTo>
                    <a:lnTo>
                      <a:pt x="322" y="6"/>
                    </a:lnTo>
                    <a:lnTo>
                      <a:pt x="332" y="16"/>
                    </a:lnTo>
                    <a:lnTo>
                      <a:pt x="342" y="16"/>
                    </a:lnTo>
                    <a:lnTo>
                      <a:pt x="349" y="16"/>
                    </a:lnTo>
                    <a:lnTo>
                      <a:pt x="351" y="16"/>
                    </a:lnTo>
                    <a:lnTo>
                      <a:pt x="398" y="14"/>
                    </a:lnTo>
                    <a:lnTo>
                      <a:pt x="411" y="18"/>
                    </a:lnTo>
                    <a:lnTo>
                      <a:pt x="415" y="18"/>
                    </a:lnTo>
                    <a:lnTo>
                      <a:pt x="471" y="16"/>
                    </a:lnTo>
                    <a:lnTo>
                      <a:pt x="473" y="16"/>
                    </a:lnTo>
                    <a:lnTo>
                      <a:pt x="473" y="20"/>
                    </a:lnTo>
                    <a:lnTo>
                      <a:pt x="471" y="24"/>
                    </a:lnTo>
                    <a:lnTo>
                      <a:pt x="471" y="25"/>
                    </a:lnTo>
                    <a:lnTo>
                      <a:pt x="473" y="25"/>
                    </a:lnTo>
                    <a:lnTo>
                      <a:pt x="481" y="29"/>
                    </a:lnTo>
                    <a:lnTo>
                      <a:pt x="483" y="29"/>
                    </a:lnTo>
                    <a:lnTo>
                      <a:pt x="486" y="25"/>
                    </a:lnTo>
                    <a:lnTo>
                      <a:pt x="483" y="24"/>
                    </a:lnTo>
                    <a:lnTo>
                      <a:pt x="483" y="16"/>
                    </a:lnTo>
                    <a:lnTo>
                      <a:pt x="498" y="16"/>
                    </a:lnTo>
                    <a:lnTo>
                      <a:pt x="498" y="25"/>
                    </a:lnTo>
                    <a:lnTo>
                      <a:pt x="498" y="35"/>
                    </a:lnTo>
                    <a:lnTo>
                      <a:pt x="502" y="35"/>
                    </a:lnTo>
                    <a:lnTo>
                      <a:pt x="508" y="41"/>
                    </a:lnTo>
                    <a:lnTo>
                      <a:pt x="512" y="41"/>
                    </a:lnTo>
                    <a:lnTo>
                      <a:pt x="515" y="41"/>
                    </a:lnTo>
                    <a:lnTo>
                      <a:pt x="515" y="43"/>
                    </a:lnTo>
                    <a:lnTo>
                      <a:pt x="515" y="47"/>
                    </a:lnTo>
                    <a:lnTo>
                      <a:pt x="512" y="47"/>
                    </a:lnTo>
                    <a:lnTo>
                      <a:pt x="508" y="47"/>
                    </a:lnTo>
                    <a:lnTo>
                      <a:pt x="508" y="51"/>
                    </a:lnTo>
                    <a:lnTo>
                      <a:pt x="508" y="52"/>
                    </a:lnTo>
                    <a:lnTo>
                      <a:pt x="506" y="62"/>
                    </a:lnTo>
                    <a:lnTo>
                      <a:pt x="502" y="62"/>
                    </a:lnTo>
                    <a:lnTo>
                      <a:pt x="502" y="60"/>
                    </a:lnTo>
                    <a:lnTo>
                      <a:pt x="500" y="60"/>
                    </a:lnTo>
                    <a:lnTo>
                      <a:pt x="500" y="62"/>
                    </a:lnTo>
                    <a:lnTo>
                      <a:pt x="500" y="66"/>
                    </a:lnTo>
                    <a:lnTo>
                      <a:pt x="500" y="85"/>
                    </a:lnTo>
                    <a:lnTo>
                      <a:pt x="506" y="83"/>
                    </a:lnTo>
                    <a:lnTo>
                      <a:pt x="506" y="91"/>
                    </a:lnTo>
                    <a:lnTo>
                      <a:pt x="504" y="91"/>
                    </a:lnTo>
                    <a:lnTo>
                      <a:pt x="504" y="101"/>
                    </a:lnTo>
                    <a:lnTo>
                      <a:pt x="490" y="101"/>
                    </a:lnTo>
                    <a:lnTo>
                      <a:pt x="490" y="103"/>
                    </a:lnTo>
                    <a:lnTo>
                      <a:pt x="488" y="103"/>
                    </a:lnTo>
                    <a:lnTo>
                      <a:pt x="490" y="108"/>
                    </a:lnTo>
                    <a:lnTo>
                      <a:pt x="494" y="112"/>
                    </a:lnTo>
                    <a:lnTo>
                      <a:pt x="496" y="116"/>
                    </a:lnTo>
                    <a:lnTo>
                      <a:pt x="506" y="116"/>
                    </a:lnTo>
                    <a:lnTo>
                      <a:pt x="506" y="112"/>
                    </a:lnTo>
                    <a:lnTo>
                      <a:pt x="506" y="107"/>
                    </a:lnTo>
                    <a:lnTo>
                      <a:pt x="506" y="103"/>
                    </a:lnTo>
                    <a:lnTo>
                      <a:pt x="510" y="103"/>
                    </a:lnTo>
                    <a:lnTo>
                      <a:pt x="510" y="99"/>
                    </a:lnTo>
                    <a:lnTo>
                      <a:pt x="515" y="99"/>
                    </a:lnTo>
                    <a:lnTo>
                      <a:pt x="515" y="91"/>
                    </a:lnTo>
                    <a:lnTo>
                      <a:pt x="519" y="91"/>
                    </a:lnTo>
                    <a:lnTo>
                      <a:pt x="519" y="87"/>
                    </a:lnTo>
                    <a:lnTo>
                      <a:pt x="531" y="87"/>
                    </a:lnTo>
                    <a:lnTo>
                      <a:pt x="531" y="89"/>
                    </a:lnTo>
                    <a:lnTo>
                      <a:pt x="541" y="89"/>
                    </a:lnTo>
                    <a:lnTo>
                      <a:pt x="541" y="99"/>
                    </a:lnTo>
                    <a:lnTo>
                      <a:pt x="544" y="99"/>
                    </a:lnTo>
                    <a:lnTo>
                      <a:pt x="544" y="105"/>
                    </a:lnTo>
                    <a:lnTo>
                      <a:pt x="535" y="103"/>
                    </a:lnTo>
                    <a:lnTo>
                      <a:pt x="535" y="108"/>
                    </a:lnTo>
                    <a:lnTo>
                      <a:pt x="537" y="108"/>
                    </a:lnTo>
                    <a:lnTo>
                      <a:pt x="537" y="112"/>
                    </a:lnTo>
                    <a:lnTo>
                      <a:pt x="535" y="118"/>
                    </a:lnTo>
                    <a:lnTo>
                      <a:pt x="544" y="120"/>
                    </a:lnTo>
                    <a:lnTo>
                      <a:pt x="546" y="120"/>
                    </a:lnTo>
                    <a:lnTo>
                      <a:pt x="554" y="120"/>
                    </a:lnTo>
                    <a:lnTo>
                      <a:pt x="556" y="120"/>
                    </a:lnTo>
                    <a:lnTo>
                      <a:pt x="556" y="124"/>
                    </a:lnTo>
                    <a:lnTo>
                      <a:pt x="560" y="124"/>
                    </a:lnTo>
                    <a:lnTo>
                      <a:pt x="560" y="118"/>
                    </a:lnTo>
                    <a:lnTo>
                      <a:pt x="566" y="118"/>
                    </a:lnTo>
                    <a:lnTo>
                      <a:pt x="562" y="118"/>
                    </a:lnTo>
                    <a:lnTo>
                      <a:pt x="564" y="120"/>
                    </a:lnTo>
                    <a:lnTo>
                      <a:pt x="564" y="124"/>
                    </a:lnTo>
                    <a:lnTo>
                      <a:pt x="566" y="126"/>
                    </a:lnTo>
                    <a:lnTo>
                      <a:pt x="566" y="124"/>
                    </a:lnTo>
                    <a:lnTo>
                      <a:pt x="569" y="126"/>
                    </a:lnTo>
                    <a:lnTo>
                      <a:pt x="569" y="130"/>
                    </a:lnTo>
                    <a:lnTo>
                      <a:pt x="575" y="130"/>
                    </a:lnTo>
                    <a:lnTo>
                      <a:pt x="581" y="130"/>
                    </a:lnTo>
                    <a:lnTo>
                      <a:pt x="595" y="132"/>
                    </a:lnTo>
                    <a:lnTo>
                      <a:pt x="600" y="132"/>
                    </a:lnTo>
                    <a:lnTo>
                      <a:pt x="600" y="122"/>
                    </a:lnTo>
                    <a:lnTo>
                      <a:pt x="612" y="122"/>
                    </a:lnTo>
                    <a:lnTo>
                      <a:pt x="620" y="126"/>
                    </a:lnTo>
                    <a:lnTo>
                      <a:pt x="647" y="126"/>
                    </a:lnTo>
                    <a:lnTo>
                      <a:pt x="647" y="116"/>
                    </a:lnTo>
                    <a:lnTo>
                      <a:pt x="670" y="116"/>
                    </a:lnTo>
                    <a:lnTo>
                      <a:pt x="687" y="118"/>
                    </a:lnTo>
                    <a:lnTo>
                      <a:pt x="697" y="118"/>
                    </a:lnTo>
                    <a:lnTo>
                      <a:pt x="697" y="99"/>
                    </a:lnTo>
                    <a:lnTo>
                      <a:pt x="716" y="99"/>
                    </a:lnTo>
                    <a:lnTo>
                      <a:pt x="716" y="103"/>
                    </a:lnTo>
                    <a:lnTo>
                      <a:pt x="722" y="103"/>
                    </a:lnTo>
                    <a:lnTo>
                      <a:pt x="722" y="108"/>
                    </a:lnTo>
                    <a:lnTo>
                      <a:pt x="722" y="118"/>
                    </a:lnTo>
                    <a:lnTo>
                      <a:pt x="722" y="134"/>
                    </a:lnTo>
                    <a:lnTo>
                      <a:pt x="747" y="135"/>
                    </a:lnTo>
                    <a:lnTo>
                      <a:pt x="747" y="126"/>
                    </a:lnTo>
                    <a:lnTo>
                      <a:pt x="763" y="126"/>
                    </a:lnTo>
                    <a:lnTo>
                      <a:pt x="786" y="126"/>
                    </a:lnTo>
                    <a:lnTo>
                      <a:pt x="791" y="126"/>
                    </a:lnTo>
                    <a:lnTo>
                      <a:pt x="813" y="128"/>
                    </a:lnTo>
                    <a:lnTo>
                      <a:pt x="813" y="141"/>
                    </a:lnTo>
                    <a:lnTo>
                      <a:pt x="813" y="159"/>
                    </a:lnTo>
                    <a:lnTo>
                      <a:pt x="801" y="161"/>
                    </a:lnTo>
                    <a:lnTo>
                      <a:pt x="788" y="161"/>
                    </a:lnTo>
                    <a:lnTo>
                      <a:pt x="780" y="161"/>
                    </a:lnTo>
                    <a:lnTo>
                      <a:pt x="780" y="172"/>
                    </a:lnTo>
                    <a:lnTo>
                      <a:pt x="780" y="182"/>
                    </a:lnTo>
                    <a:lnTo>
                      <a:pt x="780" y="193"/>
                    </a:lnTo>
                    <a:lnTo>
                      <a:pt x="764" y="191"/>
                    </a:lnTo>
                    <a:lnTo>
                      <a:pt x="761" y="197"/>
                    </a:lnTo>
                    <a:lnTo>
                      <a:pt x="761" y="203"/>
                    </a:lnTo>
                    <a:lnTo>
                      <a:pt x="761" y="218"/>
                    </a:lnTo>
                    <a:lnTo>
                      <a:pt x="759" y="220"/>
                    </a:lnTo>
                    <a:lnTo>
                      <a:pt x="759" y="242"/>
                    </a:lnTo>
                    <a:lnTo>
                      <a:pt x="759" y="263"/>
                    </a:lnTo>
                    <a:lnTo>
                      <a:pt x="718" y="263"/>
                    </a:lnTo>
                    <a:lnTo>
                      <a:pt x="712" y="263"/>
                    </a:lnTo>
                    <a:lnTo>
                      <a:pt x="697" y="261"/>
                    </a:lnTo>
                    <a:lnTo>
                      <a:pt x="625" y="263"/>
                    </a:lnTo>
                    <a:lnTo>
                      <a:pt x="627" y="269"/>
                    </a:lnTo>
                    <a:lnTo>
                      <a:pt x="631" y="274"/>
                    </a:lnTo>
                    <a:lnTo>
                      <a:pt x="627" y="278"/>
                    </a:lnTo>
                    <a:lnTo>
                      <a:pt x="625" y="280"/>
                    </a:lnTo>
                    <a:lnTo>
                      <a:pt x="625" y="286"/>
                    </a:lnTo>
                    <a:lnTo>
                      <a:pt x="622" y="286"/>
                    </a:lnTo>
                    <a:lnTo>
                      <a:pt x="622" y="296"/>
                    </a:lnTo>
                    <a:lnTo>
                      <a:pt x="585" y="298"/>
                    </a:lnTo>
                    <a:lnTo>
                      <a:pt x="579" y="294"/>
                    </a:lnTo>
                    <a:lnTo>
                      <a:pt x="579" y="303"/>
                    </a:lnTo>
                    <a:lnTo>
                      <a:pt x="579" y="309"/>
                    </a:lnTo>
                    <a:lnTo>
                      <a:pt x="575" y="309"/>
                    </a:lnTo>
                    <a:lnTo>
                      <a:pt x="569" y="307"/>
                    </a:lnTo>
                    <a:lnTo>
                      <a:pt x="564" y="307"/>
                    </a:lnTo>
                    <a:lnTo>
                      <a:pt x="564" y="319"/>
                    </a:lnTo>
                    <a:lnTo>
                      <a:pt x="566" y="319"/>
                    </a:lnTo>
                    <a:lnTo>
                      <a:pt x="573" y="323"/>
                    </a:lnTo>
                    <a:lnTo>
                      <a:pt x="581" y="323"/>
                    </a:lnTo>
                    <a:lnTo>
                      <a:pt x="583" y="329"/>
                    </a:lnTo>
                    <a:lnTo>
                      <a:pt x="583" y="344"/>
                    </a:lnTo>
                    <a:lnTo>
                      <a:pt x="585" y="356"/>
                    </a:lnTo>
                    <a:lnTo>
                      <a:pt x="585" y="369"/>
                    </a:lnTo>
                    <a:lnTo>
                      <a:pt x="587" y="375"/>
                    </a:lnTo>
                    <a:lnTo>
                      <a:pt x="593" y="390"/>
                    </a:lnTo>
                    <a:lnTo>
                      <a:pt x="589" y="390"/>
                    </a:lnTo>
                    <a:lnTo>
                      <a:pt x="589" y="400"/>
                    </a:lnTo>
                    <a:lnTo>
                      <a:pt x="597" y="400"/>
                    </a:lnTo>
                    <a:lnTo>
                      <a:pt x="598" y="408"/>
                    </a:lnTo>
                    <a:lnTo>
                      <a:pt x="608" y="437"/>
                    </a:lnTo>
                    <a:lnTo>
                      <a:pt x="612" y="439"/>
                    </a:lnTo>
                    <a:lnTo>
                      <a:pt x="616" y="437"/>
                    </a:lnTo>
                    <a:lnTo>
                      <a:pt x="618" y="437"/>
                    </a:lnTo>
                    <a:lnTo>
                      <a:pt x="618" y="433"/>
                    </a:lnTo>
                    <a:lnTo>
                      <a:pt x="622" y="433"/>
                    </a:lnTo>
                    <a:lnTo>
                      <a:pt x="622" y="437"/>
                    </a:lnTo>
                    <a:lnTo>
                      <a:pt x="625" y="433"/>
                    </a:lnTo>
                    <a:lnTo>
                      <a:pt x="627" y="433"/>
                    </a:lnTo>
                    <a:lnTo>
                      <a:pt x="633" y="429"/>
                    </a:lnTo>
                    <a:lnTo>
                      <a:pt x="637" y="427"/>
                    </a:lnTo>
                    <a:lnTo>
                      <a:pt x="641" y="423"/>
                    </a:lnTo>
                    <a:lnTo>
                      <a:pt x="649" y="417"/>
                    </a:lnTo>
                    <a:lnTo>
                      <a:pt x="654" y="410"/>
                    </a:lnTo>
                    <a:lnTo>
                      <a:pt x="662" y="410"/>
                    </a:lnTo>
                    <a:lnTo>
                      <a:pt x="664" y="413"/>
                    </a:lnTo>
                    <a:lnTo>
                      <a:pt x="672" y="413"/>
                    </a:lnTo>
                    <a:lnTo>
                      <a:pt x="674" y="413"/>
                    </a:lnTo>
                    <a:lnTo>
                      <a:pt x="674" y="410"/>
                    </a:lnTo>
                    <a:lnTo>
                      <a:pt x="678" y="400"/>
                    </a:lnTo>
                    <a:lnTo>
                      <a:pt x="678" y="398"/>
                    </a:lnTo>
                    <a:lnTo>
                      <a:pt x="680" y="398"/>
                    </a:lnTo>
                    <a:lnTo>
                      <a:pt x="683" y="398"/>
                    </a:lnTo>
                    <a:lnTo>
                      <a:pt x="689" y="404"/>
                    </a:lnTo>
                    <a:lnTo>
                      <a:pt x="699" y="406"/>
                    </a:lnTo>
                    <a:lnTo>
                      <a:pt x="703" y="404"/>
                    </a:lnTo>
                    <a:lnTo>
                      <a:pt x="705" y="404"/>
                    </a:lnTo>
                    <a:lnTo>
                      <a:pt x="712" y="413"/>
                    </a:lnTo>
                    <a:lnTo>
                      <a:pt x="722" y="412"/>
                    </a:lnTo>
                    <a:lnTo>
                      <a:pt x="730" y="410"/>
                    </a:lnTo>
                    <a:lnTo>
                      <a:pt x="734" y="410"/>
                    </a:lnTo>
                    <a:lnTo>
                      <a:pt x="737" y="412"/>
                    </a:lnTo>
                    <a:lnTo>
                      <a:pt x="737" y="415"/>
                    </a:lnTo>
                    <a:lnTo>
                      <a:pt x="739" y="415"/>
                    </a:lnTo>
                    <a:lnTo>
                      <a:pt x="743" y="415"/>
                    </a:lnTo>
                    <a:lnTo>
                      <a:pt x="747" y="421"/>
                    </a:lnTo>
                    <a:lnTo>
                      <a:pt x="749" y="433"/>
                    </a:lnTo>
                    <a:lnTo>
                      <a:pt x="757" y="446"/>
                    </a:lnTo>
                    <a:lnTo>
                      <a:pt x="759" y="456"/>
                    </a:lnTo>
                    <a:lnTo>
                      <a:pt x="763" y="464"/>
                    </a:lnTo>
                    <a:lnTo>
                      <a:pt x="766" y="471"/>
                    </a:lnTo>
                    <a:lnTo>
                      <a:pt x="766" y="473"/>
                    </a:lnTo>
                    <a:lnTo>
                      <a:pt x="768" y="477"/>
                    </a:lnTo>
                    <a:lnTo>
                      <a:pt x="772" y="479"/>
                    </a:lnTo>
                    <a:lnTo>
                      <a:pt x="768" y="479"/>
                    </a:lnTo>
                    <a:lnTo>
                      <a:pt x="772" y="483"/>
                    </a:lnTo>
                    <a:lnTo>
                      <a:pt x="782" y="495"/>
                    </a:lnTo>
                    <a:lnTo>
                      <a:pt x="788" y="489"/>
                    </a:lnTo>
                    <a:lnTo>
                      <a:pt x="786" y="483"/>
                    </a:lnTo>
                    <a:lnTo>
                      <a:pt x="788" y="483"/>
                    </a:lnTo>
                    <a:lnTo>
                      <a:pt x="793" y="479"/>
                    </a:lnTo>
                    <a:lnTo>
                      <a:pt x="797" y="479"/>
                    </a:lnTo>
                    <a:lnTo>
                      <a:pt x="803" y="479"/>
                    </a:lnTo>
                    <a:lnTo>
                      <a:pt x="818" y="475"/>
                    </a:lnTo>
                    <a:lnTo>
                      <a:pt x="818" y="473"/>
                    </a:lnTo>
                    <a:lnTo>
                      <a:pt x="817" y="473"/>
                    </a:lnTo>
                    <a:lnTo>
                      <a:pt x="817" y="469"/>
                    </a:lnTo>
                    <a:lnTo>
                      <a:pt x="817" y="468"/>
                    </a:lnTo>
                    <a:lnTo>
                      <a:pt x="817" y="464"/>
                    </a:lnTo>
                    <a:lnTo>
                      <a:pt x="815" y="460"/>
                    </a:lnTo>
                    <a:lnTo>
                      <a:pt x="822" y="460"/>
                    </a:lnTo>
                    <a:lnTo>
                      <a:pt x="822" y="458"/>
                    </a:lnTo>
                    <a:lnTo>
                      <a:pt x="834" y="458"/>
                    </a:lnTo>
                    <a:lnTo>
                      <a:pt x="834" y="450"/>
                    </a:lnTo>
                    <a:lnTo>
                      <a:pt x="830" y="450"/>
                    </a:lnTo>
                    <a:lnTo>
                      <a:pt x="830" y="448"/>
                    </a:lnTo>
                    <a:lnTo>
                      <a:pt x="830" y="435"/>
                    </a:lnTo>
                    <a:lnTo>
                      <a:pt x="830" y="433"/>
                    </a:lnTo>
                    <a:lnTo>
                      <a:pt x="834" y="433"/>
                    </a:lnTo>
                    <a:lnTo>
                      <a:pt x="838" y="425"/>
                    </a:lnTo>
                    <a:lnTo>
                      <a:pt x="840" y="425"/>
                    </a:lnTo>
                    <a:lnTo>
                      <a:pt x="844" y="425"/>
                    </a:lnTo>
                    <a:lnTo>
                      <a:pt x="849" y="429"/>
                    </a:lnTo>
                    <a:lnTo>
                      <a:pt x="855" y="429"/>
                    </a:lnTo>
                    <a:lnTo>
                      <a:pt x="859" y="433"/>
                    </a:lnTo>
                    <a:lnTo>
                      <a:pt x="869" y="431"/>
                    </a:lnTo>
                    <a:lnTo>
                      <a:pt x="871" y="431"/>
                    </a:lnTo>
                    <a:lnTo>
                      <a:pt x="874" y="431"/>
                    </a:lnTo>
                    <a:lnTo>
                      <a:pt x="878" y="425"/>
                    </a:lnTo>
                    <a:lnTo>
                      <a:pt x="880" y="421"/>
                    </a:lnTo>
                    <a:lnTo>
                      <a:pt x="886" y="421"/>
                    </a:lnTo>
                    <a:lnTo>
                      <a:pt x="890" y="419"/>
                    </a:lnTo>
                    <a:lnTo>
                      <a:pt x="890" y="425"/>
                    </a:lnTo>
                    <a:lnTo>
                      <a:pt x="896" y="425"/>
                    </a:lnTo>
                    <a:lnTo>
                      <a:pt x="901" y="425"/>
                    </a:lnTo>
                    <a:lnTo>
                      <a:pt x="919" y="425"/>
                    </a:lnTo>
                    <a:lnTo>
                      <a:pt x="915" y="435"/>
                    </a:lnTo>
                    <a:lnTo>
                      <a:pt x="919" y="437"/>
                    </a:lnTo>
                    <a:lnTo>
                      <a:pt x="919" y="440"/>
                    </a:lnTo>
                    <a:lnTo>
                      <a:pt x="921" y="440"/>
                    </a:lnTo>
                    <a:lnTo>
                      <a:pt x="921" y="442"/>
                    </a:lnTo>
                    <a:lnTo>
                      <a:pt x="921" y="446"/>
                    </a:lnTo>
                    <a:lnTo>
                      <a:pt x="919" y="446"/>
                    </a:lnTo>
                    <a:lnTo>
                      <a:pt x="915" y="446"/>
                    </a:lnTo>
                    <a:lnTo>
                      <a:pt x="915" y="450"/>
                    </a:lnTo>
                    <a:lnTo>
                      <a:pt x="913" y="450"/>
                    </a:lnTo>
                    <a:lnTo>
                      <a:pt x="913" y="452"/>
                    </a:lnTo>
                    <a:lnTo>
                      <a:pt x="913" y="456"/>
                    </a:lnTo>
                    <a:lnTo>
                      <a:pt x="915" y="456"/>
                    </a:lnTo>
                    <a:lnTo>
                      <a:pt x="913" y="458"/>
                    </a:lnTo>
                    <a:lnTo>
                      <a:pt x="913" y="462"/>
                    </a:lnTo>
                    <a:lnTo>
                      <a:pt x="919" y="468"/>
                    </a:lnTo>
                    <a:lnTo>
                      <a:pt x="919" y="471"/>
                    </a:lnTo>
                    <a:lnTo>
                      <a:pt x="923" y="471"/>
                    </a:lnTo>
                    <a:lnTo>
                      <a:pt x="923" y="473"/>
                    </a:lnTo>
                    <a:lnTo>
                      <a:pt x="923" y="477"/>
                    </a:lnTo>
                    <a:lnTo>
                      <a:pt x="925" y="477"/>
                    </a:lnTo>
                    <a:lnTo>
                      <a:pt x="929" y="477"/>
                    </a:lnTo>
                    <a:lnTo>
                      <a:pt x="932" y="477"/>
                    </a:lnTo>
                    <a:lnTo>
                      <a:pt x="929" y="481"/>
                    </a:lnTo>
                    <a:lnTo>
                      <a:pt x="929" y="487"/>
                    </a:lnTo>
                    <a:lnTo>
                      <a:pt x="932" y="483"/>
                    </a:lnTo>
                    <a:lnTo>
                      <a:pt x="934" y="483"/>
                    </a:lnTo>
                    <a:lnTo>
                      <a:pt x="934" y="487"/>
                    </a:lnTo>
                    <a:lnTo>
                      <a:pt x="934" y="483"/>
                    </a:lnTo>
                    <a:lnTo>
                      <a:pt x="938" y="483"/>
                    </a:lnTo>
                    <a:lnTo>
                      <a:pt x="938" y="481"/>
                    </a:lnTo>
                    <a:lnTo>
                      <a:pt x="938" y="477"/>
                    </a:lnTo>
                    <a:lnTo>
                      <a:pt x="940" y="477"/>
                    </a:lnTo>
                    <a:lnTo>
                      <a:pt x="944" y="477"/>
                    </a:lnTo>
                    <a:lnTo>
                      <a:pt x="948" y="477"/>
                    </a:lnTo>
                    <a:lnTo>
                      <a:pt x="948" y="479"/>
                    </a:lnTo>
                    <a:lnTo>
                      <a:pt x="948" y="477"/>
                    </a:lnTo>
                    <a:lnTo>
                      <a:pt x="950" y="477"/>
                    </a:lnTo>
                    <a:lnTo>
                      <a:pt x="950" y="479"/>
                    </a:lnTo>
                    <a:lnTo>
                      <a:pt x="948" y="479"/>
                    </a:lnTo>
                    <a:lnTo>
                      <a:pt x="948" y="483"/>
                    </a:lnTo>
                    <a:lnTo>
                      <a:pt x="944" y="483"/>
                    </a:lnTo>
                    <a:lnTo>
                      <a:pt x="948" y="483"/>
                    </a:lnTo>
                    <a:lnTo>
                      <a:pt x="948" y="487"/>
                    </a:lnTo>
                    <a:lnTo>
                      <a:pt x="948" y="489"/>
                    </a:lnTo>
                    <a:lnTo>
                      <a:pt x="948" y="493"/>
                    </a:lnTo>
                    <a:lnTo>
                      <a:pt x="944" y="493"/>
                    </a:lnTo>
                    <a:lnTo>
                      <a:pt x="944" y="495"/>
                    </a:lnTo>
                    <a:lnTo>
                      <a:pt x="942" y="502"/>
                    </a:lnTo>
                    <a:lnTo>
                      <a:pt x="938" y="502"/>
                    </a:lnTo>
                    <a:lnTo>
                      <a:pt x="938" y="504"/>
                    </a:lnTo>
                    <a:lnTo>
                      <a:pt x="934" y="508"/>
                    </a:lnTo>
                    <a:lnTo>
                      <a:pt x="932" y="508"/>
                    </a:lnTo>
                    <a:lnTo>
                      <a:pt x="929" y="512"/>
                    </a:lnTo>
                    <a:lnTo>
                      <a:pt x="929" y="514"/>
                    </a:lnTo>
                    <a:lnTo>
                      <a:pt x="927" y="514"/>
                    </a:lnTo>
                    <a:lnTo>
                      <a:pt x="927" y="523"/>
                    </a:lnTo>
                    <a:lnTo>
                      <a:pt x="927" y="539"/>
                    </a:lnTo>
                    <a:lnTo>
                      <a:pt x="948" y="539"/>
                    </a:lnTo>
                    <a:lnTo>
                      <a:pt x="963" y="541"/>
                    </a:lnTo>
                    <a:lnTo>
                      <a:pt x="971" y="541"/>
                    </a:lnTo>
                    <a:lnTo>
                      <a:pt x="971" y="545"/>
                    </a:lnTo>
                    <a:lnTo>
                      <a:pt x="967" y="545"/>
                    </a:lnTo>
                    <a:lnTo>
                      <a:pt x="967" y="549"/>
                    </a:lnTo>
                    <a:lnTo>
                      <a:pt x="961" y="551"/>
                    </a:lnTo>
                    <a:lnTo>
                      <a:pt x="961" y="564"/>
                    </a:lnTo>
                    <a:lnTo>
                      <a:pt x="961" y="579"/>
                    </a:lnTo>
                    <a:lnTo>
                      <a:pt x="961" y="595"/>
                    </a:lnTo>
                    <a:lnTo>
                      <a:pt x="959" y="595"/>
                    </a:lnTo>
                    <a:lnTo>
                      <a:pt x="959" y="597"/>
                    </a:lnTo>
                    <a:lnTo>
                      <a:pt x="959" y="601"/>
                    </a:lnTo>
                    <a:lnTo>
                      <a:pt x="959" y="605"/>
                    </a:lnTo>
                    <a:lnTo>
                      <a:pt x="956" y="605"/>
                    </a:lnTo>
                    <a:lnTo>
                      <a:pt x="956" y="606"/>
                    </a:lnTo>
                    <a:lnTo>
                      <a:pt x="952" y="610"/>
                    </a:lnTo>
                    <a:lnTo>
                      <a:pt x="952" y="612"/>
                    </a:lnTo>
                    <a:lnTo>
                      <a:pt x="954" y="616"/>
                    </a:lnTo>
                    <a:lnTo>
                      <a:pt x="954" y="620"/>
                    </a:lnTo>
                    <a:lnTo>
                      <a:pt x="950" y="622"/>
                    </a:lnTo>
                    <a:lnTo>
                      <a:pt x="944" y="622"/>
                    </a:lnTo>
                    <a:lnTo>
                      <a:pt x="940" y="622"/>
                    </a:lnTo>
                    <a:lnTo>
                      <a:pt x="934" y="622"/>
                    </a:lnTo>
                    <a:lnTo>
                      <a:pt x="936" y="622"/>
                    </a:lnTo>
                    <a:lnTo>
                      <a:pt x="900" y="624"/>
                    </a:lnTo>
                    <a:lnTo>
                      <a:pt x="900" y="639"/>
                    </a:lnTo>
                    <a:lnTo>
                      <a:pt x="900" y="661"/>
                    </a:lnTo>
                    <a:lnTo>
                      <a:pt x="900" y="666"/>
                    </a:lnTo>
                    <a:lnTo>
                      <a:pt x="900" y="670"/>
                    </a:lnTo>
                    <a:lnTo>
                      <a:pt x="901" y="680"/>
                    </a:lnTo>
                    <a:lnTo>
                      <a:pt x="901" y="686"/>
                    </a:lnTo>
                    <a:lnTo>
                      <a:pt x="901" y="690"/>
                    </a:lnTo>
                    <a:lnTo>
                      <a:pt x="901" y="701"/>
                    </a:lnTo>
                    <a:lnTo>
                      <a:pt x="901" y="717"/>
                    </a:lnTo>
                    <a:lnTo>
                      <a:pt x="901" y="726"/>
                    </a:lnTo>
                    <a:lnTo>
                      <a:pt x="898" y="728"/>
                    </a:lnTo>
                    <a:lnTo>
                      <a:pt x="901" y="728"/>
                    </a:lnTo>
                    <a:lnTo>
                      <a:pt x="901" y="736"/>
                    </a:lnTo>
                    <a:lnTo>
                      <a:pt x="898" y="736"/>
                    </a:lnTo>
                    <a:lnTo>
                      <a:pt x="896" y="732"/>
                    </a:lnTo>
                    <a:lnTo>
                      <a:pt x="890" y="732"/>
                    </a:lnTo>
                    <a:lnTo>
                      <a:pt x="886" y="732"/>
                    </a:lnTo>
                    <a:lnTo>
                      <a:pt x="882" y="732"/>
                    </a:lnTo>
                    <a:lnTo>
                      <a:pt x="880" y="732"/>
                    </a:lnTo>
                    <a:lnTo>
                      <a:pt x="876" y="730"/>
                    </a:lnTo>
                    <a:lnTo>
                      <a:pt x="876" y="736"/>
                    </a:lnTo>
                    <a:lnTo>
                      <a:pt x="874" y="736"/>
                    </a:lnTo>
                    <a:lnTo>
                      <a:pt x="871" y="730"/>
                    </a:lnTo>
                    <a:lnTo>
                      <a:pt x="861" y="730"/>
                    </a:lnTo>
                    <a:lnTo>
                      <a:pt x="855" y="730"/>
                    </a:lnTo>
                    <a:lnTo>
                      <a:pt x="842" y="730"/>
                    </a:lnTo>
                    <a:lnTo>
                      <a:pt x="836" y="730"/>
                    </a:lnTo>
                    <a:lnTo>
                      <a:pt x="836" y="726"/>
                    </a:lnTo>
                    <a:lnTo>
                      <a:pt x="832" y="726"/>
                    </a:lnTo>
                    <a:lnTo>
                      <a:pt x="832" y="730"/>
                    </a:lnTo>
                    <a:lnTo>
                      <a:pt x="811" y="730"/>
                    </a:lnTo>
                    <a:lnTo>
                      <a:pt x="811" y="740"/>
                    </a:lnTo>
                    <a:lnTo>
                      <a:pt x="811" y="744"/>
                    </a:lnTo>
                    <a:lnTo>
                      <a:pt x="811" y="749"/>
                    </a:lnTo>
                    <a:lnTo>
                      <a:pt x="811" y="759"/>
                    </a:lnTo>
                    <a:lnTo>
                      <a:pt x="811" y="761"/>
                    </a:lnTo>
                    <a:lnTo>
                      <a:pt x="813" y="776"/>
                    </a:lnTo>
                    <a:lnTo>
                      <a:pt x="813" y="784"/>
                    </a:lnTo>
                    <a:lnTo>
                      <a:pt x="813" y="786"/>
                    </a:lnTo>
                    <a:lnTo>
                      <a:pt x="793" y="786"/>
                    </a:lnTo>
                    <a:lnTo>
                      <a:pt x="790" y="786"/>
                    </a:lnTo>
                    <a:lnTo>
                      <a:pt x="778" y="786"/>
                    </a:lnTo>
                    <a:lnTo>
                      <a:pt x="778" y="852"/>
                    </a:lnTo>
                    <a:lnTo>
                      <a:pt x="780" y="867"/>
                    </a:lnTo>
                    <a:lnTo>
                      <a:pt x="782" y="873"/>
                    </a:lnTo>
                    <a:lnTo>
                      <a:pt x="782" y="883"/>
                    </a:lnTo>
                    <a:lnTo>
                      <a:pt x="782" y="892"/>
                    </a:lnTo>
                    <a:lnTo>
                      <a:pt x="790" y="892"/>
                    </a:lnTo>
                    <a:lnTo>
                      <a:pt x="791" y="892"/>
                    </a:lnTo>
                    <a:lnTo>
                      <a:pt x="791" y="883"/>
                    </a:lnTo>
                    <a:lnTo>
                      <a:pt x="791" y="867"/>
                    </a:lnTo>
                    <a:lnTo>
                      <a:pt x="801" y="867"/>
                    </a:lnTo>
                    <a:lnTo>
                      <a:pt x="820" y="869"/>
                    </a:lnTo>
                    <a:lnTo>
                      <a:pt x="820" y="879"/>
                    </a:lnTo>
                    <a:lnTo>
                      <a:pt x="826" y="879"/>
                    </a:lnTo>
                    <a:lnTo>
                      <a:pt x="826" y="883"/>
                    </a:lnTo>
                    <a:lnTo>
                      <a:pt x="820" y="883"/>
                    </a:lnTo>
                    <a:lnTo>
                      <a:pt x="820" y="886"/>
                    </a:lnTo>
                    <a:lnTo>
                      <a:pt x="826" y="884"/>
                    </a:lnTo>
                    <a:lnTo>
                      <a:pt x="830" y="892"/>
                    </a:lnTo>
                    <a:lnTo>
                      <a:pt x="830" y="900"/>
                    </a:lnTo>
                    <a:lnTo>
                      <a:pt x="830" y="904"/>
                    </a:lnTo>
                    <a:lnTo>
                      <a:pt x="826" y="917"/>
                    </a:lnTo>
                    <a:lnTo>
                      <a:pt x="826" y="923"/>
                    </a:lnTo>
                    <a:lnTo>
                      <a:pt x="790" y="923"/>
                    </a:lnTo>
                    <a:lnTo>
                      <a:pt x="784" y="923"/>
                    </a:lnTo>
                    <a:lnTo>
                      <a:pt x="784" y="927"/>
                    </a:lnTo>
                    <a:lnTo>
                      <a:pt x="784" y="937"/>
                    </a:lnTo>
                    <a:lnTo>
                      <a:pt x="774" y="937"/>
                    </a:lnTo>
                    <a:lnTo>
                      <a:pt x="770" y="937"/>
                    </a:lnTo>
                    <a:lnTo>
                      <a:pt x="737" y="937"/>
                    </a:lnTo>
                    <a:lnTo>
                      <a:pt x="734" y="937"/>
                    </a:lnTo>
                    <a:lnTo>
                      <a:pt x="730" y="937"/>
                    </a:lnTo>
                    <a:lnTo>
                      <a:pt x="728" y="996"/>
                    </a:lnTo>
                    <a:lnTo>
                      <a:pt x="728" y="1004"/>
                    </a:lnTo>
                    <a:lnTo>
                      <a:pt x="728" y="1018"/>
                    </a:lnTo>
                    <a:lnTo>
                      <a:pt x="730" y="1033"/>
                    </a:lnTo>
                    <a:lnTo>
                      <a:pt x="730" y="1043"/>
                    </a:lnTo>
                    <a:lnTo>
                      <a:pt x="730" y="1045"/>
                    </a:lnTo>
                    <a:lnTo>
                      <a:pt x="730" y="1049"/>
                    </a:lnTo>
                    <a:lnTo>
                      <a:pt x="730" y="1052"/>
                    </a:lnTo>
                    <a:lnTo>
                      <a:pt x="730" y="1074"/>
                    </a:lnTo>
                    <a:lnTo>
                      <a:pt x="714" y="1083"/>
                    </a:lnTo>
                    <a:lnTo>
                      <a:pt x="714" y="1093"/>
                    </a:lnTo>
                    <a:lnTo>
                      <a:pt x="720" y="1091"/>
                    </a:lnTo>
                    <a:lnTo>
                      <a:pt x="720" y="1110"/>
                    </a:lnTo>
                    <a:lnTo>
                      <a:pt x="695" y="1110"/>
                    </a:lnTo>
                    <a:lnTo>
                      <a:pt x="697" y="1141"/>
                    </a:lnTo>
                    <a:lnTo>
                      <a:pt x="697" y="1186"/>
                    </a:lnTo>
                    <a:lnTo>
                      <a:pt x="697" y="1211"/>
                    </a:lnTo>
                    <a:lnTo>
                      <a:pt x="697" y="1220"/>
                    </a:lnTo>
                    <a:lnTo>
                      <a:pt x="726" y="1218"/>
                    </a:lnTo>
                    <a:lnTo>
                      <a:pt x="763" y="1215"/>
                    </a:lnTo>
                    <a:lnTo>
                      <a:pt x="763" y="1207"/>
                    </a:lnTo>
                    <a:lnTo>
                      <a:pt x="778" y="1203"/>
                    </a:lnTo>
                    <a:lnTo>
                      <a:pt x="772" y="1215"/>
                    </a:lnTo>
                    <a:lnTo>
                      <a:pt x="788" y="1215"/>
                    </a:lnTo>
                    <a:lnTo>
                      <a:pt x="813" y="1215"/>
                    </a:lnTo>
                    <a:lnTo>
                      <a:pt x="826" y="1230"/>
                    </a:lnTo>
                    <a:lnTo>
                      <a:pt x="828" y="1226"/>
                    </a:lnTo>
                    <a:lnTo>
                      <a:pt x="828" y="1224"/>
                    </a:lnTo>
                    <a:lnTo>
                      <a:pt x="832" y="1220"/>
                    </a:lnTo>
                    <a:lnTo>
                      <a:pt x="832" y="1217"/>
                    </a:lnTo>
                    <a:lnTo>
                      <a:pt x="832" y="1215"/>
                    </a:lnTo>
                    <a:lnTo>
                      <a:pt x="838" y="1205"/>
                    </a:lnTo>
                    <a:lnTo>
                      <a:pt x="838" y="1201"/>
                    </a:lnTo>
                    <a:lnTo>
                      <a:pt x="838" y="1199"/>
                    </a:lnTo>
                    <a:lnTo>
                      <a:pt x="838" y="1195"/>
                    </a:lnTo>
                    <a:lnTo>
                      <a:pt x="838" y="1191"/>
                    </a:lnTo>
                    <a:lnTo>
                      <a:pt x="834" y="1191"/>
                    </a:lnTo>
                    <a:lnTo>
                      <a:pt x="830" y="1161"/>
                    </a:lnTo>
                    <a:lnTo>
                      <a:pt x="834" y="1149"/>
                    </a:lnTo>
                    <a:lnTo>
                      <a:pt x="838" y="1161"/>
                    </a:lnTo>
                    <a:lnTo>
                      <a:pt x="838" y="1168"/>
                    </a:lnTo>
                    <a:lnTo>
                      <a:pt x="842" y="1186"/>
                    </a:lnTo>
                    <a:lnTo>
                      <a:pt x="842" y="1207"/>
                    </a:lnTo>
                    <a:lnTo>
                      <a:pt x="838" y="1220"/>
                    </a:lnTo>
                    <a:lnTo>
                      <a:pt x="832" y="1236"/>
                    </a:lnTo>
                    <a:lnTo>
                      <a:pt x="832" y="1240"/>
                    </a:lnTo>
                    <a:lnTo>
                      <a:pt x="846" y="1255"/>
                    </a:lnTo>
                    <a:lnTo>
                      <a:pt x="799" y="1296"/>
                    </a:lnTo>
                    <a:lnTo>
                      <a:pt x="793" y="1292"/>
                    </a:lnTo>
                    <a:lnTo>
                      <a:pt x="795" y="1292"/>
                    </a:lnTo>
                    <a:lnTo>
                      <a:pt x="799" y="1286"/>
                    </a:lnTo>
                    <a:lnTo>
                      <a:pt x="809" y="1276"/>
                    </a:lnTo>
                    <a:lnTo>
                      <a:pt x="809" y="1274"/>
                    </a:lnTo>
                    <a:lnTo>
                      <a:pt x="799" y="1276"/>
                    </a:lnTo>
                    <a:lnTo>
                      <a:pt x="793" y="1280"/>
                    </a:lnTo>
                    <a:lnTo>
                      <a:pt x="790" y="1286"/>
                    </a:lnTo>
                    <a:lnTo>
                      <a:pt x="786" y="1286"/>
                    </a:lnTo>
                    <a:lnTo>
                      <a:pt x="786" y="1290"/>
                    </a:lnTo>
                    <a:lnTo>
                      <a:pt x="784" y="1292"/>
                    </a:lnTo>
                    <a:lnTo>
                      <a:pt x="784" y="1300"/>
                    </a:lnTo>
                    <a:lnTo>
                      <a:pt x="780" y="1301"/>
                    </a:lnTo>
                    <a:lnTo>
                      <a:pt x="774" y="1305"/>
                    </a:lnTo>
                    <a:lnTo>
                      <a:pt x="770" y="1301"/>
                    </a:lnTo>
                    <a:lnTo>
                      <a:pt x="768" y="1301"/>
                    </a:lnTo>
                    <a:lnTo>
                      <a:pt x="764" y="1311"/>
                    </a:lnTo>
                    <a:lnTo>
                      <a:pt x="764" y="1317"/>
                    </a:lnTo>
                    <a:lnTo>
                      <a:pt x="763" y="1321"/>
                    </a:lnTo>
                    <a:lnTo>
                      <a:pt x="763" y="1315"/>
                    </a:lnTo>
                    <a:lnTo>
                      <a:pt x="759" y="1311"/>
                    </a:lnTo>
                    <a:lnTo>
                      <a:pt x="759" y="1309"/>
                    </a:lnTo>
                    <a:lnTo>
                      <a:pt x="755" y="1311"/>
                    </a:lnTo>
                    <a:lnTo>
                      <a:pt x="753" y="1315"/>
                    </a:lnTo>
                    <a:lnTo>
                      <a:pt x="749" y="1319"/>
                    </a:lnTo>
                    <a:lnTo>
                      <a:pt x="749" y="1321"/>
                    </a:lnTo>
                    <a:lnTo>
                      <a:pt x="747" y="1319"/>
                    </a:lnTo>
                    <a:lnTo>
                      <a:pt x="747" y="1315"/>
                    </a:lnTo>
                    <a:lnTo>
                      <a:pt x="749" y="1311"/>
                    </a:lnTo>
                    <a:lnTo>
                      <a:pt x="749" y="1305"/>
                    </a:lnTo>
                    <a:lnTo>
                      <a:pt x="749" y="1303"/>
                    </a:lnTo>
                    <a:lnTo>
                      <a:pt x="745" y="1300"/>
                    </a:lnTo>
                    <a:lnTo>
                      <a:pt x="743" y="1296"/>
                    </a:lnTo>
                    <a:lnTo>
                      <a:pt x="737" y="1300"/>
                    </a:lnTo>
                    <a:lnTo>
                      <a:pt x="734" y="1300"/>
                    </a:lnTo>
                    <a:lnTo>
                      <a:pt x="734" y="1305"/>
                    </a:lnTo>
                    <a:lnTo>
                      <a:pt x="737" y="1309"/>
                    </a:lnTo>
                    <a:lnTo>
                      <a:pt x="737" y="1311"/>
                    </a:lnTo>
                    <a:lnTo>
                      <a:pt x="737" y="1315"/>
                    </a:lnTo>
                    <a:lnTo>
                      <a:pt x="728" y="1319"/>
                    </a:lnTo>
                    <a:lnTo>
                      <a:pt x="718" y="1321"/>
                    </a:lnTo>
                    <a:lnTo>
                      <a:pt x="714" y="1325"/>
                    </a:lnTo>
                    <a:lnTo>
                      <a:pt x="718" y="1325"/>
                    </a:lnTo>
                    <a:lnTo>
                      <a:pt x="737" y="1325"/>
                    </a:lnTo>
                    <a:lnTo>
                      <a:pt x="739" y="1327"/>
                    </a:lnTo>
                    <a:lnTo>
                      <a:pt x="743" y="1330"/>
                    </a:lnTo>
                    <a:lnTo>
                      <a:pt x="743" y="1336"/>
                    </a:lnTo>
                    <a:lnTo>
                      <a:pt x="741" y="1342"/>
                    </a:lnTo>
                    <a:lnTo>
                      <a:pt x="737" y="1355"/>
                    </a:lnTo>
                    <a:lnTo>
                      <a:pt x="737" y="1361"/>
                    </a:lnTo>
                    <a:lnTo>
                      <a:pt x="737" y="1365"/>
                    </a:lnTo>
                    <a:lnTo>
                      <a:pt x="737" y="1367"/>
                    </a:lnTo>
                    <a:lnTo>
                      <a:pt x="737" y="1371"/>
                    </a:lnTo>
                    <a:lnTo>
                      <a:pt x="741" y="1375"/>
                    </a:lnTo>
                    <a:lnTo>
                      <a:pt x="745" y="1381"/>
                    </a:lnTo>
                    <a:lnTo>
                      <a:pt x="747" y="1386"/>
                    </a:lnTo>
                    <a:lnTo>
                      <a:pt x="751" y="1390"/>
                    </a:lnTo>
                    <a:lnTo>
                      <a:pt x="751" y="1396"/>
                    </a:lnTo>
                    <a:lnTo>
                      <a:pt x="745" y="1396"/>
                    </a:lnTo>
                    <a:lnTo>
                      <a:pt x="745" y="1398"/>
                    </a:lnTo>
                    <a:lnTo>
                      <a:pt x="741" y="1402"/>
                    </a:lnTo>
                    <a:lnTo>
                      <a:pt x="741" y="1408"/>
                    </a:lnTo>
                    <a:lnTo>
                      <a:pt x="739" y="1408"/>
                    </a:lnTo>
                    <a:lnTo>
                      <a:pt x="732" y="1396"/>
                    </a:lnTo>
                    <a:lnTo>
                      <a:pt x="732" y="1390"/>
                    </a:lnTo>
                    <a:lnTo>
                      <a:pt x="726" y="1390"/>
                    </a:lnTo>
                    <a:lnTo>
                      <a:pt x="722" y="1392"/>
                    </a:lnTo>
                    <a:lnTo>
                      <a:pt x="722" y="1400"/>
                    </a:lnTo>
                    <a:lnTo>
                      <a:pt x="726" y="1406"/>
                    </a:lnTo>
                    <a:lnTo>
                      <a:pt x="726" y="1411"/>
                    </a:lnTo>
                    <a:lnTo>
                      <a:pt x="730" y="1417"/>
                    </a:lnTo>
                    <a:lnTo>
                      <a:pt x="735" y="1421"/>
                    </a:lnTo>
                    <a:lnTo>
                      <a:pt x="735" y="1423"/>
                    </a:lnTo>
                    <a:lnTo>
                      <a:pt x="732" y="1421"/>
                    </a:lnTo>
                    <a:lnTo>
                      <a:pt x="730" y="1421"/>
                    </a:lnTo>
                    <a:lnTo>
                      <a:pt x="726" y="1421"/>
                    </a:lnTo>
                    <a:lnTo>
                      <a:pt x="724" y="1421"/>
                    </a:lnTo>
                    <a:lnTo>
                      <a:pt x="724" y="1423"/>
                    </a:lnTo>
                    <a:lnTo>
                      <a:pt x="720" y="1423"/>
                    </a:lnTo>
                    <a:lnTo>
                      <a:pt x="720" y="1427"/>
                    </a:lnTo>
                    <a:lnTo>
                      <a:pt x="716" y="1427"/>
                    </a:lnTo>
                    <a:lnTo>
                      <a:pt x="714" y="1427"/>
                    </a:lnTo>
                    <a:lnTo>
                      <a:pt x="714" y="1431"/>
                    </a:lnTo>
                    <a:lnTo>
                      <a:pt x="710" y="1431"/>
                    </a:lnTo>
                    <a:lnTo>
                      <a:pt x="708" y="1431"/>
                    </a:lnTo>
                    <a:lnTo>
                      <a:pt x="705" y="1431"/>
                    </a:lnTo>
                    <a:lnTo>
                      <a:pt x="705" y="1427"/>
                    </a:lnTo>
                    <a:lnTo>
                      <a:pt x="705" y="1425"/>
                    </a:lnTo>
                    <a:lnTo>
                      <a:pt x="701" y="1425"/>
                    </a:lnTo>
                    <a:lnTo>
                      <a:pt x="701" y="1421"/>
                    </a:lnTo>
                    <a:lnTo>
                      <a:pt x="699" y="1421"/>
                    </a:lnTo>
                    <a:lnTo>
                      <a:pt x="699" y="1417"/>
                    </a:lnTo>
                    <a:lnTo>
                      <a:pt x="695" y="1417"/>
                    </a:lnTo>
                    <a:lnTo>
                      <a:pt x="691" y="1417"/>
                    </a:lnTo>
                    <a:lnTo>
                      <a:pt x="689" y="1419"/>
                    </a:lnTo>
                    <a:lnTo>
                      <a:pt x="689" y="1415"/>
                    </a:lnTo>
                    <a:lnTo>
                      <a:pt x="685" y="1415"/>
                    </a:lnTo>
                    <a:lnTo>
                      <a:pt x="681" y="1415"/>
                    </a:lnTo>
                    <a:lnTo>
                      <a:pt x="680" y="1411"/>
                    </a:lnTo>
                    <a:lnTo>
                      <a:pt x="676" y="1411"/>
                    </a:lnTo>
                    <a:lnTo>
                      <a:pt x="674" y="1411"/>
                    </a:lnTo>
                    <a:lnTo>
                      <a:pt x="674" y="1410"/>
                    </a:lnTo>
                    <a:lnTo>
                      <a:pt x="670" y="1410"/>
                    </a:lnTo>
                    <a:lnTo>
                      <a:pt x="676" y="1400"/>
                    </a:lnTo>
                    <a:lnTo>
                      <a:pt x="676" y="1390"/>
                    </a:lnTo>
                    <a:lnTo>
                      <a:pt x="676" y="1381"/>
                    </a:lnTo>
                    <a:lnTo>
                      <a:pt x="680" y="1381"/>
                    </a:lnTo>
                    <a:lnTo>
                      <a:pt x="676" y="1381"/>
                    </a:lnTo>
                    <a:lnTo>
                      <a:pt x="676" y="1379"/>
                    </a:lnTo>
                    <a:lnTo>
                      <a:pt x="672" y="1379"/>
                    </a:lnTo>
                    <a:lnTo>
                      <a:pt x="672" y="1375"/>
                    </a:lnTo>
                    <a:lnTo>
                      <a:pt x="670" y="1375"/>
                    </a:lnTo>
                    <a:lnTo>
                      <a:pt x="654" y="1375"/>
                    </a:lnTo>
                    <a:lnTo>
                      <a:pt x="654" y="1373"/>
                    </a:lnTo>
                    <a:lnTo>
                      <a:pt x="654" y="1369"/>
                    </a:lnTo>
                    <a:lnTo>
                      <a:pt x="656" y="1369"/>
                    </a:lnTo>
                    <a:lnTo>
                      <a:pt x="660" y="1369"/>
                    </a:lnTo>
                    <a:lnTo>
                      <a:pt x="660" y="1363"/>
                    </a:lnTo>
                    <a:lnTo>
                      <a:pt x="656" y="1359"/>
                    </a:lnTo>
                    <a:lnTo>
                      <a:pt x="660" y="1357"/>
                    </a:lnTo>
                    <a:lnTo>
                      <a:pt x="660" y="1354"/>
                    </a:lnTo>
                    <a:lnTo>
                      <a:pt x="660" y="1350"/>
                    </a:lnTo>
                    <a:lnTo>
                      <a:pt x="660" y="1348"/>
                    </a:lnTo>
                    <a:lnTo>
                      <a:pt x="656" y="1348"/>
                    </a:lnTo>
                    <a:lnTo>
                      <a:pt x="656" y="1344"/>
                    </a:lnTo>
                    <a:lnTo>
                      <a:pt x="660" y="1344"/>
                    </a:lnTo>
                    <a:lnTo>
                      <a:pt x="658" y="1334"/>
                    </a:lnTo>
                    <a:lnTo>
                      <a:pt x="676" y="1334"/>
                    </a:lnTo>
                    <a:lnTo>
                      <a:pt x="678" y="1328"/>
                    </a:lnTo>
                    <a:lnTo>
                      <a:pt x="678" y="1325"/>
                    </a:lnTo>
                    <a:lnTo>
                      <a:pt x="678" y="1323"/>
                    </a:lnTo>
                    <a:lnTo>
                      <a:pt x="678" y="1319"/>
                    </a:lnTo>
                    <a:lnTo>
                      <a:pt x="678" y="1309"/>
                    </a:lnTo>
                    <a:lnTo>
                      <a:pt x="693" y="1309"/>
                    </a:lnTo>
                    <a:lnTo>
                      <a:pt x="689" y="1303"/>
                    </a:lnTo>
                    <a:lnTo>
                      <a:pt x="683" y="1269"/>
                    </a:lnTo>
                    <a:lnTo>
                      <a:pt x="680" y="1261"/>
                    </a:lnTo>
                    <a:lnTo>
                      <a:pt x="676" y="1261"/>
                    </a:lnTo>
                    <a:lnTo>
                      <a:pt x="676" y="1263"/>
                    </a:lnTo>
                    <a:lnTo>
                      <a:pt x="676" y="1253"/>
                    </a:lnTo>
                    <a:lnTo>
                      <a:pt x="676" y="1247"/>
                    </a:lnTo>
                    <a:lnTo>
                      <a:pt x="680" y="1247"/>
                    </a:lnTo>
                    <a:lnTo>
                      <a:pt x="680" y="1211"/>
                    </a:lnTo>
                    <a:lnTo>
                      <a:pt x="680" y="1199"/>
                    </a:lnTo>
                    <a:lnTo>
                      <a:pt x="676" y="1195"/>
                    </a:lnTo>
                    <a:lnTo>
                      <a:pt x="678" y="1195"/>
                    </a:lnTo>
                    <a:lnTo>
                      <a:pt x="678" y="1191"/>
                    </a:lnTo>
                    <a:lnTo>
                      <a:pt x="678" y="1189"/>
                    </a:lnTo>
                    <a:lnTo>
                      <a:pt x="678" y="1182"/>
                    </a:lnTo>
                    <a:lnTo>
                      <a:pt x="678" y="1180"/>
                    </a:lnTo>
                    <a:lnTo>
                      <a:pt x="678" y="1143"/>
                    </a:lnTo>
                    <a:lnTo>
                      <a:pt x="678" y="1108"/>
                    </a:lnTo>
                    <a:lnTo>
                      <a:pt x="676" y="1083"/>
                    </a:lnTo>
                    <a:lnTo>
                      <a:pt x="676" y="1079"/>
                    </a:lnTo>
                    <a:lnTo>
                      <a:pt x="676" y="1068"/>
                    </a:lnTo>
                    <a:lnTo>
                      <a:pt x="695" y="1068"/>
                    </a:lnTo>
                    <a:lnTo>
                      <a:pt x="699" y="1068"/>
                    </a:lnTo>
                    <a:lnTo>
                      <a:pt x="710" y="1068"/>
                    </a:lnTo>
                    <a:lnTo>
                      <a:pt x="714" y="1064"/>
                    </a:lnTo>
                    <a:lnTo>
                      <a:pt x="714" y="1045"/>
                    </a:lnTo>
                    <a:lnTo>
                      <a:pt x="712" y="1037"/>
                    </a:lnTo>
                    <a:lnTo>
                      <a:pt x="712" y="1027"/>
                    </a:lnTo>
                    <a:lnTo>
                      <a:pt x="710" y="1023"/>
                    </a:lnTo>
                    <a:lnTo>
                      <a:pt x="710" y="1008"/>
                    </a:lnTo>
                    <a:lnTo>
                      <a:pt x="712" y="966"/>
                    </a:lnTo>
                    <a:lnTo>
                      <a:pt x="712" y="935"/>
                    </a:lnTo>
                    <a:lnTo>
                      <a:pt x="712" y="931"/>
                    </a:lnTo>
                    <a:lnTo>
                      <a:pt x="710" y="927"/>
                    </a:lnTo>
                    <a:lnTo>
                      <a:pt x="710" y="854"/>
                    </a:lnTo>
                    <a:lnTo>
                      <a:pt x="695" y="854"/>
                    </a:lnTo>
                    <a:lnTo>
                      <a:pt x="695" y="875"/>
                    </a:lnTo>
                    <a:lnTo>
                      <a:pt x="691" y="875"/>
                    </a:lnTo>
                    <a:lnTo>
                      <a:pt x="691" y="884"/>
                    </a:lnTo>
                    <a:lnTo>
                      <a:pt x="685" y="884"/>
                    </a:lnTo>
                    <a:lnTo>
                      <a:pt x="685" y="890"/>
                    </a:lnTo>
                    <a:lnTo>
                      <a:pt x="685" y="894"/>
                    </a:lnTo>
                    <a:lnTo>
                      <a:pt x="680" y="894"/>
                    </a:lnTo>
                    <a:lnTo>
                      <a:pt x="680" y="904"/>
                    </a:lnTo>
                    <a:lnTo>
                      <a:pt x="670" y="904"/>
                    </a:lnTo>
                    <a:lnTo>
                      <a:pt x="670" y="884"/>
                    </a:lnTo>
                    <a:lnTo>
                      <a:pt x="660" y="884"/>
                    </a:lnTo>
                    <a:lnTo>
                      <a:pt x="662" y="828"/>
                    </a:lnTo>
                    <a:lnTo>
                      <a:pt x="645" y="830"/>
                    </a:lnTo>
                    <a:lnTo>
                      <a:pt x="645" y="836"/>
                    </a:lnTo>
                    <a:lnTo>
                      <a:pt x="631" y="836"/>
                    </a:lnTo>
                    <a:lnTo>
                      <a:pt x="635" y="823"/>
                    </a:lnTo>
                    <a:lnTo>
                      <a:pt x="627" y="823"/>
                    </a:lnTo>
                    <a:lnTo>
                      <a:pt x="627" y="805"/>
                    </a:lnTo>
                    <a:lnTo>
                      <a:pt x="571" y="803"/>
                    </a:lnTo>
                    <a:lnTo>
                      <a:pt x="569" y="803"/>
                    </a:lnTo>
                    <a:lnTo>
                      <a:pt x="562" y="803"/>
                    </a:lnTo>
                    <a:lnTo>
                      <a:pt x="562" y="809"/>
                    </a:lnTo>
                    <a:lnTo>
                      <a:pt x="562" y="813"/>
                    </a:lnTo>
                    <a:lnTo>
                      <a:pt x="562" y="825"/>
                    </a:lnTo>
                    <a:lnTo>
                      <a:pt x="564" y="834"/>
                    </a:lnTo>
                    <a:lnTo>
                      <a:pt x="560" y="834"/>
                    </a:lnTo>
                    <a:lnTo>
                      <a:pt x="556" y="834"/>
                    </a:lnTo>
                    <a:lnTo>
                      <a:pt x="556" y="838"/>
                    </a:lnTo>
                    <a:lnTo>
                      <a:pt x="560" y="838"/>
                    </a:lnTo>
                    <a:lnTo>
                      <a:pt x="560" y="846"/>
                    </a:lnTo>
                    <a:lnTo>
                      <a:pt x="550" y="850"/>
                    </a:lnTo>
                    <a:lnTo>
                      <a:pt x="548" y="850"/>
                    </a:lnTo>
                    <a:lnTo>
                      <a:pt x="548" y="854"/>
                    </a:lnTo>
                    <a:lnTo>
                      <a:pt x="548" y="856"/>
                    </a:lnTo>
                    <a:lnTo>
                      <a:pt x="544" y="869"/>
                    </a:lnTo>
                    <a:lnTo>
                      <a:pt x="564" y="869"/>
                    </a:lnTo>
                    <a:lnTo>
                      <a:pt x="564" y="875"/>
                    </a:lnTo>
                    <a:lnTo>
                      <a:pt x="568" y="875"/>
                    </a:lnTo>
                    <a:lnTo>
                      <a:pt x="568" y="886"/>
                    </a:lnTo>
                    <a:lnTo>
                      <a:pt x="564" y="886"/>
                    </a:lnTo>
                    <a:lnTo>
                      <a:pt x="564" y="892"/>
                    </a:lnTo>
                    <a:lnTo>
                      <a:pt x="562" y="917"/>
                    </a:lnTo>
                    <a:lnTo>
                      <a:pt x="564" y="917"/>
                    </a:lnTo>
                    <a:lnTo>
                      <a:pt x="564" y="923"/>
                    </a:lnTo>
                    <a:lnTo>
                      <a:pt x="552" y="921"/>
                    </a:lnTo>
                    <a:lnTo>
                      <a:pt x="546" y="921"/>
                    </a:lnTo>
                    <a:lnTo>
                      <a:pt x="546" y="917"/>
                    </a:lnTo>
                    <a:lnTo>
                      <a:pt x="513" y="919"/>
                    </a:lnTo>
                    <a:lnTo>
                      <a:pt x="508" y="919"/>
                    </a:lnTo>
                    <a:lnTo>
                      <a:pt x="506" y="919"/>
                    </a:lnTo>
                    <a:lnTo>
                      <a:pt x="502" y="919"/>
                    </a:lnTo>
                    <a:lnTo>
                      <a:pt x="496" y="919"/>
                    </a:lnTo>
                    <a:lnTo>
                      <a:pt x="483" y="915"/>
                    </a:lnTo>
                    <a:lnTo>
                      <a:pt x="473" y="915"/>
                    </a:lnTo>
                    <a:lnTo>
                      <a:pt x="467" y="917"/>
                    </a:lnTo>
                    <a:lnTo>
                      <a:pt x="461" y="917"/>
                    </a:lnTo>
                    <a:lnTo>
                      <a:pt x="456" y="917"/>
                    </a:lnTo>
                    <a:lnTo>
                      <a:pt x="452" y="919"/>
                    </a:lnTo>
                    <a:lnTo>
                      <a:pt x="452" y="925"/>
                    </a:lnTo>
                    <a:lnTo>
                      <a:pt x="452" y="935"/>
                    </a:lnTo>
                    <a:lnTo>
                      <a:pt x="456" y="935"/>
                    </a:lnTo>
                    <a:lnTo>
                      <a:pt x="456" y="939"/>
                    </a:lnTo>
                    <a:lnTo>
                      <a:pt x="458" y="939"/>
                    </a:lnTo>
                    <a:lnTo>
                      <a:pt x="459" y="944"/>
                    </a:lnTo>
                    <a:lnTo>
                      <a:pt x="465" y="944"/>
                    </a:lnTo>
                    <a:lnTo>
                      <a:pt x="465" y="950"/>
                    </a:lnTo>
                    <a:lnTo>
                      <a:pt x="456" y="950"/>
                    </a:lnTo>
                    <a:lnTo>
                      <a:pt x="450" y="950"/>
                    </a:lnTo>
                    <a:lnTo>
                      <a:pt x="446" y="948"/>
                    </a:lnTo>
                    <a:lnTo>
                      <a:pt x="446" y="944"/>
                    </a:lnTo>
                    <a:lnTo>
                      <a:pt x="446" y="942"/>
                    </a:lnTo>
                    <a:lnTo>
                      <a:pt x="442" y="939"/>
                    </a:lnTo>
                    <a:lnTo>
                      <a:pt x="442" y="935"/>
                    </a:lnTo>
                    <a:lnTo>
                      <a:pt x="440" y="933"/>
                    </a:lnTo>
                    <a:lnTo>
                      <a:pt x="440" y="927"/>
                    </a:lnTo>
                    <a:lnTo>
                      <a:pt x="436" y="919"/>
                    </a:lnTo>
                    <a:lnTo>
                      <a:pt x="432" y="913"/>
                    </a:lnTo>
                    <a:lnTo>
                      <a:pt x="430" y="908"/>
                    </a:lnTo>
                    <a:lnTo>
                      <a:pt x="427" y="902"/>
                    </a:lnTo>
                    <a:lnTo>
                      <a:pt x="427" y="898"/>
                    </a:lnTo>
                    <a:lnTo>
                      <a:pt x="427" y="896"/>
                    </a:lnTo>
                    <a:lnTo>
                      <a:pt x="423" y="896"/>
                    </a:lnTo>
                    <a:lnTo>
                      <a:pt x="423" y="892"/>
                    </a:lnTo>
                    <a:lnTo>
                      <a:pt x="421" y="888"/>
                    </a:lnTo>
                    <a:lnTo>
                      <a:pt x="421" y="886"/>
                    </a:lnTo>
                    <a:lnTo>
                      <a:pt x="417" y="883"/>
                    </a:lnTo>
                    <a:lnTo>
                      <a:pt x="413" y="877"/>
                    </a:lnTo>
                    <a:lnTo>
                      <a:pt x="413" y="875"/>
                    </a:lnTo>
                    <a:lnTo>
                      <a:pt x="413" y="871"/>
                    </a:lnTo>
                    <a:lnTo>
                      <a:pt x="411" y="867"/>
                    </a:lnTo>
                    <a:lnTo>
                      <a:pt x="407" y="861"/>
                    </a:lnTo>
                    <a:lnTo>
                      <a:pt x="407" y="859"/>
                    </a:lnTo>
                    <a:lnTo>
                      <a:pt x="403" y="856"/>
                    </a:lnTo>
                    <a:lnTo>
                      <a:pt x="402" y="852"/>
                    </a:lnTo>
                    <a:lnTo>
                      <a:pt x="402" y="850"/>
                    </a:lnTo>
                    <a:lnTo>
                      <a:pt x="398" y="850"/>
                    </a:lnTo>
                    <a:lnTo>
                      <a:pt x="398" y="846"/>
                    </a:lnTo>
                    <a:lnTo>
                      <a:pt x="394" y="844"/>
                    </a:lnTo>
                    <a:lnTo>
                      <a:pt x="394" y="840"/>
                    </a:lnTo>
                    <a:lnTo>
                      <a:pt x="394" y="836"/>
                    </a:lnTo>
                    <a:lnTo>
                      <a:pt x="392" y="834"/>
                    </a:lnTo>
                    <a:lnTo>
                      <a:pt x="392" y="830"/>
                    </a:lnTo>
                    <a:lnTo>
                      <a:pt x="390" y="828"/>
                    </a:lnTo>
                    <a:lnTo>
                      <a:pt x="384" y="821"/>
                    </a:lnTo>
                    <a:lnTo>
                      <a:pt x="382" y="815"/>
                    </a:lnTo>
                    <a:lnTo>
                      <a:pt x="378" y="813"/>
                    </a:lnTo>
                    <a:lnTo>
                      <a:pt x="375" y="809"/>
                    </a:lnTo>
                    <a:lnTo>
                      <a:pt x="373" y="803"/>
                    </a:lnTo>
                    <a:lnTo>
                      <a:pt x="365" y="798"/>
                    </a:lnTo>
                    <a:lnTo>
                      <a:pt x="363" y="794"/>
                    </a:lnTo>
                    <a:lnTo>
                      <a:pt x="363" y="792"/>
                    </a:lnTo>
                    <a:lnTo>
                      <a:pt x="359" y="788"/>
                    </a:lnTo>
                    <a:lnTo>
                      <a:pt x="359" y="784"/>
                    </a:lnTo>
                    <a:lnTo>
                      <a:pt x="349" y="776"/>
                    </a:lnTo>
                    <a:lnTo>
                      <a:pt x="349" y="773"/>
                    </a:lnTo>
                    <a:lnTo>
                      <a:pt x="353" y="769"/>
                    </a:lnTo>
                    <a:lnTo>
                      <a:pt x="355" y="767"/>
                    </a:lnTo>
                    <a:lnTo>
                      <a:pt x="361" y="763"/>
                    </a:lnTo>
                    <a:lnTo>
                      <a:pt x="365" y="763"/>
                    </a:lnTo>
                    <a:lnTo>
                      <a:pt x="369" y="759"/>
                    </a:lnTo>
                    <a:lnTo>
                      <a:pt x="371" y="757"/>
                    </a:lnTo>
                    <a:lnTo>
                      <a:pt x="376" y="753"/>
                    </a:lnTo>
                    <a:lnTo>
                      <a:pt x="386" y="747"/>
                    </a:lnTo>
                    <a:lnTo>
                      <a:pt x="400" y="742"/>
                    </a:lnTo>
                    <a:lnTo>
                      <a:pt x="415" y="732"/>
                    </a:lnTo>
                    <a:lnTo>
                      <a:pt x="423" y="724"/>
                    </a:lnTo>
                    <a:lnTo>
                      <a:pt x="421" y="718"/>
                    </a:lnTo>
                    <a:lnTo>
                      <a:pt x="417" y="717"/>
                    </a:lnTo>
                    <a:lnTo>
                      <a:pt x="403" y="697"/>
                    </a:lnTo>
                    <a:lnTo>
                      <a:pt x="398" y="693"/>
                    </a:lnTo>
                    <a:lnTo>
                      <a:pt x="398" y="691"/>
                    </a:lnTo>
                    <a:lnTo>
                      <a:pt x="394" y="691"/>
                    </a:lnTo>
                    <a:lnTo>
                      <a:pt x="386" y="682"/>
                    </a:lnTo>
                    <a:lnTo>
                      <a:pt x="378" y="672"/>
                    </a:lnTo>
                    <a:lnTo>
                      <a:pt x="373" y="666"/>
                    </a:lnTo>
                    <a:lnTo>
                      <a:pt x="367" y="664"/>
                    </a:lnTo>
                    <a:lnTo>
                      <a:pt x="367" y="661"/>
                    </a:lnTo>
                    <a:lnTo>
                      <a:pt x="359" y="657"/>
                    </a:lnTo>
                    <a:lnTo>
                      <a:pt x="357" y="659"/>
                    </a:lnTo>
                    <a:lnTo>
                      <a:pt x="357" y="661"/>
                    </a:lnTo>
                    <a:lnTo>
                      <a:pt x="347" y="666"/>
                    </a:lnTo>
                    <a:lnTo>
                      <a:pt x="328" y="649"/>
                    </a:lnTo>
                    <a:lnTo>
                      <a:pt x="324" y="649"/>
                    </a:lnTo>
                    <a:lnTo>
                      <a:pt x="326" y="653"/>
                    </a:lnTo>
                    <a:lnTo>
                      <a:pt x="319" y="659"/>
                    </a:lnTo>
                    <a:lnTo>
                      <a:pt x="317" y="661"/>
                    </a:lnTo>
                    <a:lnTo>
                      <a:pt x="317" y="664"/>
                    </a:lnTo>
                    <a:lnTo>
                      <a:pt x="311" y="668"/>
                    </a:lnTo>
                    <a:lnTo>
                      <a:pt x="303" y="670"/>
                    </a:lnTo>
                    <a:lnTo>
                      <a:pt x="301" y="674"/>
                    </a:lnTo>
                    <a:lnTo>
                      <a:pt x="301" y="678"/>
                    </a:lnTo>
                    <a:lnTo>
                      <a:pt x="303" y="678"/>
                    </a:lnTo>
                    <a:lnTo>
                      <a:pt x="303" y="680"/>
                    </a:lnTo>
                    <a:lnTo>
                      <a:pt x="301" y="680"/>
                    </a:lnTo>
                    <a:lnTo>
                      <a:pt x="301" y="684"/>
                    </a:lnTo>
                    <a:lnTo>
                      <a:pt x="301" y="686"/>
                    </a:lnTo>
                    <a:lnTo>
                      <a:pt x="297" y="688"/>
                    </a:lnTo>
                    <a:lnTo>
                      <a:pt x="297" y="690"/>
                    </a:lnTo>
                    <a:lnTo>
                      <a:pt x="295" y="690"/>
                    </a:lnTo>
                    <a:lnTo>
                      <a:pt x="295" y="693"/>
                    </a:lnTo>
                    <a:lnTo>
                      <a:pt x="292" y="695"/>
                    </a:lnTo>
                    <a:lnTo>
                      <a:pt x="290" y="699"/>
                    </a:lnTo>
                    <a:lnTo>
                      <a:pt x="286" y="705"/>
                    </a:lnTo>
                    <a:lnTo>
                      <a:pt x="280" y="703"/>
                    </a:lnTo>
                    <a:lnTo>
                      <a:pt x="280" y="699"/>
                    </a:lnTo>
                    <a:lnTo>
                      <a:pt x="276" y="699"/>
                    </a:lnTo>
                    <a:lnTo>
                      <a:pt x="270" y="697"/>
                    </a:lnTo>
                    <a:lnTo>
                      <a:pt x="266" y="693"/>
                    </a:lnTo>
                    <a:lnTo>
                      <a:pt x="266" y="690"/>
                    </a:lnTo>
                    <a:lnTo>
                      <a:pt x="264" y="693"/>
                    </a:lnTo>
                    <a:lnTo>
                      <a:pt x="263" y="690"/>
                    </a:lnTo>
                    <a:lnTo>
                      <a:pt x="261" y="688"/>
                    </a:lnTo>
                    <a:lnTo>
                      <a:pt x="257" y="688"/>
                    </a:lnTo>
                    <a:lnTo>
                      <a:pt x="255" y="688"/>
                    </a:lnTo>
                    <a:lnTo>
                      <a:pt x="255" y="684"/>
                    </a:lnTo>
                    <a:lnTo>
                      <a:pt x="251" y="684"/>
                    </a:lnTo>
                    <a:lnTo>
                      <a:pt x="247" y="684"/>
                    </a:lnTo>
                    <a:lnTo>
                      <a:pt x="247" y="682"/>
                    </a:lnTo>
                    <a:lnTo>
                      <a:pt x="247" y="684"/>
                    </a:lnTo>
                    <a:lnTo>
                      <a:pt x="245" y="682"/>
                    </a:lnTo>
                    <a:lnTo>
                      <a:pt x="241" y="678"/>
                    </a:lnTo>
                    <a:lnTo>
                      <a:pt x="237" y="678"/>
                    </a:lnTo>
                    <a:lnTo>
                      <a:pt x="236" y="676"/>
                    </a:lnTo>
                    <a:lnTo>
                      <a:pt x="232" y="676"/>
                    </a:lnTo>
                    <a:lnTo>
                      <a:pt x="226" y="672"/>
                    </a:lnTo>
                    <a:lnTo>
                      <a:pt x="222" y="672"/>
                    </a:lnTo>
                    <a:lnTo>
                      <a:pt x="220" y="672"/>
                    </a:lnTo>
                    <a:lnTo>
                      <a:pt x="216" y="676"/>
                    </a:lnTo>
                    <a:lnTo>
                      <a:pt x="212" y="676"/>
                    </a:lnTo>
                    <a:lnTo>
                      <a:pt x="210" y="676"/>
                    </a:lnTo>
                    <a:lnTo>
                      <a:pt x="207" y="672"/>
                    </a:lnTo>
                    <a:lnTo>
                      <a:pt x="205" y="672"/>
                    </a:lnTo>
                    <a:lnTo>
                      <a:pt x="197" y="670"/>
                    </a:lnTo>
                    <a:lnTo>
                      <a:pt x="195" y="670"/>
                    </a:lnTo>
                    <a:lnTo>
                      <a:pt x="191" y="670"/>
                    </a:lnTo>
                    <a:lnTo>
                      <a:pt x="191" y="666"/>
                    </a:lnTo>
                    <a:lnTo>
                      <a:pt x="185" y="655"/>
                    </a:lnTo>
                    <a:lnTo>
                      <a:pt x="183" y="605"/>
                    </a:lnTo>
                    <a:lnTo>
                      <a:pt x="131" y="593"/>
                    </a:lnTo>
                    <a:lnTo>
                      <a:pt x="187" y="477"/>
                    </a:lnTo>
                    <a:lnTo>
                      <a:pt x="193" y="468"/>
                    </a:lnTo>
                    <a:lnTo>
                      <a:pt x="172" y="456"/>
                    </a:lnTo>
                    <a:lnTo>
                      <a:pt x="137" y="440"/>
                    </a:lnTo>
                    <a:lnTo>
                      <a:pt x="118" y="433"/>
                    </a:lnTo>
                    <a:lnTo>
                      <a:pt x="108" y="427"/>
                    </a:lnTo>
                    <a:lnTo>
                      <a:pt x="100" y="423"/>
                    </a:lnTo>
                    <a:lnTo>
                      <a:pt x="100" y="427"/>
                    </a:lnTo>
                    <a:lnTo>
                      <a:pt x="87" y="427"/>
                    </a:lnTo>
                    <a:lnTo>
                      <a:pt x="81" y="427"/>
                    </a:lnTo>
                    <a:lnTo>
                      <a:pt x="77" y="427"/>
                    </a:lnTo>
                    <a:lnTo>
                      <a:pt x="75" y="427"/>
                    </a:lnTo>
                    <a:lnTo>
                      <a:pt x="68" y="423"/>
                    </a:lnTo>
                    <a:lnTo>
                      <a:pt x="66" y="417"/>
                    </a:lnTo>
                    <a:lnTo>
                      <a:pt x="58" y="408"/>
                    </a:lnTo>
                    <a:lnTo>
                      <a:pt x="56" y="406"/>
                    </a:lnTo>
                    <a:lnTo>
                      <a:pt x="52" y="406"/>
                    </a:lnTo>
                    <a:lnTo>
                      <a:pt x="52" y="402"/>
                    </a:lnTo>
                    <a:lnTo>
                      <a:pt x="52" y="400"/>
                    </a:lnTo>
                    <a:lnTo>
                      <a:pt x="52" y="396"/>
                    </a:lnTo>
                    <a:lnTo>
                      <a:pt x="48" y="392"/>
                    </a:lnTo>
                    <a:lnTo>
                      <a:pt x="46" y="392"/>
                    </a:lnTo>
                    <a:lnTo>
                      <a:pt x="43" y="394"/>
                    </a:lnTo>
                    <a:lnTo>
                      <a:pt x="43" y="386"/>
                    </a:lnTo>
                    <a:lnTo>
                      <a:pt x="39" y="386"/>
                    </a:lnTo>
                    <a:lnTo>
                      <a:pt x="33" y="386"/>
                    </a:lnTo>
                    <a:lnTo>
                      <a:pt x="27" y="386"/>
                    </a:lnTo>
                    <a:lnTo>
                      <a:pt x="27" y="379"/>
                    </a:lnTo>
                    <a:lnTo>
                      <a:pt x="17" y="379"/>
                    </a:lnTo>
                    <a:lnTo>
                      <a:pt x="17" y="369"/>
                    </a:lnTo>
                    <a:lnTo>
                      <a:pt x="17" y="363"/>
                    </a:lnTo>
                    <a:lnTo>
                      <a:pt x="8" y="359"/>
                    </a:lnTo>
                    <a:lnTo>
                      <a:pt x="2" y="359"/>
                    </a:lnTo>
                    <a:lnTo>
                      <a:pt x="2" y="350"/>
                    </a:lnTo>
                    <a:lnTo>
                      <a:pt x="2" y="342"/>
                    </a:lnTo>
                    <a:lnTo>
                      <a:pt x="2" y="338"/>
                    </a:lnTo>
                    <a:lnTo>
                      <a:pt x="10" y="338"/>
                    </a:lnTo>
                    <a:lnTo>
                      <a:pt x="19" y="338"/>
                    </a:lnTo>
                    <a:lnTo>
                      <a:pt x="19" y="334"/>
                    </a:lnTo>
                    <a:lnTo>
                      <a:pt x="19" y="332"/>
                    </a:lnTo>
                    <a:lnTo>
                      <a:pt x="19" y="329"/>
                    </a:lnTo>
                    <a:lnTo>
                      <a:pt x="23" y="323"/>
                    </a:lnTo>
                    <a:lnTo>
                      <a:pt x="23" y="317"/>
                    </a:lnTo>
                    <a:lnTo>
                      <a:pt x="23" y="309"/>
                    </a:lnTo>
                    <a:lnTo>
                      <a:pt x="23" y="303"/>
                    </a:lnTo>
                    <a:lnTo>
                      <a:pt x="25" y="300"/>
                    </a:lnTo>
                    <a:lnTo>
                      <a:pt x="25" y="294"/>
                    </a:lnTo>
                    <a:lnTo>
                      <a:pt x="21" y="294"/>
                    </a:lnTo>
                    <a:lnTo>
                      <a:pt x="21" y="292"/>
                    </a:lnTo>
                    <a:lnTo>
                      <a:pt x="19" y="292"/>
                    </a:lnTo>
                    <a:lnTo>
                      <a:pt x="15" y="292"/>
                    </a:lnTo>
                    <a:lnTo>
                      <a:pt x="15" y="294"/>
                    </a:lnTo>
                    <a:lnTo>
                      <a:pt x="0" y="294"/>
                    </a:lnTo>
                    <a:lnTo>
                      <a:pt x="0" y="288"/>
                    </a:lnTo>
                    <a:lnTo>
                      <a:pt x="4" y="288"/>
                    </a:lnTo>
                    <a:lnTo>
                      <a:pt x="10" y="288"/>
                    </a:lnTo>
                    <a:lnTo>
                      <a:pt x="10" y="278"/>
                    </a:lnTo>
                    <a:lnTo>
                      <a:pt x="15" y="278"/>
                    </a:lnTo>
                    <a:lnTo>
                      <a:pt x="21" y="278"/>
                    </a:lnTo>
                    <a:lnTo>
                      <a:pt x="29" y="278"/>
                    </a:lnTo>
                    <a:lnTo>
                      <a:pt x="31" y="276"/>
                    </a:lnTo>
                    <a:lnTo>
                      <a:pt x="31" y="273"/>
                    </a:lnTo>
                    <a:lnTo>
                      <a:pt x="29" y="273"/>
                    </a:lnTo>
                    <a:lnTo>
                      <a:pt x="27" y="263"/>
                    </a:lnTo>
                    <a:lnTo>
                      <a:pt x="27" y="257"/>
                    </a:lnTo>
                    <a:lnTo>
                      <a:pt x="27" y="251"/>
                    </a:lnTo>
                    <a:lnTo>
                      <a:pt x="27" y="247"/>
                    </a:lnTo>
                    <a:lnTo>
                      <a:pt x="31" y="247"/>
                    </a:lnTo>
                    <a:lnTo>
                      <a:pt x="37" y="247"/>
                    </a:lnTo>
                    <a:lnTo>
                      <a:pt x="37" y="238"/>
                    </a:lnTo>
                    <a:lnTo>
                      <a:pt x="41" y="228"/>
                    </a:lnTo>
                    <a:lnTo>
                      <a:pt x="43" y="222"/>
                    </a:lnTo>
                    <a:lnTo>
                      <a:pt x="46" y="222"/>
                    </a:lnTo>
                    <a:lnTo>
                      <a:pt x="62" y="226"/>
                    </a:lnTo>
                    <a:lnTo>
                      <a:pt x="71" y="224"/>
                    </a:lnTo>
                    <a:lnTo>
                      <a:pt x="71" y="222"/>
                    </a:lnTo>
                    <a:lnTo>
                      <a:pt x="73" y="222"/>
                    </a:lnTo>
                    <a:lnTo>
                      <a:pt x="71" y="222"/>
                    </a:lnTo>
                    <a:lnTo>
                      <a:pt x="68" y="222"/>
                    </a:lnTo>
                    <a:lnTo>
                      <a:pt x="68" y="218"/>
                    </a:lnTo>
                    <a:lnTo>
                      <a:pt x="68" y="217"/>
                    </a:lnTo>
                    <a:lnTo>
                      <a:pt x="68" y="203"/>
                    </a:lnTo>
                    <a:lnTo>
                      <a:pt x="77" y="207"/>
                    </a:lnTo>
                    <a:lnTo>
                      <a:pt x="77" y="203"/>
                    </a:lnTo>
                    <a:lnTo>
                      <a:pt x="77" y="188"/>
                    </a:lnTo>
                    <a:lnTo>
                      <a:pt x="79" y="188"/>
                    </a:lnTo>
                    <a:lnTo>
                      <a:pt x="83" y="188"/>
                    </a:lnTo>
                    <a:lnTo>
                      <a:pt x="87" y="188"/>
                    </a:lnTo>
                    <a:lnTo>
                      <a:pt x="85" y="182"/>
                    </a:lnTo>
                    <a:lnTo>
                      <a:pt x="102" y="182"/>
                    </a:lnTo>
                    <a:lnTo>
                      <a:pt x="100" y="163"/>
                    </a:lnTo>
                    <a:lnTo>
                      <a:pt x="104" y="163"/>
                    </a:lnTo>
                    <a:lnTo>
                      <a:pt x="108" y="159"/>
                    </a:lnTo>
                    <a:lnTo>
                      <a:pt x="106" y="147"/>
                    </a:lnTo>
                    <a:lnTo>
                      <a:pt x="129" y="147"/>
                    </a:lnTo>
                    <a:lnTo>
                      <a:pt x="126" y="147"/>
                    </a:lnTo>
                    <a:lnTo>
                      <a:pt x="124" y="147"/>
                    </a:lnTo>
                    <a:lnTo>
                      <a:pt x="135" y="143"/>
                    </a:lnTo>
                    <a:lnTo>
                      <a:pt x="139" y="139"/>
                    </a:lnTo>
                    <a:lnTo>
                      <a:pt x="141" y="137"/>
                    </a:lnTo>
                    <a:lnTo>
                      <a:pt x="141" y="134"/>
                    </a:lnTo>
                    <a:lnTo>
                      <a:pt x="145" y="134"/>
                    </a:lnTo>
                    <a:lnTo>
                      <a:pt x="145" y="132"/>
                    </a:lnTo>
                    <a:lnTo>
                      <a:pt x="147" y="128"/>
                    </a:lnTo>
                    <a:lnTo>
                      <a:pt x="145" y="124"/>
                    </a:lnTo>
                    <a:lnTo>
                      <a:pt x="147" y="122"/>
                    </a:lnTo>
                    <a:lnTo>
                      <a:pt x="147" y="116"/>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12" name="Freeform 7"/>
              <p:cNvSpPr>
                <a:spLocks/>
              </p:cNvSpPr>
              <p:nvPr/>
            </p:nvSpPr>
            <p:spPr bwMode="auto">
              <a:xfrm>
                <a:off x="2336" y="406"/>
                <a:ext cx="39" cy="29"/>
              </a:xfrm>
              <a:custGeom>
                <a:avLst/>
                <a:gdLst>
                  <a:gd name="T0" fmla="*/ 16 w 39"/>
                  <a:gd name="T1" fmla="*/ 0 h 29"/>
                  <a:gd name="T2" fmla="*/ 14 w 39"/>
                  <a:gd name="T3" fmla="*/ 1 h 29"/>
                  <a:gd name="T4" fmla="*/ 10 w 39"/>
                  <a:gd name="T5" fmla="*/ 1 h 29"/>
                  <a:gd name="T6" fmla="*/ 8 w 39"/>
                  <a:gd name="T7" fmla="*/ 1 h 29"/>
                  <a:gd name="T8" fmla="*/ 4 w 39"/>
                  <a:gd name="T9" fmla="*/ 1 h 29"/>
                  <a:gd name="T10" fmla="*/ 4 w 39"/>
                  <a:gd name="T11" fmla="*/ 3 h 29"/>
                  <a:gd name="T12" fmla="*/ 4 w 39"/>
                  <a:gd name="T13" fmla="*/ 7 h 29"/>
                  <a:gd name="T14" fmla="*/ 0 w 39"/>
                  <a:gd name="T15" fmla="*/ 9 h 29"/>
                  <a:gd name="T16" fmla="*/ 8 w 39"/>
                  <a:gd name="T17" fmla="*/ 9 h 29"/>
                  <a:gd name="T18" fmla="*/ 20 w 39"/>
                  <a:gd name="T19" fmla="*/ 19 h 29"/>
                  <a:gd name="T20" fmla="*/ 25 w 39"/>
                  <a:gd name="T21" fmla="*/ 29 h 29"/>
                  <a:gd name="T22" fmla="*/ 29 w 39"/>
                  <a:gd name="T23" fmla="*/ 25 h 29"/>
                  <a:gd name="T24" fmla="*/ 25 w 39"/>
                  <a:gd name="T25" fmla="*/ 25 h 29"/>
                  <a:gd name="T26" fmla="*/ 29 w 39"/>
                  <a:gd name="T27" fmla="*/ 23 h 29"/>
                  <a:gd name="T28" fmla="*/ 33 w 39"/>
                  <a:gd name="T29" fmla="*/ 23 h 29"/>
                  <a:gd name="T30" fmla="*/ 33 w 39"/>
                  <a:gd name="T31" fmla="*/ 19 h 29"/>
                  <a:gd name="T32" fmla="*/ 35 w 39"/>
                  <a:gd name="T33" fmla="*/ 15 h 29"/>
                  <a:gd name="T34" fmla="*/ 35 w 39"/>
                  <a:gd name="T35" fmla="*/ 13 h 29"/>
                  <a:gd name="T36" fmla="*/ 39 w 39"/>
                  <a:gd name="T37" fmla="*/ 13 h 29"/>
                  <a:gd name="T38" fmla="*/ 35 w 39"/>
                  <a:gd name="T39" fmla="*/ 3 h 29"/>
                  <a:gd name="T40" fmla="*/ 29 w 39"/>
                  <a:gd name="T41" fmla="*/ 3 h 29"/>
                  <a:gd name="T42" fmla="*/ 23 w 39"/>
                  <a:gd name="T43" fmla="*/ 0 h 29"/>
                  <a:gd name="T44" fmla="*/ 20 w 39"/>
                  <a:gd name="T45" fmla="*/ 0 h 29"/>
                  <a:gd name="T46" fmla="*/ 16 w 39"/>
                  <a:gd name="T47" fmla="*/ 0 h 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9"/>
                  <a:gd name="T73" fmla="*/ 0 h 29"/>
                  <a:gd name="T74" fmla="*/ 39 w 39"/>
                  <a:gd name="T75" fmla="*/ 29 h 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9" h="29">
                    <a:moveTo>
                      <a:pt x="16" y="0"/>
                    </a:moveTo>
                    <a:lnTo>
                      <a:pt x="14" y="1"/>
                    </a:lnTo>
                    <a:lnTo>
                      <a:pt x="10" y="1"/>
                    </a:lnTo>
                    <a:lnTo>
                      <a:pt x="8" y="1"/>
                    </a:lnTo>
                    <a:lnTo>
                      <a:pt x="4" y="1"/>
                    </a:lnTo>
                    <a:lnTo>
                      <a:pt x="4" y="3"/>
                    </a:lnTo>
                    <a:lnTo>
                      <a:pt x="4" y="7"/>
                    </a:lnTo>
                    <a:lnTo>
                      <a:pt x="0" y="9"/>
                    </a:lnTo>
                    <a:lnTo>
                      <a:pt x="8" y="9"/>
                    </a:lnTo>
                    <a:lnTo>
                      <a:pt x="20" y="19"/>
                    </a:lnTo>
                    <a:lnTo>
                      <a:pt x="25" y="29"/>
                    </a:lnTo>
                    <a:lnTo>
                      <a:pt x="29" y="25"/>
                    </a:lnTo>
                    <a:lnTo>
                      <a:pt x="25" y="25"/>
                    </a:lnTo>
                    <a:lnTo>
                      <a:pt x="29" y="23"/>
                    </a:lnTo>
                    <a:lnTo>
                      <a:pt x="33" y="23"/>
                    </a:lnTo>
                    <a:lnTo>
                      <a:pt x="33" y="19"/>
                    </a:lnTo>
                    <a:lnTo>
                      <a:pt x="35" y="15"/>
                    </a:lnTo>
                    <a:lnTo>
                      <a:pt x="35" y="13"/>
                    </a:lnTo>
                    <a:lnTo>
                      <a:pt x="39" y="13"/>
                    </a:lnTo>
                    <a:lnTo>
                      <a:pt x="35" y="3"/>
                    </a:lnTo>
                    <a:lnTo>
                      <a:pt x="29" y="3"/>
                    </a:lnTo>
                    <a:lnTo>
                      <a:pt x="23" y="0"/>
                    </a:lnTo>
                    <a:lnTo>
                      <a:pt x="20" y="0"/>
                    </a:lnTo>
                    <a:lnTo>
                      <a:pt x="16" y="0"/>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13" name="Freeform 8"/>
              <p:cNvSpPr>
                <a:spLocks/>
              </p:cNvSpPr>
              <p:nvPr/>
            </p:nvSpPr>
            <p:spPr bwMode="auto">
              <a:xfrm>
                <a:off x="2336" y="406"/>
                <a:ext cx="39" cy="29"/>
              </a:xfrm>
              <a:custGeom>
                <a:avLst/>
                <a:gdLst>
                  <a:gd name="T0" fmla="*/ 16 w 39"/>
                  <a:gd name="T1" fmla="*/ 0 h 29"/>
                  <a:gd name="T2" fmla="*/ 14 w 39"/>
                  <a:gd name="T3" fmla="*/ 1 h 29"/>
                  <a:gd name="T4" fmla="*/ 10 w 39"/>
                  <a:gd name="T5" fmla="*/ 1 h 29"/>
                  <a:gd name="T6" fmla="*/ 8 w 39"/>
                  <a:gd name="T7" fmla="*/ 1 h 29"/>
                  <a:gd name="T8" fmla="*/ 4 w 39"/>
                  <a:gd name="T9" fmla="*/ 1 h 29"/>
                  <a:gd name="T10" fmla="*/ 4 w 39"/>
                  <a:gd name="T11" fmla="*/ 3 h 29"/>
                  <a:gd name="T12" fmla="*/ 4 w 39"/>
                  <a:gd name="T13" fmla="*/ 7 h 29"/>
                  <a:gd name="T14" fmla="*/ 0 w 39"/>
                  <a:gd name="T15" fmla="*/ 9 h 29"/>
                  <a:gd name="T16" fmla="*/ 8 w 39"/>
                  <a:gd name="T17" fmla="*/ 9 h 29"/>
                  <a:gd name="T18" fmla="*/ 20 w 39"/>
                  <a:gd name="T19" fmla="*/ 19 h 29"/>
                  <a:gd name="T20" fmla="*/ 25 w 39"/>
                  <a:gd name="T21" fmla="*/ 29 h 29"/>
                  <a:gd name="T22" fmla="*/ 29 w 39"/>
                  <a:gd name="T23" fmla="*/ 25 h 29"/>
                  <a:gd name="T24" fmla="*/ 25 w 39"/>
                  <a:gd name="T25" fmla="*/ 25 h 29"/>
                  <a:gd name="T26" fmla="*/ 29 w 39"/>
                  <a:gd name="T27" fmla="*/ 23 h 29"/>
                  <a:gd name="T28" fmla="*/ 33 w 39"/>
                  <a:gd name="T29" fmla="*/ 23 h 29"/>
                  <a:gd name="T30" fmla="*/ 33 w 39"/>
                  <a:gd name="T31" fmla="*/ 19 h 29"/>
                  <a:gd name="T32" fmla="*/ 35 w 39"/>
                  <a:gd name="T33" fmla="*/ 15 h 29"/>
                  <a:gd name="T34" fmla="*/ 35 w 39"/>
                  <a:gd name="T35" fmla="*/ 13 h 29"/>
                  <a:gd name="T36" fmla="*/ 39 w 39"/>
                  <a:gd name="T37" fmla="*/ 13 h 29"/>
                  <a:gd name="T38" fmla="*/ 35 w 39"/>
                  <a:gd name="T39" fmla="*/ 3 h 29"/>
                  <a:gd name="T40" fmla="*/ 29 w 39"/>
                  <a:gd name="T41" fmla="*/ 3 h 29"/>
                  <a:gd name="T42" fmla="*/ 23 w 39"/>
                  <a:gd name="T43" fmla="*/ 0 h 29"/>
                  <a:gd name="T44" fmla="*/ 20 w 39"/>
                  <a:gd name="T45" fmla="*/ 0 h 29"/>
                  <a:gd name="T46" fmla="*/ 16 w 39"/>
                  <a:gd name="T47" fmla="*/ 0 h 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9"/>
                  <a:gd name="T73" fmla="*/ 0 h 29"/>
                  <a:gd name="T74" fmla="*/ 39 w 39"/>
                  <a:gd name="T75" fmla="*/ 29 h 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9" h="29">
                    <a:moveTo>
                      <a:pt x="16" y="0"/>
                    </a:moveTo>
                    <a:lnTo>
                      <a:pt x="14" y="1"/>
                    </a:lnTo>
                    <a:lnTo>
                      <a:pt x="10" y="1"/>
                    </a:lnTo>
                    <a:lnTo>
                      <a:pt x="8" y="1"/>
                    </a:lnTo>
                    <a:lnTo>
                      <a:pt x="4" y="1"/>
                    </a:lnTo>
                    <a:lnTo>
                      <a:pt x="4" y="3"/>
                    </a:lnTo>
                    <a:lnTo>
                      <a:pt x="4" y="7"/>
                    </a:lnTo>
                    <a:lnTo>
                      <a:pt x="0" y="9"/>
                    </a:lnTo>
                    <a:lnTo>
                      <a:pt x="8" y="9"/>
                    </a:lnTo>
                    <a:lnTo>
                      <a:pt x="20" y="19"/>
                    </a:lnTo>
                    <a:lnTo>
                      <a:pt x="25" y="29"/>
                    </a:lnTo>
                    <a:lnTo>
                      <a:pt x="29" y="25"/>
                    </a:lnTo>
                    <a:lnTo>
                      <a:pt x="25" y="25"/>
                    </a:lnTo>
                    <a:lnTo>
                      <a:pt x="29" y="23"/>
                    </a:lnTo>
                    <a:lnTo>
                      <a:pt x="33" y="23"/>
                    </a:lnTo>
                    <a:lnTo>
                      <a:pt x="33" y="19"/>
                    </a:lnTo>
                    <a:lnTo>
                      <a:pt x="35" y="15"/>
                    </a:lnTo>
                    <a:lnTo>
                      <a:pt x="35" y="13"/>
                    </a:lnTo>
                    <a:lnTo>
                      <a:pt x="39" y="13"/>
                    </a:lnTo>
                    <a:lnTo>
                      <a:pt x="35" y="3"/>
                    </a:lnTo>
                    <a:lnTo>
                      <a:pt x="29" y="3"/>
                    </a:lnTo>
                    <a:lnTo>
                      <a:pt x="23" y="0"/>
                    </a:lnTo>
                    <a:lnTo>
                      <a:pt x="20" y="0"/>
                    </a:lnTo>
                    <a:lnTo>
                      <a:pt x="16" y="0"/>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14" name="Freeform 9"/>
              <p:cNvSpPr>
                <a:spLocks/>
              </p:cNvSpPr>
              <p:nvPr/>
            </p:nvSpPr>
            <p:spPr bwMode="auto">
              <a:xfrm>
                <a:off x="1819" y="48"/>
                <a:ext cx="87" cy="126"/>
              </a:xfrm>
              <a:custGeom>
                <a:avLst/>
                <a:gdLst>
                  <a:gd name="T0" fmla="*/ 87 w 87"/>
                  <a:gd name="T1" fmla="*/ 35 h 126"/>
                  <a:gd name="T2" fmla="*/ 87 w 87"/>
                  <a:gd name="T3" fmla="*/ 41 h 126"/>
                  <a:gd name="T4" fmla="*/ 85 w 87"/>
                  <a:gd name="T5" fmla="*/ 43 h 126"/>
                  <a:gd name="T6" fmla="*/ 87 w 87"/>
                  <a:gd name="T7" fmla="*/ 47 h 126"/>
                  <a:gd name="T8" fmla="*/ 85 w 87"/>
                  <a:gd name="T9" fmla="*/ 51 h 126"/>
                  <a:gd name="T10" fmla="*/ 85 w 87"/>
                  <a:gd name="T11" fmla="*/ 53 h 126"/>
                  <a:gd name="T12" fmla="*/ 81 w 87"/>
                  <a:gd name="T13" fmla="*/ 53 h 126"/>
                  <a:gd name="T14" fmla="*/ 81 w 87"/>
                  <a:gd name="T15" fmla="*/ 56 h 126"/>
                  <a:gd name="T16" fmla="*/ 79 w 87"/>
                  <a:gd name="T17" fmla="*/ 58 h 126"/>
                  <a:gd name="T18" fmla="*/ 75 w 87"/>
                  <a:gd name="T19" fmla="*/ 62 h 126"/>
                  <a:gd name="T20" fmla="*/ 64 w 87"/>
                  <a:gd name="T21" fmla="*/ 66 h 126"/>
                  <a:gd name="T22" fmla="*/ 66 w 87"/>
                  <a:gd name="T23" fmla="*/ 66 h 126"/>
                  <a:gd name="T24" fmla="*/ 69 w 87"/>
                  <a:gd name="T25" fmla="*/ 66 h 126"/>
                  <a:gd name="T26" fmla="*/ 46 w 87"/>
                  <a:gd name="T27" fmla="*/ 66 h 126"/>
                  <a:gd name="T28" fmla="*/ 48 w 87"/>
                  <a:gd name="T29" fmla="*/ 78 h 126"/>
                  <a:gd name="T30" fmla="*/ 44 w 87"/>
                  <a:gd name="T31" fmla="*/ 82 h 126"/>
                  <a:gd name="T32" fmla="*/ 40 w 87"/>
                  <a:gd name="T33" fmla="*/ 82 h 126"/>
                  <a:gd name="T34" fmla="*/ 42 w 87"/>
                  <a:gd name="T35" fmla="*/ 101 h 126"/>
                  <a:gd name="T36" fmla="*/ 25 w 87"/>
                  <a:gd name="T37" fmla="*/ 101 h 126"/>
                  <a:gd name="T38" fmla="*/ 27 w 87"/>
                  <a:gd name="T39" fmla="*/ 107 h 126"/>
                  <a:gd name="T40" fmla="*/ 23 w 87"/>
                  <a:gd name="T41" fmla="*/ 107 h 126"/>
                  <a:gd name="T42" fmla="*/ 19 w 87"/>
                  <a:gd name="T43" fmla="*/ 107 h 126"/>
                  <a:gd name="T44" fmla="*/ 17 w 87"/>
                  <a:gd name="T45" fmla="*/ 107 h 126"/>
                  <a:gd name="T46" fmla="*/ 17 w 87"/>
                  <a:gd name="T47" fmla="*/ 122 h 126"/>
                  <a:gd name="T48" fmla="*/ 17 w 87"/>
                  <a:gd name="T49" fmla="*/ 126 h 126"/>
                  <a:gd name="T50" fmla="*/ 8 w 87"/>
                  <a:gd name="T51" fmla="*/ 122 h 126"/>
                  <a:gd name="T52" fmla="*/ 8 w 87"/>
                  <a:gd name="T53" fmla="*/ 112 h 126"/>
                  <a:gd name="T54" fmla="*/ 10 w 87"/>
                  <a:gd name="T55" fmla="*/ 101 h 126"/>
                  <a:gd name="T56" fmla="*/ 10 w 87"/>
                  <a:gd name="T57" fmla="*/ 97 h 126"/>
                  <a:gd name="T58" fmla="*/ 10 w 87"/>
                  <a:gd name="T59" fmla="*/ 91 h 126"/>
                  <a:gd name="T60" fmla="*/ 10 w 87"/>
                  <a:gd name="T61" fmla="*/ 85 h 126"/>
                  <a:gd name="T62" fmla="*/ 10 w 87"/>
                  <a:gd name="T63" fmla="*/ 82 h 126"/>
                  <a:gd name="T64" fmla="*/ 6 w 87"/>
                  <a:gd name="T65" fmla="*/ 70 h 126"/>
                  <a:gd name="T66" fmla="*/ 6 w 87"/>
                  <a:gd name="T67" fmla="*/ 66 h 126"/>
                  <a:gd name="T68" fmla="*/ 6 w 87"/>
                  <a:gd name="T69" fmla="*/ 58 h 126"/>
                  <a:gd name="T70" fmla="*/ 2 w 87"/>
                  <a:gd name="T71" fmla="*/ 20 h 126"/>
                  <a:gd name="T72" fmla="*/ 0 w 87"/>
                  <a:gd name="T73" fmla="*/ 18 h 126"/>
                  <a:gd name="T74" fmla="*/ 27 w 87"/>
                  <a:gd name="T75" fmla="*/ 16 h 126"/>
                  <a:gd name="T76" fmla="*/ 27 w 87"/>
                  <a:gd name="T77" fmla="*/ 10 h 126"/>
                  <a:gd name="T78" fmla="*/ 27 w 87"/>
                  <a:gd name="T79" fmla="*/ 0 h 126"/>
                  <a:gd name="T80" fmla="*/ 33 w 87"/>
                  <a:gd name="T81" fmla="*/ 0 h 126"/>
                  <a:gd name="T82" fmla="*/ 33 w 87"/>
                  <a:gd name="T83" fmla="*/ 8 h 126"/>
                  <a:gd name="T84" fmla="*/ 35 w 87"/>
                  <a:gd name="T85" fmla="*/ 16 h 126"/>
                  <a:gd name="T86" fmla="*/ 42 w 87"/>
                  <a:gd name="T87" fmla="*/ 16 h 126"/>
                  <a:gd name="T88" fmla="*/ 52 w 87"/>
                  <a:gd name="T89" fmla="*/ 20 h 126"/>
                  <a:gd name="T90" fmla="*/ 50 w 87"/>
                  <a:gd name="T91" fmla="*/ 26 h 126"/>
                  <a:gd name="T92" fmla="*/ 60 w 87"/>
                  <a:gd name="T93" fmla="*/ 26 h 126"/>
                  <a:gd name="T94" fmla="*/ 60 w 87"/>
                  <a:gd name="T95" fmla="*/ 20 h 126"/>
                  <a:gd name="T96" fmla="*/ 67 w 87"/>
                  <a:gd name="T97" fmla="*/ 20 h 126"/>
                  <a:gd name="T98" fmla="*/ 67 w 87"/>
                  <a:gd name="T99" fmla="*/ 26 h 126"/>
                  <a:gd name="T100" fmla="*/ 75 w 87"/>
                  <a:gd name="T101" fmla="*/ 26 h 126"/>
                  <a:gd name="T102" fmla="*/ 81 w 87"/>
                  <a:gd name="T103" fmla="*/ 26 h 126"/>
                  <a:gd name="T104" fmla="*/ 81 w 87"/>
                  <a:gd name="T105" fmla="*/ 35 h 126"/>
                  <a:gd name="T106" fmla="*/ 85 w 87"/>
                  <a:gd name="T107" fmla="*/ 35 h 126"/>
                  <a:gd name="T108" fmla="*/ 87 w 87"/>
                  <a:gd name="T109" fmla="*/ 35 h 1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
                  <a:gd name="T166" fmla="*/ 0 h 126"/>
                  <a:gd name="T167" fmla="*/ 87 w 87"/>
                  <a:gd name="T168" fmla="*/ 126 h 12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 h="126">
                    <a:moveTo>
                      <a:pt x="87" y="35"/>
                    </a:moveTo>
                    <a:lnTo>
                      <a:pt x="87" y="41"/>
                    </a:lnTo>
                    <a:lnTo>
                      <a:pt x="85" y="43"/>
                    </a:lnTo>
                    <a:lnTo>
                      <a:pt x="87" y="47"/>
                    </a:lnTo>
                    <a:lnTo>
                      <a:pt x="85" y="51"/>
                    </a:lnTo>
                    <a:lnTo>
                      <a:pt x="85" y="53"/>
                    </a:lnTo>
                    <a:lnTo>
                      <a:pt x="81" y="53"/>
                    </a:lnTo>
                    <a:lnTo>
                      <a:pt x="81" y="56"/>
                    </a:lnTo>
                    <a:lnTo>
                      <a:pt x="79" y="58"/>
                    </a:lnTo>
                    <a:lnTo>
                      <a:pt x="75" y="62"/>
                    </a:lnTo>
                    <a:lnTo>
                      <a:pt x="64" y="66"/>
                    </a:lnTo>
                    <a:lnTo>
                      <a:pt x="66" y="66"/>
                    </a:lnTo>
                    <a:lnTo>
                      <a:pt x="69" y="66"/>
                    </a:lnTo>
                    <a:lnTo>
                      <a:pt x="46" y="66"/>
                    </a:lnTo>
                    <a:lnTo>
                      <a:pt x="48" y="78"/>
                    </a:lnTo>
                    <a:lnTo>
                      <a:pt x="44" y="82"/>
                    </a:lnTo>
                    <a:lnTo>
                      <a:pt x="40" y="82"/>
                    </a:lnTo>
                    <a:lnTo>
                      <a:pt x="42" y="101"/>
                    </a:lnTo>
                    <a:lnTo>
                      <a:pt x="25" y="101"/>
                    </a:lnTo>
                    <a:lnTo>
                      <a:pt x="27" y="107"/>
                    </a:lnTo>
                    <a:lnTo>
                      <a:pt x="23" y="107"/>
                    </a:lnTo>
                    <a:lnTo>
                      <a:pt x="19" y="107"/>
                    </a:lnTo>
                    <a:lnTo>
                      <a:pt x="17" y="107"/>
                    </a:lnTo>
                    <a:lnTo>
                      <a:pt x="17" y="122"/>
                    </a:lnTo>
                    <a:lnTo>
                      <a:pt x="17" y="126"/>
                    </a:lnTo>
                    <a:lnTo>
                      <a:pt x="8" y="122"/>
                    </a:lnTo>
                    <a:lnTo>
                      <a:pt x="8" y="112"/>
                    </a:lnTo>
                    <a:lnTo>
                      <a:pt x="10" y="101"/>
                    </a:lnTo>
                    <a:lnTo>
                      <a:pt x="10" y="97"/>
                    </a:lnTo>
                    <a:lnTo>
                      <a:pt x="10" y="91"/>
                    </a:lnTo>
                    <a:lnTo>
                      <a:pt x="10" y="85"/>
                    </a:lnTo>
                    <a:lnTo>
                      <a:pt x="10" y="82"/>
                    </a:lnTo>
                    <a:lnTo>
                      <a:pt x="6" y="70"/>
                    </a:lnTo>
                    <a:lnTo>
                      <a:pt x="6" y="66"/>
                    </a:lnTo>
                    <a:lnTo>
                      <a:pt x="6" y="58"/>
                    </a:lnTo>
                    <a:lnTo>
                      <a:pt x="2" y="20"/>
                    </a:lnTo>
                    <a:lnTo>
                      <a:pt x="0" y="18"/>
                    </a:lnTo>
                    <a:lnTo>
                      <a:pt x="27" y="16"/>
                    </a:lnTo>
                    <a:lnTo>
                      <a:pt x="27" y="10"/>
                    </a:lnTo>
                    <a:lnTo>
                      <a:pt x="27" y="0"/>
                    </a:lnTo>
                    <a:lnTo>
                      <a:pt x="33" y="0"/>
                    </a:lnTo>
                    <a:lnTo>
                      <a:pt x="33" y="8"/>
                    </a:lnTo>
                    <a:lnTo>
                      <a:pt x="35" y="16"/>
                    </a:lnTo>
                    <a:lnTo>
                      <a:pt x="42" y="16"/>
                    </a:lnTo>
                    <a:lnTo>
                      <a:pt x="52" y="20"/>
                    </a:lnTo>
                    <a:lnTo>
                      <a:pt x="50" y="26"/>
                    </a:lnTo>
                    <a:lnTo>
                      <a:pt x="60" y="26"/>
                    </a:lnTo>
                    <a:lnTo>
                      <a:pt x="60" y="20"/>
                    </a:lnTo>
                    <a:lnTo>
                      <a:pt x="67" y="20"/>
                    </a:lnTo>
                    <a:lnTo>
                      <a:pt x="67" y="26"/>
                    </a:lnTo>
                    <a:lnTo>
                      <a:pt x="75" y="26"/>
                    </a:lnTo>
                    <a:lnTo>
                      <a:pt x="81" y="26"/>
                    </a:lnTo>
                    <a:lnTo>
                      <a:pt x="81" y="35"/>
                    </a:lnTo>
                    <a:lnTo>
                      <a:pt x="85" y="35"/>
                    </a:lnTo>
                    <a:lnTo>
                      <a:pt x="87" y="35"/>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15" name="Freeform 10"/>
              <p:cNvSpPr>
                <a:spLocks/>
              </p:cNvSpPr>
              <p:nvPr/>
            </p:nvSpPr>
            <p:spPr bwMode="auto">
              <a:xfrm>
                <a:off x="1819" y="48"/>
                <a:ext cx="87" cy="126"/>
              </a:xfrm>
              <a:custGeom>
                <a:avLst/>
                <a:gdLst>
                  <a:gd name="T0" fmla="*/ 87 w 87"/>
                  <a:gd name="T1" fmla="*/ 35 h 126"/>
                  <a:gd name="T2" fmla="*/ 87 w 87"/>
                  <a:gd name="T3" fmla="*/ 41 h 126"/>
                  <a:gd name="T4" fmla="*/ 85 w 87"/>
                  <a:gd name="T5" fmla="*/ 43 h 126"/>
                  <a:gd name="T6" fmla="*/ 87 w 87"/>
                  <a:gd name="T7" fmla="*/ 47 h 126"/>
                  <a:gd name="T8" fmla="*/ 85 w 87"/>
                  <a:gd name="T9" fmla="*/ 51 h 126"/>
                  <a:gd name="T10" fmla="*/ 85 w 87"/>
                  <a:gd name="T11" fmla="*/ 53 h 126"/>
                  <a:gd name="T12" fmla="*/ 81 w 87"/>
                  <a:gd name="T13" fmla="*/ 53 h 126"/>
                  <a:gd name="T14" fmla="*/ 81 w 87"/>
                  <a:gd name="T15" fmla="*/ 56 h 126"/>
                  <a:gd name="T16" fmla="*/ 79 w 87"/>
                  <a:gd name="T17" fmla="*/ 58 h 126"/>
                  <a:gd name="T18" fmla="*/ 75 w 87"/>
                  <a:gd name="T19" fmla="*/ 62 h 126"/>
                  <a:gd name="T20" fmla="*/ 64 w 87"/>
                  <a:gd name="T21" fmla="*/ 66 h 126"/>
                  <a:gd name="T22" fmla="*/ 66 w 87"/>
                  <a:gd name="T23" fmla="*/ 66 h 126"/>
                  <a:gd name="T24" fmla="*/ 69 w 87"/>
                  <a:gd name="T25" fmla="*/ 66 h 126"/>
                  <a:gd name="T26" fmla="*/ 46 w 87"/>
                  <a:gd name="T27" fmla="*/ 66 h 126"/>
                  <a:gd name="T28" fmla="*/ 48 w 87"/>
                  <a:gd name="T29" fmla="*/ 78 h 126"/>
                  <a:gd name="T30" fmla="*/ 44 w 87"/>
                  <a:gd name="T31" fmla="*/ 82 h 126"/>
                  <a:gd name="T32" fmla="*/ 40 w 87"/>
                  <a:gd name="T33" fmla="*/ 82 h 126"/>
                  <a:gd name="T34" fmla="*/ 42 w 87"/>
                  <a:gd name="T35" fmla="*/ 101 h 126"/>
                  <a:gd name="T36" fmla="*/ 25 w 87"/>
                  <a:gd name="T37" fmla="*/ 101 h 126"/>
                  <a:gd name="T38" fmla="*/ 27 w 87"/>
                  <a:gd name="T39" fmla="*/ 107 h 126"/>
                  <a:gd name="T40" fmla="*/ 23 w 87"/>
                  <a:gd name="T41" fmla="*/ 107 h 126"/>
                  <a:gd name="T42" fmla="*/ 19 w 87"/>
                  <a:gd name="T43" fmla="*/ 107 h 126"/>
                  <a:gd name="T44" fmla="*/ 17 w 87"/>
                  <a:gd name="T45" fmla="*/ 107 h 126"/>
                  <a:gd name="T46" fmla="*/ 17 w 87"/>
                  <a:gd name="T47" fmla="*/ 122 h 126"/>
                  <a:gd name="T48" fmla="*/ 17 w 87"/>
                  <a:gd name="T49" fmla="*/ 126 h 126"/>
                  <a:gd name="T50" fmla="*/ 8 w 87"/>
                  <a:gd name="T51" fmla="*/ 122 h 126"/>
                  <a:gd name="T52" fmla="*/ 8 w 87"/>
                  <a:gd name="T53" fmla="*/ 112 h 126"/>
                  <a:gd name="T54" fmla="*/ 10 w 87"/>
                  <a:gd name="T55" fmla="*/ 101 h 126"/>
                  <a:gd name="T56" fmla="*/ 10 w 87"/>
                  <a:gd name="T57" fmla="*/ 97 h 126"/>
                  <a:gd name="T58" fmla="*/ 10 w 87"/>
                  <a:gd name="T59" fmla="*/ 91 h 126"/>
                  <a:gd name="T60" fmla="*/ 10 w 87"/>
                  <a:gd name="T61" fmla="*/ 85 h 126"/>
                  <a:gd name="T62" fmla="*/ 10 w 87"/>
                  <a:gd name="T63" fmla="*/ 82 h 126"/>
                  <a:gd name="T64" fmla="*/ 6 w 87"/>
                  <a:gd name="T65" fmla="*/ 70 h 126"/>
                  <a:gd name="T66" fmla="*/ 6 w 87"/>
                  <a:gd name="T67" fmla="*/ 66 h 126"/>
                  <a:gd name="T68" fmla="*/ 6 w 87"/>
                  <a:gd name="T69" fmla="*/ 58 h 126"/>
                  <a:gd name="T70" fmla="*/ 2 w 87"/>
                  <a:gd name="T71" fmla="*/ 20 h 126"/>
                  <a:gd name="T72" fmla="*/ 0 w 87"/>
                  <a:gd name="T73" fmla="*/ 18 h 126"/>
                  <a:gd name="T74" fmla="*/ 27 w 87"/>
                  <a:gd name="T75" fmla="*/ 16 h 126"/>
                  <a:gd name="T76" fmla="*/ 27 w 87"/>
                  <a:gd name="T77" fmla="*/ 10 h 126"/>
                  <a:gd name="T78" fmla="*/ 27 w 87"/>
                  <a:gd name="T79" fmla="*/ 0 h 126"/>
                  <a:gd name="T80" fmla="*/ 33 w 87"/>
                  <a:gd name="T81" fmla="*/ 0 h 126"/>
                  <a:gd name="T82" fmla="*/ 33 w 87"/>
                  <a:gd name="T83" fmla="*/ 8 h 126"/>
                  <a:gd name="T84" fmla="*/ 35 w 87"/>
                  <a:gd name="T85" fmla="*/ 16 h 126"/>
                  <a:gd name="T86" fmla="*/ 42 w 87"/>
                  <a:gd name="T87" fmla="*/ 16 h 126"/>
                  <a:gd name="T88" fmla="*/ 52 w 87"/>
                  <a:gd name="T89" fmla="*/ 20 h 126"/>
                  <a:gd name="T90" fmla="*/ 50 w 87"/>
                  <a:gd name="T91" fmla="*/ 26 h 126"/>
                  <a:gd name="T92" fmla="*/ 60 w 87"/>
                  <a:gd name="T93" fmla="*/ 26 h 126"/>
                  <a:gd name="T94" fmla="*/ 60 w 87"/>
                  <a:gd name="T95" fmla="*/ 20 h 126"/>
                  <a:gd name="T96" fmla="*/ 67 w 87"/>
                  <a:gd name="T97" fmla="*/ 20 h 126"/>
                  <a:gd name="T98" fmla="*/ 67 w 87"/>
                  <a:gd name="T99" fmla="*/ 26 h 126"/>
                  <a:gd name="T100" fmla="*/ 75 w 87"/>
                  <a:gd name="T101" fmla="*/ 26 h 126"/>
                  <a:gd name="T102" fmla="*/ 81 w 87"/>
                  <a:gd name="T103" fmla="*/ 26 h 126"/>
                  <a:gd name="T104" fmla="*/ 81 w 87"/>
                  <a:gd name="T105" fmla="*/ 35 h 126"/>
                  <a:gd name="T106" fmla="*/ 85 w 87"/>
                  <a:gd name="T107" fmla="*/ 35 h 126"/>
                  <a:gd name="T108" fmla="*/ 87 w 87"/>
                  <a:gd name="T109" fmla="*/ 35 h 1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
                  <a:gd name="T166" fmla="*/ 0 h 126"/>
                  <a:gd name="T167" fmla="*/ 87 w 87"/>
                  <a:gd name="T168" fmla="*/ 126 h 12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 h="126">
                    <a:moveTo>
                      <a:pt x="87" y="35"/>
                    </a:moveTo>
                    <a:lnTo>
                      <a:pt x="87" y="41"/>
                    </a:lnTo>
                    <a:lnTo>
                      <a:pt x="85" y="43"/>
                    </a:lnTo>
                    <a:lnTo>
                      <a:pt x="87" y="47"/>
                    </a:lnTo>
                    <a:lnTo>
                      <a:pt x="85" y="51"/>
                    </a:lnTo>
                    <a:lnTo>
                      <a:pt x="85" y="53"/>
                    </a:lnTo>
                    <a:lnTo>
                      <a:pt x="81" y="53"/>
                    </a:lnTo>
                    <a:lnTo>
                      <a:pt x="81" y="56"/>
                    </a:lnTo>
                    <a:lnTo>
                      <a:pt x="79" y="58"/>
                    </a:lnTo>
                    <a:lnTo>
                      <a:pt x="75" y="62"/>
                    </a:lnTo>
                    <a:lnTo>
                      <a:pt x="64" y="66"/>
                    </a:lnTo>
                    <a:lnTo>
                      <a:pt x="66" y="66"/>
                    </a:lnTo>
                    <a:lnTo>
                      <a:pt x="69" y="66"/>
                    </a:lnTo>
                    <a:lnTo>
                      <a:pt x="46" y="66"/>
                    </a:lnTo>
                    <a:lnTo>
                      <a:pt x="48" y="78"/>
                    </a:lnTo>
                    <a:lnTo>
                      <a:pt x="44" y="82"/>
                    </a:lnTo>
                    <a:lnTo>
                      <a:pt x="40" y="82"/>
                    </a:lnTo>
                    <a:lnTo>
                      <a:pt x="42" y="101"/>
                    </a:lnTo>
                    <a:lnTo>
                      <a:pt x="25" y="101"/>
                    </a:lnTo>
                    <a:lnTo>
                      <a:pt x="27" y="107"/>
                    </a:lnTo>
                    <a:lnTo>
                      <a:pt x="23" y="107"/>
                    </a:lnTo>
                    <a:lnTo>
                      <a:pt x="19" y="107"/>
                    </a:lnTo>
                    <a:lnTo>
                      <a:pt x="17" y="107"/>
                    </a:lnTo>
                    <a:lnTo>
                      <a:pt x="17" y="122"/>
                    </a:lnTo>
                    <a:lnTo>
                      <a:pt x="17" y="126"/>
                    </a:lnTo>
                    <a:lnTo>
                      <a:pt x="8" y="122"/>
                    </a:lnTo>
                    <a:lnTo>
                      <a:pt x="8" y="112"/>
                    </a:lnTo>
                    <a:lnTo>
                      <a:pt x="10" y="101"/>
                    </a:lnTo>
                    <a:lnTo>
                      <a:pt x="10" y="97"/>
                    </a:lnTo>
                    <a:lnTo>
                      <a:pt x="10" y="91"/>
                    </a:lnTo>
                    <a:lnTo>
                      <a:pt x="10" y="85"/>
                    </a:lnTo>
                    <a:lnTo>
                      <a:pt x="10" y="82"/>
                    </a:lnTo>
                    <a:lnTo>
                      <a:pt x="6" y="70"/>
                    </a:lnTo>
                    <a:lnTo>
                      <a:pt x="6" y="66"/>
                    </a:lnTo>
                    <a:lnTo>
                      <a:pt x="6" y="58"/>
                    </a:lnTo>
                    <a:lnTo>
                      <a:pt x="2" y="20"/>
                    </a:lnTo>
                    <a:lnTo>
                      <a:pt x="0" y="18"/>
                    </a:lnTo>
                    <a:lnTo>
                      <a:pt x="27" y="16"/>
                    </a:lnTo>
                    <a:lnTo>
                      <a:pt x="27" y="10"/>
                    </a:lnTo>
                    <a:lnTo>
                      <a:pt x="27" y="0"/>
                    </a:lnTo>
                    <a:lnTo>
                      <a:pt x="33" y="0"/>
                    </a:lnTo>
                    <a:lnTo>
                      <a:pt x="33" y="8"/>
                    </a:lnTo>
                    <a:lnTo>
                      <a:pt x="35" y="16"/>
                    </a:lnTo>
                    <a:lnTo>
                      <a:pt x="42" y="16"/>
                    </a:lnTo>
                    <a:lnTo>
                      <a:pt x="52" y="20"/>
                    </a:lnTo>
                    <a:lnTo>
                      <a:pt x="50" y="26"/>
                    </a:lnTo>
                    <a:lnTo>
                      <a:pt x="60" y="26"/>
                    </a:lnTo>
                    <a:lnTo>
                      <a:pt x="60" y="20"/>
                    </a:lnTo>
                    <a:lnTo>
                      <a:pt x="67" y="20"/>
                    </a:lnTo>
                    <a:lnTo>
                      <a:pt x="67" y="26"/>
                    </a:lnTo>
                    <a:lnTo>
                      <a:pt x="75" y="26"/>
                    </a:lnTo>
                    <a:lnTo>
                      <a:pt x="81" y="26"/>
                    </a:lnTo>
                    <a:lnTo>
                      <a:pt x="81" y="35"/>
                    </a:lnTo>
                    <a:lnTo>
                      <a:pt x="85" y="35"/>
                    </a:lnTo>
                    <a:lnTo>
                      <a:pt x="87" y="35"/>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16" name="Freeform 11"/>
              <p:cNvSpPr>
                <a:spLocks noEditPoints="1"/>
              </p:cNvSpPr>
              <p:nvPr/>
            </p:nvSpPr>
            <p:spPr bwMode="auto">
              <a:xfrm>
                <a:off x="2442" y="126"/>
                <a:ext cx="238" cy="336"/>
              </a:xfrm>
              <a:custGeom>
                <a:avLst/>
                <a:gdLst>
                  <a:gd name="T0" fmla="*/ 128 w 238"/>
                  <a:gd name="T1" fmla="*/ 34 h 336"/>
                  <a:gd name="T2" fmla="*/ 122 w 238"/>
                  <a:gd name="T3" fmla="*/ 38 h 336"/>
                  <a:gd name="T4" fmla="*/ 116 w 238"/>
                  <a:gd name="T5" fmla="*/ 50 h 336"/>
                  <a:gd name="T6" fmla="*/ 112 w 238"/>
                  <a:gd name="T7" fmla="*/ 54 h 336"/>
                  <a:gd name="T8" fmla="*/ 110 w 238"/>
                  <a:gd name="T9" fmla="*/ 88 h 336"/>
                  <a:gd name="T10" fmla="*/ 120 w 238"/>
                  <a:gd name="T11" fmla="*/ 110 h 336"/>
                  <a:gd name="T12" fmla="*/ 126 w 238"/>
                  <a:gd name="T13" fmla="*/ 112 h 336"/>
                  <a:gd name="T14" fmla="*/ 130 w 238"/>
                  <a:gd name="T15" fmla="*/ 112 h 336"/>
                  <a:gd name="T16" fmla="*/ 135 w 238"/>
                  <a:gd name="T17" fmla="*/ 121 h 336"/>
                  <a:gd name="T18" fmla="*/ 141 w 238"/>
                  <a:gd name="T19" fmla="*/ 133 h 336"/>
                  <a:gd name="T20" fmla="*/ 145 w 238"/>
                  <a:gd name="T21" fmla="*/ 137 h 336"/>
                  <a:gd name="T22" fmla="*/ 151 w 238"/>
                  <a:gd name="T23" fmla="*/ 137 h 336"/>
                  <a:gd name="T24" fmla="*/ 159 w 238"/>
                  <a:gd name="T25" fmla="*/ 141 h 336"/>
                  <a:gd name="T26" fmla="*/ 164 w 238"/>
                  <a:gd name="T27" fmla="*/ 142 h 336"/>
                  <a:gd name="T28" fmla="*/ 170 w 238"/>
                  <a:gd name="T29" fmla="*/ 139 h 336"/>
                  <a:gd name="T30" fmla="*/ 170 w 238"/>
                  <a:gd name="T31" fmla="*/ 158 h 336"/>
                  <a:gd name="T32" fmla="*/ 178 w 238"/>
                  <a:gd name="T33" fmla="*/ 164 h 336"/>
                  <a:gd name="T34" fmla="*/ 180 w 238"/>
                  <a:gd name="T35" fmla="*/ 170 h 336"/>
                  <a:gd name="T36" fmla="*/ 188 w 238"/>
                  <a:gd name="T37" fmla="*/ 183 h 336"/>
                  <a:gd name="T38" fmla="*/ 195 w 238"/>
                  <a:gd name="T39" fmla="*/ 185 h 336"/>
                  <a:gd name="T40" fmla="*/ 220 w 238"/>
                  <a:gd name="T41" fmla="*/ 198 h 336"/>
                  <a:gd name="T42" fmla="*/ 218 w 238"/>
                  <a:gd name="T43" fmla="*/ 214 h 336"/>
                  <a:gd name="T44" fmla="*/ 224 w 238"/>
                  <a:gd name="T45" fmla="*/ 225 h 336"/>
                  <a:gd name="T46" fmla="*/ 228 w 238"/>
                  <a:gd name="T47" fmla="*/ 235 h 336"/>
                  <a:gd name="T48" fmla="*/ 238 w 238"/>
                  <a:gd name="T49" fmla="*/ 266 h 336"/>
                  <a:gd name="T50" fmla="*/ 218 w 238"/>
                  <a:gd name="T51" fmla="*/ 266 h 336"/>
                  <a:gd name="T52" fmla="*/ 207 w 238"/>
                  <a:gd name="T53" fmla="*/ 260 h 336"/>
                  <a:gd name="T54" fmla="*/ 195 w 238"/>
                  <a:gd name="T55" fmla="*/ 266 h 336"/>
                  <a:gd name="T56" fmla="*/ 186 w 238"/>
                  <a:gd name="T57" fmla="*/ 272 h 336"/>
                  <a:gd name="T58" fmla="*/ 166 w 238"/>
                  <a:gd name="T59" fmla="*/ 270 h 336"/>
                  <a:gd name="T60" fmla="*/ 155 w 238"/>
                  <a:gd name="T61" fmla="*/ 266 h 336"/>
                  <a:gd name="T62" fmla="*/ 147 w 238"/>
                  <a:gd name="T63" fmla="*/ 276 h 336"/>
                  <a:gd name="T64" fmla="*/ 151 w 238"/>
                  <a:gd name="T65" fmla="*/ 291 h 336"/>
                  <a:gd name="T66" fmla="*/ 139 w 238"/>
                  <a:gd name="T67" fmla="*/ 301 h 336"/>
                  <a:gd name="T68" fmla="*/ 134 w 238"/>
                  <a:gd name="T69" fmla="*/ 309 h 336"/>
                  <a:gd name="T70" fmla="*/ 135 w 238"/>
                  <a:gd name="T71" fmla="*/ 314 h 336"/>
                  <a:gd name="T72" fmla="*/ 114 w 238"/>
                  <a:gd name="T73" fmla="*/ 320 h 336"/>
                  <a:gd name="T74" fmla="*/ 103 w 238"/>
                  <a:gd name="T75" fmla="*/ 324 h 336"/>
                  <a:gd name="T76" fmla="*/ 89 w 238"/>
                  <a:gd name="T77" fmla="*/ 324 h 336"/>
                  <a:gd name="T78" fmla="*/ 85 w 238"/>
                  <a:gd name="T79" fmla="*/ 318 h 336"/>
                  <a:gd name="T80" fmla="*/ 80 w 238"/>
                  <a:gd name="T81" fmla="*/ 305 h 336"/>
                  <a:gd name="T82" fmla="*/ 66 w 238"/>
                  <a:gd name="T83" fmla="*/ 274 h 336"/>
                  <a:gd name="T84" fmla="*/ 56 w 238"/>
                  <a:gd name="T85" fmla="*/ 256 h 336"/>
                  <a:gd name="T86" fmla="*/ 51 w 238"/>
                  <a:gd name="T87" fmla="*/ 251 h 336"/>
                  <a:gd name="T88" fmla="*/ 29 w 238"/>
                  <a:gd name="T89" fmla="*/ 254 h 336"/>
                  <a:gd name="T90" fmla="*/ 16 w 238"/>
                  <a:gd name="T91" fmla="*/ 247 h 336"/>
                  <a:gd name="T92" fmla="*/ 10 w 238"/>
                  <a:gd name="T93" fmla="*/ 225 h 336"/>
                  <a:gd name="T94" fmla="*/ 22 w 238"/>
                  <a:gd name="T95" fmla="*/ 208 h 336"/>
                  <a:gd name="T96" fmla="*/ 33 w 238"/>
                  <a:gd name="T97" fmla="*/ 189 h 336"/>
                  <a:gd name="T98" fmla="*/ 37 w 238"/>
                  <a:gd name="T99" fmla="*/ 179 h 336"/>
                  <a:gd name="T100" fmla="*/ 52 w 238"/>
                  <a:gd name="T101" fmla="*/ 173 h 336"/>
                  <a:gd name="T102" fmla="*/ 39 w 238"/>
                  <a:gd name="T103" fmla="*/ 117 h 336"/>
                  <a:gd name="T104" fmla="*/ 76 w 238"/>
                  <a:gd name="T105" fmla="*/ 104 h 336"/>
                  <a:gd name="T106" fmla="*/ 78 w 238"/>
                  <a:gd name="T107" fmla="*/ 59 h 336"/>
                  <a:gd name="T108" fmla="*/ 81 w 238"/>
                  <a:gd name="T109" fmla="*/ 32 h 336"/>
                  <a:gd name="T110" fmla="*/ 97 w 238"/>
                  <a:gd name="T111" fmla="*/ 13 h 336"/>
                  <a:gd name="T112" fmla="*/ 118 w 238"/>
                  <a:gd name="T113" fmla="*/ 2 h 336"/>
                  <a:gd name="T114" fmla="*/ 80 w 238"/>
                  <a:gd name="T115" fmla="*/ 77 h 336"/>
                  <a:gd name="T116" fmla="*/ 80 w 238"/>
                  <a:gd name="T117" fmla="*/ 77 h 3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8"/>
                  <a:gd name="T178" fmla="*/ 0 h 336"/>
                  <a:gd name="T179" fmla="*/ 238 w 238"/>
                  <a:gd name="T180" fmla="*/ 336 h 3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8" h="336">
                    <a:moveTo>
                      <a:pt x="130" y="0"/>
                    </a:moveTo>
                    <a:lnTo>
                      <a:pt x="132" y="17"/>
                    </a:lnTo>
                    <a:lnTo>
                      <a:pt x="128" y="34"/>
                    </a:lnTo>
                    <a:lnTo>
                      <a:pt x="124" y="34"/>
                    </a:lnTo>
                    <a:lnTo>
                      <a:pt x="122" y="34"/>
                    </a:lnTo>
                    <a:lnTo>
                      <a:pt x="122" y="38"/>
                    </a:lnTo>
                    <a:lnTo>
                      <a:pt x="122" y="48"/>
                    </a:lnTo>
                    <a:lnTo>
                      <a:pt x="118" y="48"/>
                    </a:lnTo>
                    <a:lnTo>
                      <a:pt x="116" y="50"/>
                    </a:lnTo>
                    <a:lnTo>
                      <a:pt x="116" y="54"/>
                    </a:lnTo>
                    <a:lnTo>
                      <a:pt x="112" y="50"/>
                    </a:lnTo>
                    <a:lnTo>
                      <a:pt x="112" y="54"/>
                    </a:lnTo>
                    <a:lnTo>
                      <a:pt x="110" y="63"/>
                    </a:lnTo>
                    <a:lnTo>
                      <a:pt x="110" y="75"/>
                    </a:lnTo>
                    <a:lnTo>
                      <a:pt x="110" y="88"/>
                    </a:lnTo>
                    <a:lnTo>
                      <a:pt x="110" y="100"/>
                    </a:lnTo>
                    <a:lnTo>
                      <a:pt x="120" y="106"/>
                    </a:lnTo>
                    <a:lnTo>
                      <a:pt x="120" y="110"/>
                    </a:lnTo>
                    <a:lnTo>
                      <a:pt x="120" y="112"/>
                    </a:lnTo>
                    <a:lnTo>
                      <a:pt x="120" y="110"/>
                    </a:lnTo>
                    <a:lnTo>
                      <a:pt x="126" y="112"/>
                    </a:lnTo>
                    <a:lnTo>
                      <a:pt x="126" y="115"/>
                    </a:lnTo>
                    <a:lnTo>
                      <a:pt x="126" y="112"/>
                    </a:lnTo>
                    <a:lnTo>
                      <a:pt x="130" y="112"/>
                    </a:lnTo>
                    <a:lnTo>
                      <a:pt x="130" y="115"/>
                    </a:lnTo>
                    <a:lnTo>
                      <a:pt x="132" y="119"/>
                    </a:lnTo>
                    <a:lnTo>
                      <a:pt x="135" y="121"/>
                    </a:lnTo>
                    <a:lnTo>
                      <a:pt x="135" y="131"/>
                    </a:lnTo>
                    <a:lnTo>
                      <a:pt x="139" y="135"/>
                    </a:lnTo>
                    <a:lnTo>
                      <a:pt x="141" y="133"/>
                    </a:lnTo>
                    <a:lnTo>
                      <a:pt x="145" y="137"/>
                    </a:lnTo>
                    <a:lnTo>
                      <a:pt x="145" y="133"/>
                    </a:lnTo>
                    <a:lnTo>
                      <a:pt x="145" y="137"/>
                    </a:lnTo>
                    <a:lnTo>
                      <a:pt x="149" y="137"/>
                    </a:lnTo>
                    <a:lnTo>
                      <a:pt x="151" y="141"/>
                    </a:lnTo>
                    <a:lnTo>
                      <a:pt x="151" y="137"/>
                    </a:lnTo>
                    <a:lnTo>
                      <a:pt x="155" y="137"/>
                    </a:lnTo>
                    <a:lnTo>
                      <a:pt x="155" y="141"/>
                    </a:lnTo>
                    <a:lnTo>
                      <a:pt x="159" y="141"/>
                    </a:lnTo>
                    <a:lnTo>
                      <a:pt x="161" y="141"/>
                    </a:lnTo>
                    <a:lnTo>
                      <a:pt x="164" y="139"/>
                    </a:lnTo>
                    <a:lnTo>
                      <a:pt x="164" y="142"/>
                    </a:lnTo>
                    <a:lnTo>
                      <a:pt x="164" y="139"/>
                    </a:lnTo>
                    <a:lnTo>
                      <a:pt x="166" y="139"/>
                    </a:lnTo>
                    <a:lnTo>
                      <a:pt x="170" y="139"/>
                    </a:lnTo>
                    <a:lnTo>
                      <a:pt x="170" y="146"/>
                    </a:lnTo>
                    <a:lnTo>
                      <a:pt x="170" y="152"/>
                    </a:lnTo>
                    <a:lnTo>
                      <a:pt x="170" y="158"/>
                    </a:lnTo>
                    <a:lnTo>
                      <a:pt x="174" y="158"/>
                    </a:lnTo>
                    <a:lnTo>
                      <a:pt x="174" y="162"/>
                    </a:lnTo>
                    <a:lnTo>
                      <a:pt x="178" y="164"/>
                    </a:lnTo>
                    <a:lnTo>
                      <a:pt x="180" y="164"/>
                    </a:lnTo>
                    <a:lnTo>
                      <a:pt x="178" y="168"/>
                    </a:lnTo>
                    <a:lnTo>
                      <a:pt x="180" y="170"/>
                    </a:lnTo>
                    <a:lnTo>
                      <a:pt x="186" y="173"/>
                    </a:lnTo>
                    <a:lnTo>
                      <a:pt x="186" y="177"/>
                    </a:lnTo>
                    <a:lnTo>
                      <a:pt x="188" y="183"/>
                    </a:lnTo>
                    <a:lnTo>
                      <a:pt x="190" y="183"/>
                    </a:lnTo>
                    <a:lnTo>
                      <a:pt x="193" y="185"/>
                    </a:lnTo>
                    <a:lnTo>
                      <a:pt x="195" y="185"/>
                    </a:lnTo>
                    <a:lnTo>
                      <a:pt x="205" y="195"/>
                    </a:lnTo>
                    <a:lnTo>
                      <a:pt x="209" y="198"/>
                    </a:lnTo>
                    <a:lnTo>
                      <a:pt x="220" y="198"/>
                    </a:lnTo>
                    <a:lnTo>
                      <a:pt x="224" y="204"/>
                    </a:lnTo>
                    <a:lnTo>
                      <a:pt x="222" y="206"/>
                    </a:lnTo>
                    <a:lnTo>
                      <a:pt x="218" y="214"/>
                    </a:lnTo>
                    <a:lnTo>
                      <a:pt x="218" y="220"/>
                    </a:lnTo>
                    <a:lnTo>
                      <a:pt x="222" y="222"/>
                    </a:lnTo>
                    <a:lnTo>
                      <a:pt x="224" y="225"/>
                    </a:lnTo>
                    <a:lnTo>
                      <a:pt x="222" y="229"/>
                    </a:lnTo>
                    <a:lnTo>
                      <a:pt x="224" y="229"/>
                    </a:lnTo>
                    <a:lnTo>
                      <a:pt x="228" y="235"/>
                    </a:lnTo>
                    <a:lnTo>
                      <a:pt x="232" y="245"/>
                    </a:lnTo>
                    <a:lnTo>
                      <a:pt x="234" y="253"/>
                    </a:lnTo>
                    <a:lnTo>
                      <a:pt x="238" y="266"/>
                    </a:lnTo>
                    <a:lnTo>
                      <a:pt x="238" y="268"/>
                    </a:lnTo>
                    <a:lnTo>
                      <a:pt x="236" y="266"/>
                    </a:lnTo>
                    <a:lnTo>
                      <a:pt x="218" y="266"/>
                    </a:lnTo>
                    <a:lnTo>
                      <a:pt x="213" y="266"/>
                    </a:lnTo>
                    <a:lnTo>
                      <a:pt x="207" y="266"/>
                    </a:lnTo>
                    <a:lnTo>
                      <a:pt x="207" y="260"/>
                    </a:lnTo>
                    <a:lnTo>
                      <a:pt x="203" y="262"/>
                    </a:lnTo>
                    <a:lnTo>
                      <a:pt x="197" y="262"/>
                    </a:lnTo>
                    <a:lnTo>
                      <a:pt x="195" y="266"/>
                    </a:lnTo>
                    <a:lnTo>
                      <a:pt x="191" y="272"/>
                    </a:lnTo>
                    <a:lnTo>
                      <a:pt x="188" y="272"/>
                    </a:lnTo>
                    <a:lnTo>
                      <a:pt x="186" y="272"/>
                    </a:lnTo>
                    <a:lnTo>
                      <a:pt x="176" y="274"/>
                    </a:lnTo>
                    <a:lnTo>
                      <a:pt x="172" y="270"/>
                    </a:lnTo>
                    <a:lnTo>
                      <a:pt x="166" y="270"/>
                    </a:lnTo>
                    <a:lnTo>
                      <a:pt x="161" y="266"/>
                    </a:lnTo>
                    <a:lnTo>
                      <a:pt x="157" y="266"/>
                    </a:lnTo>
                    <a:lnTo>
                      <a:pt x="155" y="266"/>
                    </a:lnTo>
                    <a:lnTo>
                      <a:pt x="151" y="274"/>
                    </a:lnTo>
                    <a:lnTo>
                      <a:pt x="147" y="274"/>
                    </a:lnTo>
                    <a:lnTo>
                      <a:pt x="147" y="276"/>
                    </a:lnTo>
                    <a:lnTo>
                      <a:pt x="147" y="289"/>
                    </a:lnTo>
                    <a:lnTo>
                      <a:pt x="147" y="291"/>
                    </a:lnTo>
                    <a:lnTo>
                      <a:pt x="151" y="291"/>
                    </a:lnTo>
                    <a:lnTo>
                      <a:pt x="151" y="299"/>
                    </a:lnTo>
                    <a:lnTo>
                      <a:pt x="139" y="299"/>
                    </a:lnTo>
                    <a:lnTo>
                      <a:pt x="139" y="301"/>
                    </a:lnTo>
                    <a:lnTo>
                      <a:pt x="132" y="301"/>
                    </a:lnTo>
                    <a:lnTo>
                      <a:pt x="134" y="305"/>
                    </a:lnTo>
                    <a:lnTo>
                      <a:pt x="134" y="309"/>
                    </a:lnTo>
                    <a:lnTo>
                      <a:pt x="134" y="310"/>
                    </a:lnTo>
                    <a:lnTo>
                      <a:pt x="134" y="314"/>
                    </a:lnTo>
                    <a:lnTo>
                      <a:pt x="135" y="314"/>
                    </a:lnTo>
                    <a:lnTo>
                      <a:pt x="135" y="316"/>
                    </a:lnTo>
                    <a:lnTo>
                      <a:pt x="120" y="320"/>
                    </a:lnTo>
                    <a:lnTo>
                      <a:pt x="114" y="320"/>
                    </a:lnTo>
                    <a:lnTo>
                      <a:pt x="110" y="320"/>
                    </a:lnTo>
                    <a:lnTo>
                      <a:pt x="105" y="324"/>
                    </a:lnTo>
                    <a:lnTo>
                      <a:pt x="103" y="324"/>
                    </a:lnTo>
                    <a:lnTo>
                      <a:pt x="105" y="330"/>
                    </a:lnTo>
                    <a:lnTo>
                      <a:pt x="99" y="336"/>
                    </a:lnTo>
                    <a:lnTo>
                      <a:pt x="89" y="324"/>
                    </a:lnTo>
                    <a:lnTo>
                      <a:pt x="85" y="320"/>
                    </a:lnTo>
                    <a:lnTo>
                      <a:pt x="89" y="320"/>
                    </a:lnTo>
                    <a:lnTo>
                      <a:pt x="85" y="318"/>
                    </a:lnTo>
                    <a:lnTo>
                      <a:pt x="83" y="314"/>
                    </a:lnTo>
                    <a:lnTo>
                      <a:pt x="83" y="312"/>
                    </a:lnTo>
                    <a:lnTo>
                      <a:pt x="80" y="305"/>
                    </a:lnTo>
                    <a:lnTo>
                      <a:pt x="76" y="297"/>
                    </a:lnTo>
                    <a:lnTo>
                      <a:pt x="74" y="287"/>
                    </a:lnTo>
                    <a:lnTo>
                      <a:pt x="66" y="274"/>
                    </a:lnTo>
                    <a:lnTo>
                      <a:pt x="64" y="262"/>
                    </a:lnTo>
                    <a:lnTo>
                      <a:pt x="60" y="256"/>
                    </a:lnTo>
                    <a:lnTo>
                      <a:pt x="56" y="256"/>
                    </a:lnTo>
                    <a:lnTo>
                      <a:pt x="54" y="256"/>
                    </a:lnTo>
                    <a:lnTo>
                      <a:pt x="54" y="253"/>
                    </a:lnTo>
                    <a:lnTo>
                      <a:pt x="51" y="251"/>
                    </a:lnTo>
                    <a:lnTo>
                      <a:pt x="47" y="251"/>
                    </a:lnTo>
                    <a:lnTo>
                      <a:pt x="39" y="253"/>
                    </a:lnTo>
                    <a:lnTo>
                      <a:pt x="29" y="254"/>
                    </a:lnTo>
                    <a:lnTo>
                      <a:pt x="22" y="245"/>
                    </a:lnTo>
                    <a:lnTo>
                      <a:pt x="20" y="245"/>
                    </a:lnTo>
                    <a:lnTo>
                      <a:pt x="16" y="247"/>
                    </a:lnTo>
                    <a:lnTo>
                      <a:pt x="6" y="245"/>
                    </a:lnTo>
                    <a:lnTo>
                      <a:pt x="0" y="239"/>
                    </a:lnTo>
                    <a:lnTo>
                      <a:pt x="10" y="225"/>
                    </a:lnTo>
                    <a:lnTo>
                      <a:pt x="18" y="216"/>
                    </a:lnTo>
                    <a:lnTo>
                      <a:pt x="16" y="214"/>
                    </a:lnTo>
                    <a:lnTo>
                      <a:pt x="22" y="208"/>
                    </a:lnTo>
                    <a:lnTo>
                      <a:pt x="18" y="204"/>
                    </a:lnTo>
                    <a:lnTo>
                      <a:pt x="24" y="195"/>
                    </a:lnTo>
                    <a:lnTo>
                      <a:pt x="33" y="189"/>
                    </a:lnTo>
                    <a:lnTo>
                      <a:pt x="33" y="185"/>
                    </a:lnTo>
                    <a:lnTo>
                      <a:pt x="33" y="183"/>
                    </a:lnTo>
                    <a:lnTo>
                      <a:pt x="37" y="179"/>
                    </a:lnTo>
                    <a:lnTo>
                      <a:pt x="47" y="185"/>
                    </a:lnTo>
                    <a:lnTo>
                      <a:pt x="47" y="179"/>
                    </a:lnTo>
                    <a:lnTo>
                      <a:pt x="52" y="173"/>
                    </a:lnTo>
                    <a:lnTo>
                      <a:pt x="52" y="150"/>
                    </a:lnTo>
                    <a:lnTo>
                      <a:pt x="52" y="135"/>
                    </a:lnTo>
                    <a:lnTo>
                      <a:pt x="39" y="117"/>
                    </a:lnTo>
                    <a:lnTo>
                      <a:pt x="29" y="104"/>
                    </a:lnTo>
                    <a:lnTo>
                      <a:pt x="35" y="104"/>
                    </a:lnTo>
                    <a:lnTo>
                      <a:pt x="76" y="104"/>
                    </a:lnTo>
                    <a:lnTo>
                      <a:pt x="76" y="83"/>
                    </a:lnTo>
                    <a:lnTo>
                      <a:pt x="76" y="61"/>
                    </a:lnTo>
                    <a:lnTo>
                      <a:pt x="78" y="59"/>
                    </a:lnTo>
                    <a:lnTo>
                      <a:pt x="78" y="44"/>
                    </a:lnTo>
                    <a:lnTo>
                      <a:pt x="78" y="38"/>
                    </a:lnTo>
                    <a:lnTo>
                      <a:pt x="81" y="32"/>
                    </a:lnTo>
                    <a:lnTo>
                      <a:pt x="97" y="34"/>
                    </a:lnTo>
                    <a:lnTo>
                      <a:pt x="97" y="23"/>
                    </a:lnTo>
                    <a:lnTo>
                      <a:pt x="97" y="13"/>
                    </a:lnTo>
                    <a:lnTo>
                      <a:pt x="97" y="2"/>
                    </a:lnTo>
                    <a:lnTo>
                      <a:pt x="105" y="2"/>
                    </a:lnTo>
                    <a:lnTo>
                      <a:pt x="118" y="2"/>
                    </a:lnTo>
                    <a:lnTo>
                      <a:pt x="130" y="0"/>
                    </a:lnTo>
                    <a:close/>
                    <a:moveTo>
                      <a:pt x="80" y="73"/>
                    </a:moveTo>
                    <a:lnTo>
                      <a:pt x="80" y="77"/>
                    </a:lnTo>
                    <a:lnTo>
                      <a:pt x="80" y="79"/>
                    </a:lnTo>
                    <a:lnTo>
                      <a:pt x="81" y="75"/>
                    </a:lnTo>
                    <a:lnTo>
                      <a:pt x="80" y="77"/>
                    </a:lnTo>
                    <a:lnTo>
                      <a:pt x="80" y="73"/>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17" name="Freeform 12"/>
              <p:cNvSpPr>
                <a:spLocks noEditPoints="1"/>
              </p:cNvSpPr>
              <p:nvPr/>
            </p:nvSpPr>
            <p:spPr bwMode="auto">
              <a:xfrm>
                <a:off x="2442" y="126"/>
                <a:ext cx="238" cy="336"/>
              </a:xfrm>
              <a:custGeom>
                <a:avLst/>
                <a:gdLst>
                  <a:gd name="T0" fmla="*/ 128 w 238"/>
                  <a:gd name="T1" fmla="*/ 34 h 336"/>
                  <a:gd name="T2" fmla="*/ 122 w 238"/>
                  <a:gd name="T3" fmla="*/ 38 h 336"/>
                  <a:gd name="T4" fmla="*/ 116 w 238"/>
                  <a:gd name="T5" fmla="*/ 50 h 336"/>
                  <a:gd name="T6" fmla="*/ 112 w 238"/>
                  <a:gd name="T7" fmla="*/ 54 h 336"/>
                  <a:gd name="T8" fmla="*/ 110 w 238"/>
                  <a:gd name="T9" fmla="*/ 88 h 336"/>
                  <a:gd name="T10" fmla="*/ 120 w 238"/>
                  <a:gd name="T11" fmla="*/ 110 h 336"/>
                  <a:gd name="T12" fmla="*/ 126 w 238"/>
                  <a:gd name="T13" fmla="*/ 112 h 336"/>
                  <a:gd name="T14" fmla="*/ 130 w 238"/>
                  <a:gd name="T15" fmla="*/ 112 h 336"/>
                  <a:gd name="T16" fmla="*/ 135 w 238"/>
                  <a:gd name="T17" fmla="*/ 121 h 336"/>
                  <a:gd name="T18" fmla="*/ 141 w 238"/>
                  <a:gd name="T19" fmla="*/ 133 h 336"/>
                  <a:gd name="T20" fmla="*/ 145 w 238"/>
                  <a:gd name="T21" fmla="*/ 137 h 336"/>
                  <a:gd name="T22" fmla="*/ 151 w 238"/>
                  <a:gd name="T23" fmla="*/ 137 h 336"/>
                  <a:gd name="T24" fmla="*/ 159 w 238"/>
                  <a:gd name="T25" fmla="*/ 141 h 336"/>
                  <a:gd name="T26" fmla="*/ 164 w 238"/>
                  <a:gd name="T27" fmla="*/ 142 h 336"/>
                  <a:gd name="T28" fmla="*/ 170 w 238"/>
                  <a:gd name="T29" fmla="*/ 139 h 336"/>
                  <a:gd name="T30" fmla="*/ 170 w 238"/>
                  <a:gd name="T31" fmla="*/ 158 h 336"/>
                  <a:gd name="T32" fmla="*/ 178 w 238"/>
                  <a:gd name="T33" fmla="*/ 164 h 336"/>
                  <a:gd name="T34" fmla="*/ 180 w 238"/>
                  <a:gd name="T35" fmla="*/ 170 h 336"/>
                  <a:gd name="T36" fmla="*/ 188 w 238"/>
                  <a:gd name="T37" fmla="*/ 183 h 336"/>
                  <a:gd name="T38" fmla="*/ 195 w 238"/>
                  <a:gd name="T39" fmla="*/ 185 h 336"/>
                  <a:gd name="T40" fmla="*/ 220 w 238"/>
                  <a:gd name="T41" fmla="*/ 198 h 336"/>
                  <a:gd name="T42" fmla="*/ 218 w 238"/>
                  <a:gd name="T43" fmla="*/ 214 h 336"/>
                  <a:gd name="T44" fmla="*/ 224 w 238"/>
                  <a:gd name="T45" fmla="*/ 225 h 336"/>
                  <a:gd name="T46" fmla="*/ 228 w 238"/>
                  <a:gd name="T47" fmla="*/ 235 h 336"/>
                  <a:gd name="T48" fmla="*/ 238 w 238"/>
                  <a:gd name="T49" fmla="*/ 266 h 336"/>
                  <a:gd name="T50" fmla="*/ 218 w 238"/>
                  <a:gd name="T51" fmla="*/ 266 h 336"/>
                  <a:gd name="T52" fmla="*/ 207 w 238"/>
                  <a:gd name="T53" fmla="*/ 260 h 336"/>
                  <a:gd name="T54" fmla="*/ 195 w 238"/>
                  <a:gd name="T55" fmla="*/ 266 h 336"/>
                  <a:gd name="T56" fmla="*/ 186 w 238"/>
                  <a:gd name="T57" fmla="*/ 272 h 336"/>
                  <a:gd name="T58" fmla="*/ 166 w 238"/>
                  <a:gd name="T59" fmla="*/ 270 h 336"/>
                  <a:gd name="T60" fmla="*/ 155 w 238"/>
                  <a:gd name="T61" fmla="*/ 266 h 336"/>
                  <a:gd name="T62" fmla="*/ 147 w 238"/>
                  <a:gd name="T63" fmla="*/ 276 h 336"/>
                  <a:gd name="T64" fmla="*/ 151 w 238"/>
                  <a:gd name="T65" fmla="*/ 291 h 336"/>
                  <a:gd name="T66" fmla="*/ 139 w 238"/>
                  <a:gd name="T67" fmla="*/ 301 h 336"/>
                  <a:gd name="T68" fmla="*/ 134 w 238"/>
                  <a:gd name="T69" fmla="*/ 309 h 336"/>
                  <a:gd name="T70" fmla="*/ 135 w 238"/>
                  <a:gd name="T71" fmla="*/ 314 h 336"/>
                  <a:gd name="T72" fmla="*/ 114 w 238"/>
                  <a:gd name="T73" fmla="*/ 320 h 336"/>
                  <a:gd name="T74" fmla="*/ 103 w 238"/>
                  <a:gd name="T75" fmla="*/ 324 h 336"/>
                  <a:gd name="T76" fmla="*/ 89 w 238"/>
                  <a:gd name="T77" fmla="*/ 324 h 336"/>
                  <a:gd name="T78" fmla="*/ 85 w 238"/>
                  <a:gd name="T79" fmla="*/ 318 h 336"/>
                  <a:gd name="T80" fmla="*/ 80 w 238"/>
                  <a:gd name="T81" fmla="*/ 305 h 336"/>
                  <a:gd name="T82" fmla="*/ 66 w 238"/>
                  <a:gd name="T83" fmla="*/ 274 h 336"/>
                  <a:gd name="T84" fmla="*/ 56 w 238"/>
                  <a:gd name="T85" fmla="*/ 256 h 336"/>
                  <a:gd name="T86" fmla="*/ 51 w 238"/>
                  <a:gd name="T87" fmla="*/ 251 h 336"/>
                  <a:gd name="T88" fmla="*/ 29 w 238"/>
                  <a:gd name="T89" fmla="*/ 254 h 336"/>
                  <a:gd name="T90" fmla="*/ 16 w 238"/>
                  <a:gd name="T91" fmla="*/ 247 h 336"/>
                  <a:gd name="T92" fmla="*/ 10 w 238"/>
                  <a:gd name="T93" fmla="*/ 225 h 336"/>
                  <a:gd name="T94" fmla="*/ 22 w 238"/>
                  <a:gd name="T95" fmla="*/ 208 h 336"/>
                  <a:gd name="T96" fmla="*/ 33 w 238"/>
                  <a:gd name="T97" fmla="*/ 189 h 336"/>
                  <a:gd name="T98" fmla="*/ 37 w 238"/>
                  <a:gd name="T99" fmla="*/ 179 h 336"/>
                  <a:gd name="T100" fmla="*/ 52 w 238"/>
                  <a:gd name="T101" fmla="*/ 173 h 336"/>
                  <a:gd name="T102" fmla="*/ 39 w 238"/>
                  <a:gd name="T103" fmla="*/ 117 h 336"/>
                  <a:gd name="T104" fmla="*/ 76 w 238"/>
                  <a:gd name="T105" fmla="*/ 104 h 336"/>
                  <a:gd name="T106" fmla="*/ 78 w 238"/>
                  <a:gd name="T107" fmla="*/ 59 h 336"/>
                  <a:gd name="T108" fmla="*/ 81 w 238"/>
                  <a:gd name="T109" fmla="*/ 32 h 336"/>
                  <a:gd name="T110" fmla="*/ 97 w 238"/>
                  <a:gd name="T111" fmla="*/ 13 h 336"/>
                  <a:gd name="T112" fmla="*/ 118 w 238"/>
                  <a:gd name="T113" fmla="*/ 2 h 336"/>
                  <a:gd name="T114" fmla="*/ 80 w 238"/>
                  <a:gd name="T115" fmla="*/ 77 h 336"/>
                  <a:gd name="T116" fmla="*/ 80 w 238"/>
                  <a:gd name="T117" fmla="*/ 77 h 3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8"/>
                  <a:gd name="T178" fmla="*/ 0 h 336"/>
                  <a:gd name="T179" fmla="*/ 238 w 238"/>
                  <a:gd name="T180" fmla="*/ 336 h 3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8" h="336">
                    <a:moveTo>
                      <a:pt x="130" y="0"/>
                    </a:moveTo>
                    <a:lnTo>
                      <a:pt x="132" y="17"/>
                    </a:lnTo>
                    <a:lnTo>
                      <a:pt x="128" y="34"/>
                    </a:lnTo>
                    <a:lnTo>
                      <a:pt x="124" y="34"/>
                    </a:lnTo>
                    <a:lnTo>
                      <a:pt x="122" y="34"/>
                    </a:lnTo>
                    <a:lnTo>
                      <a:pt x="122" y="38"/>
                    </a:lnTo>
                    <a:lnTo>
                      <a:pt x="122" y="48"/>
                    </a:lnTo>
                    <a:lnTo>
                      <a:pt x="118" y="48"/>
                    </a:lnTo>
                    <a:lnTo>
                      <a:pt x="116" y="50"/>
                    </a:lnTo>
                    <a:lnTo>
                      <a:pt x="116" y="54"/>
                    </a:lnTo>
                    <a:lnTo>
                      <a:pt x="112" y="50"/>
                    </a:lnTo>
                    <a:lnTo>
                      <a:pt x="112" y="54"/>
                    </a:lnTo>
                    <a:lnTo>
                      <a:pt x="110" y="63"/>
                    </a:lnTo>
                    <a:lnTo>
                      <a:pt x="110" y="75"/>
                    </a:lnTo>
                    <a:lnTo>
                      <a:pt x="110" y="88"/>
                    </a:lnTo>
                    <a:lnTo>
                      <a:pt x="110" y="100"/>
                    </a:lnTo>
                    <a:lnTo>
                      <a:pt x="120" y="106"/>
                    </a:lnTo>
                    <a:lnTo>
                      <a:pt x="120" y="110"/>
                    </a:lnTo>
                    <a:lnTo>
                      <a:pt x="120" y="112"/>
                    </a:lnTo>
                    <a:lnTo>
                      <a:pt x="120" y="110"/>
                    </a:lnTo>
                    <a:lnTo>
                      <a:pt x="126" y="112"/>
                    </a:lnTo>
                    <a:lnTo>
                      <a:pt x="126" y="115"/>
                    </a:lnTo>
                    <a:lnTo>
                      <a:pt x="126" y="112"/>
                    </a:lnTo>
                    <a:lnTo>
                      <a:pt x="130" y="112"/>
                    </a:lnTo>
                    <a:lnTo>
                      <a:pt x="130" y="115"/>
                    </a:lnTo>
                    <a:lnTo>
                      <a:pt x="132" y="119"/>
                    </a:lnTo>
                    <a:lnTo>
                      <a:pt x="135" y="121"/>
                    </a:lnTo>
                    <a:lnTo>
                      <a:pt x="135" y="131"/>
                    </a:lnTo>
                    <a:lnTo>
                      <a:pt x="139" y="135"/>
                    </a:lnTo>
                    <a:lnTo>
                      <a:pt x="141" y="133"/>
                    </a:lnTo>
                    <a:lnTo>
                      <a:pt x="145" y="137"/>
                    </a:lnTo>
                    <a:lnTo>
                      <a:pt x="145" y="133"/>
                    </a:lnTo>
                    <a:lnTo>
                      <a:pt x="145" y="137"/>
                    </a:lnTo>
                    <a:lnTo>
                      <a:pt x="149" y="137"/>
                    </a:lnTo>
                    <a:lnTo>
                      <a:pt x="151" y="141"/>
                    </a:lnTo>
                    <a:lnTo>
                      <a:pt x="151" y="137"/>
                    </a:lnTo>
                    <a:lnTo>
                      <a:pt x="155" y="137"/>
                    </a:lnTo>
                    <a:lnTo>
                      <a:pt x="155" y="141"/>
                    </a:lnTo>
                    <a:lnTo>
                      <a:pt x="159" y="141"/>
                    </a:lnTo>
                    <a:lnTo>
                      <a:pt x="161" y="141"/>
                    </a:lnTo>
                    <a:lnTo>
                      <a:pt x="164" y="139"/>
                    </a:lnTo>
                    <a:lnTo>
                      <a:pt x="164" y="142"/>
                    </a:lnTo>
                    <a:lnTo>
                      <a:pt x="164" y="139"/>
                    </a:lnTo>
                    <a:lnTo>
                      <a:pt x="166" y="139"/>
                    </a:lnTo>
                    <a:lnTo>
                      <a:pt x="170" y="139"/>
                    </a:lnTo>
                    <a:lnTo>
                      <a:pt x="170" y="146"/>
                    </a:lnTo>
                    <a:lnTo>
                      <a:pt x="170" y="152"/>
                    </a:lnTo>
                    <a:lnTo>
                      <a:pt x="170" y="158"/>
                    </a:lnTo>
                    <a:lnTo>
                      <a:pt x="174" y="158"/>
                    </a:lnTo>
                    <a:lnTo>
                      <a:pt x="174" y="162"/>
                    </a:lnTo>
                    <a:lnTo>
                      <a:pt x="178" y="164"/>
                    </a:lnTo>
                    <a:lnTo>
                      <a:pt x="180" y="164"/>
                    </a:lnTo>
                    <a:lnTo>
                      <a:pt x="178" y="168"/>
                    </a:lnTo>
                    <a:lnTo>
                      <a:pt x="180" y="170"/>
                    </a:lnTo>
                    <a:lnTo>
                      <a:pt x="186" y="173"/>
                    </a:lnTo>
                    <a:lnTo>
                      <a:pt x="186" y="177"/>
                    </a:lnTo>
                    <a:lnTo>
                      <a:pt x="188" y="183"/>
                    </a:lnTo>
                    <a:lnTo>
                      <a:pt x="190" y="183"/>
                    </a:lnTo>
                    <a:lnTo>
                      <a:pt x="193" y="185"/>
                    </a:lnTo>
                    <a:lnTo>
                      <a:pt x="195" y="185"/>
                    </a:lnTo>
                    <a:lnTo>
                      <a:pt x="205" y="195"/>
                    </a:lnTo>
                    <a:lnTo>
                      <a:pt x="209" y="198"/>
                    </a:lnTo>
                    <a:lnTo>
                      <a:pt x="220" y="198"/>
                    </a:lnTo>
                    <a:lnTo>
                      <a:pt x="224" y="204"/>
                    </a:lnTo>
                    <a:lnTo>
                      <a:pt x="222" y="206"/>
                    </a:lnTo>
                    <a:lnTo>
                      <a:pt x="218" y="214"/>
                    </a:lnTo>
                    <a:lnTo>
                      <a:pt x="218" y="220"/>
                    </a:lnTo>
                    <a:lnTo>
                      <a:pt x="222" y="222"/>
                    </a:lnTo>
                    <a:lnTo>
                      <a:pt x="224" y="225"/>
                    </a:lnTo>
                    <a:lnTo>
                      <a:pt x="222" y="229"/>
                    </a:lnTo>
                    <a:lnTo>
                      <a:pt x="224" y="229"/>
                    </a:lnTo>
                    <a:lnTo>
                      <a:pt x="228" y="235"/>
                    </a:lnTo>
                    <a:lnTo>
                      <a:pt x="232" y="245"/>
                    </a:lnTo>
                    <a:lnTo>
                      <a:pt x="234" y="253"/>
                    </a:lnTo>
                    <a:lnTo>
                      <a:pt x="238" y="266"/>
                    </a:lnTo>
                    <a:lnTo>
                      <a:pt x="238" y="268"/>
                    </a:lnTo>
                    <a:lnTo>
                      <a:pt x="236" y="266"/>
                    </a:lnTo>
                    <a:lnTo>
                      <a:pt x="218" y="266"/>
                    </a:lnTo>
                    <a:lnTo>
                      <a:pt x="213" y="266"/>
                    </a:lnTo>
                    <a:lnTo>
                      <a:pt x="207" y="266"/>
                    </a:lnTo>
                    <a:lnTo>
                      <a:pt x="207" y="260"/>
                    </a:lnTo>
                    <a:lnTo>
                      <a:pt x="203" y="262"/>
                    </a:lnTo>
                    <a:lnTo>
                      <a:pt x="197" y="262"/>
                    </a:lnTo>
                    <a:lnTo>
                      <a:pt x="195" y="266"/>
                    </a:lnTo>
                    <a:lnTo>
                      <a:pt x="191" y="272"/>
                    </a:lnTo>
                    <a:lnTo>
                      <a:pt x="188" y="272"/>
                    </a:lnTo>
                    <a:lnTo>
                      <a:pt x="186" y="272"/>
                    </a:lnTo>
                    <a:lnTo>
                      <a:pt x="176" y="274"/>
                    </a:lnTo>
                    <a:lnTo>
                      <a:pt x="172" y="270"/>
                    </a:lnTo>
                    <a:lnTo>
                      <a:pt x="166" y="270"/>
                    </a:lnTo>
                    <a:lnTo>
                      <a:pt x="161" y="266"/>
                    </a:lnTo>
                    <a:lnTo>
                      <a:pt x="157" y="266"/>
                    </a:lnTo>
                    <a:lnTo>
                      <a:pt x="155" y="266"/>
                    </a:lnTo>
                    <a:lnTo>
                      <a:pt x="151" y="274"/>
                    </a:lnTo>
                    <a:lnTo>
                      <a:pt x="147" y="274"/>
                    </a:lnTo>
                    <a:lnTo>
                      <a:pt x="147" y="276"/>
                    </a:lnTo>
                    <a:lnTo>
                      <a:pt x="147" y="289"/>
                    </a:lnTo>
                    <a:lnTo>
                      <a:pt x="147" y="291"/>
                    </a:lnTo>
                    <a:lnTo>
                      <a:pt x="151" y="291"/>
                    </a:lnTo>
                    <a:lnTo>
                      <a:pt x="151" y="299"/>
                    </a:lnTo>
                    <a:lnTo>
                      <a:pt x="139" y="299"/>
                    </a:lnTo>
                    <a:lnTo>
                      <a:pt x="139" y="301"/>
                    </a:lnTo>
                    <a:lnTo>
                      <a:pt x="132" y="301"/>
                    </a:lnTo>
                    <a:lnTo>
                      <a:pt x="134" y="305"/>
                    </a:lnTo>
                    <a:lnTo>
                      <a:pt x="134" y="309"/>
                    </a:lnTo>
                    <a:lnTo>
                      <a:pt x="134" y="310"/>
                    </a:lnTo>
                    <a:lnTo>
                      <a:pt x="134" y="314"/>
                    </a:lnTo>
                    <a:lnTo>
                      <a:pt x="135" y="314"/>
                    </a:lnTo>
                    <a:lnTo>
                      <a:pt x="135" y="316"/>
                    </a:lnTo>
                    <a:lnTo>
                      <a:pt x="120" y="320"/>
                    </a:lnTo>
                    <a:lnTo>
                      <a:pt x="114" y="320"/>
                    </a:lnTo>
                    <a:lnTo>
                      <a:pt x="110" y="320"/>
                    </a:lnTo>
                    <a:lnTo>
                      <a:pt x="105" y="324"/>
                    </a:lnTo>
                    <a:lnTo>
                      <a:pt x="103" y="324"/>
                    </a:lnTo>
                    <a:lnTo>
                      <a:pt x="105" y="330"/>
                    </a:lnTo>
                    <a:lnTo>
                      <a:pt x="99" y="336"/>
                    </a:lnTo>
                    <a:lnTo>
                      <a:pt x="89" y="324"/>
                    </a:lnTo>
                    <a:lnTo>
                      <a:pt x="85" y="320"/>
                    </a:lnTo>
                    <a:lnTo>
                      <a:pt x="89" y="320"/>
                    </a:lnTo>
                    <a:lnTo>
                      <a:pt x="85" y="318"/>
                    </a:lnTo>
                    <a:lnTo>
                      <a:pt x="83" y="314"/>
                    </a:lnTo>
                    <a:lnTo>
                      <a:pt x="83" y="312"/>
                    </a:lnTo>
                    <a:lnTo>
                      <a:pt x="80" y="305"/>
                    </a:lnTo>
                    <a:lnTo>
                      <a:pt x="76" y="297"/>
                    </a:lnTo>
                    <a:lnTo>
                      <a:pt x="74" y="287"/>
                    </a:lnTo>
                    <a:lnTo>
                      <a:pt x="66" y="274"/>
                    </a:lnTo>
                    <a:lnTo>
                      <a:pt x="64" y="262"/>
                    </a:lnTo>
                    <a:lnTo>
                      <a:pt x="60" y="256"/>
                    </a:lnTo>
                    <a:lnTo>
                      <a:pt x="56" y="256"/>
                    </a:lnTo>
                    <a:lnTo>
                      <a:pt x="54" y="256"/>
                    </a:lnTo>
                    <a:lnTo>
                      <a:pt x="54" y="253"/>
                    </a:lnTo>
                    <a:lnTo>
                      <a:pt x="51" y="251"/>
                    </a:lnTo>
                    <a:lnTo>
                      <a:pt x="47" y="251"/>
                    </a:lnTo>
                    <a:lnTo>
                      <a:pt x="39" y="253"/>
                    </a:lnTo>
                    <a:lnTo>
                      <a:pt x="29" y="254"/>
                    </a:lnTo>
                    <a:lnTo>
                      <a:pt x="22" y="245"/>
                    </a:lnTo>
                    <a:lnTo>
                      <a:pt x="20" y="245"/>
                    </a:lnTo>
                    <a:lnTo>
                      <a:pt x="16" y="247"/>
                    </a:lnTo>
                    <a:lnTo>
                      <a:pt x="6" y="245"/>
                    </a:lnTo>
                    <a:lnTo>
                      <a:pt x="0" y="239"/>
                    </a:lnTo>
                    <a:lnTo>
                      <a:pt x="10" y="225"/>
                    </a:lnTo>
                    <a:lnTo>
                      <a:pt x="18" y="216"/>
                    </a:lnTo>
                    <a:lnTo>
                      <a:pt x="16" y="214"/>
                    </a:lnTo>
                    <a:lnTo>
                      <a:pt x="22" y="208"/>
                    </a:lnTo>
                    <a:lnTo>
                      <a:pt x="18" y="204"/>
                    </a:lnTo>
                    <a:lnTo>
                      <a:pt x="24" y="195"/>
                    </a:lnTo>
                    <a:lnTo>
                      <a:pt x="33" y="189"/>
                    </a:lnTo>
                    <a:lnTo>
                      <a:pt x="33" y="185"/>
                    </a:lnTo>
                    <a:lnTo>
                      <a:pt x="33" y="183"/>
                    </a:lnTo>
                    <a:lnTo>
                      <a:pt x="37" y="179"/>
                    </a:lnTo>
                    <a:lnTo>
                      <a:pt x="47" y="185"/>
                    </a:lnTo>
                    <a:lnTo>
                      <a:pt x="47" y="179"/>
                    </a:lnTo>
                    <a:lnTo>
                      <a:pt x="52" y="173"/>
                    </a:lnTo>
                    <a:lnTo>
                      <a:pt x="52" y="150"/>
                    </a:lnTo>
                    <a:lnTo>
                      <a:pt x="52" y="135"/>
                    </a:lnTo>
                    <a:lnTo>
                      <a:pt x="39" y="117"/>
                    </a:lnTo>
                    <a:lnTo>
                      <a:pt x="29" y="104"/>
                    </a:lnTo>
                    <a:lnTo>
                      <a:pt x="35" y="104"/>
                    </a:lnTo>
                    <a:lnTo>
                      <a:pt x="76" y="104"/>
                    </a:lnTo>
                    <a:lnTo>
                      <a:pt x="76" y="83"/>
                    </a:lnTo>
                    <a:lnTo>
                      <a:pt x="76" y="61"/>
                    </a:lnTo>
                    <a:lnTo>
                      <a:pt x="78" y="59"/>
                    </a:lnTo>
                    <a:lnTo>
                      <a:pt x="78" y="44"/>
                    </a:lnTo>
                    <a:lnTo>
                      <a:pt x="78" y="38"/>
                    </a:lnTo>
                    <a:lnTo>
                      <a:pt x="81" y="32"/>
                    </a:lnTo>
                    <a:lnTo>
                      <a:pt x="97" y="34"/>
                    </a:lnTo>
                    <a:lnTo>
                      <a:pt x="97" y="23"/>
                    </a:lnTo>
                    <a:lnTo>
                      <a:pt x="97" y="13"/>
                    </a:lnTo>
                    <a:lnTo>
                      <a:pt x="97" y="2"/>
                    </a:lnTo>
                    <a:lnTo>
                      <a:pt x="105" y="2"/>
                    </a:lnTo>
                    <a:lnTo>
                      <a:pt x="118" y="2"/>
                    </a:lnTo>
                    <a:lnTo>
                      <a:pt x="130" y="0"/>
                    </a:lnTo>
                    <a:moveTo>
                      <a:pt x="80" y="73"/>
                    </a:moveTo>
                    <a:lnTo>
                      <a:pt x="80" y="77"/>
                    </a:lnTo>
                    <a:lnTo>
                      <a:pt x="80" y="79"/>
                    </a:lnTo>
                    <a:lnTo>
                      <a:pt x="81" y="75"/>
                    </a:lnTo>
                    <a:lnTo>
                      <a:pt x="80" y="77"/>
                    </a:lnTo>
                    <a:lnTo>
                      <a:pt x="80" y="73"/>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18" name="Freeform 13"/>
              <p:cNvSpPr>
                <a:spLocks/>
              </p:cNvSpPr>
              <p:nvPr/>
            </p:nvSpPr>
            <p:spPr bwMode="auto">
              <a:xfrm>
                <a:off x="2552" y="160"/>
                <a:ext cx="155" cy="170"/>
              </a:xfrm>
              <a:custGeom>
                <a:avLst/>
                <a:gdLst>
                  <a:gd name="T0" fmla="*/ 53 w 155"/>
                  <a:gd name="T1" fmla="*/ 6 h 170"/>
                  <a:gd name="T2" fmla="*/ 53 w 155"/>
                  <a:gd name="T3" fmla="*/ 31 h 170"/>
                  <a:gd name="T4" fmla="*/ 51 w 155"/>
                  <a:gd name="T5" fmla="*/ 47 h 170"/>
                  <a:gd name="T6" fmla="*/ 72 w 155"/>
                  <a:gd name="T7" fmla="*/ 49 h 170"/>
                  <a:gd name="T8" fmla="*/ 85 w 155"/>
                  <a:gd name="T9" fmla="*/ 58 h 170"/>
                  <a:gd name="T10" fmla="*/ 110 w 155"/>
                  <a:gd name="T11" fmla="*/ 64 h 170"/>
                  <a:gd name="T12" fmla="*/ 116 w 155"/>
                  <a:gd name="T13" fmla="*/ 68 h 170"/>
                  <a:gd name="T14" fmla="*/ 126 w 155"/>
                  <a:gd name="T15" fmla="*/ 74 h 170"/>
                  <a:gd name="T16" fmla="*/ 126 w 155"/>
                  <a:gd name="T17" fmla="*/ 76 h 170"/>
                  <a:gd name="T18" fmla="*/ 126 w 155"/>
                  <a:gd name="T19" fmla="*/ 83 h 170"/>
                  <a:gd name="T20" fmla="*/ 132 w 155"/>
                  <a:gd name="T21" fmla="*/ 85 h 170"/>
                  <a:gd name="T22" fmla="*/ 136 w 155"/>
                  <a:gd name="T23" fmla="*/ 91 h 170"/>
                  <a:gd name="T24" fmla="*/ 141 w 155"/>
                  <a:gd name="T25" fmla="*/ 95 h 170"/>
                  <a:gd name="T26" fmla="*/ 137 w 155"/>
                  <a:gd name="T27" fmla="*/ 101 h 170"/>
                  <a:gd name="T28" fmla="*/ 145 w 155"/>
                  <a:gd name="T29" fmla="*/ 105 h 170"/>
                  <a:gd name="T30" fmla="*/ 155 w 155"/>
                  <a:gd name="T31" fmla="*/ 112 h 170"/>
                  <a:gd name="T32" fmla="*/ 151 w 155"/>
                  <a:gd name="T33" fmla="*/ 120 h 170"/>
                  <a:gd name="T34" fmla="*/ 141 w 155"/>
                  <a:gd name="T35" fmla="*/ 126 h 170"/>
                  <a:gd name="T36" fmla="*/ 139 w 155"/>
                  <a:gd name="T37" fmla="*/ 122 h 170"/>
                  <a:gd name="T38" fmla="*/ 136 w 155"/>
                  <a:gd name="T39" fmla="*/ 132 h 170"/>
                  <a:gd name="T40" fmla="*/ 134 w 155"/>
                  <a:gd name="T41" fmla="*/ 137 h 170"/>
                  <a:gd name="T42" fmla="*/ 130 w 155"/>
                  <a:gd name="T43" fmla="*/ 145 h 170"/>
                  <a:gd name="T44" fmla="*/ 139 w 155"/>
                  <a:gd name="T45" fmla="*/ 151 h 170"/>
                  <a:gd name="T46" fmla="*/ 143 w 155"/>
                  <a:gd name="T47" fmla="*/ 157 h 170"/>
                  <a:gd name="T48" fmla="*/ 134 w 155"/>
                  <a:gd name="T49" fmla="*/ 161 h 170"/>
                  <a:gd name="T50" fmla="*/ 124 w 155"/>
                  <a:gd name="T51" fmla="*/ 163 h 170"/>
                  <a:gd name="T52" fmla="*/ 110 w 155"/>
                  <a:gd name="T53" fmla="*/ 164 h 170"/>
                  <a:gd name="T54" fmla="*/ 85 w 155"/>
                  <a:gd name="T55" fmla="*/ 151 h 170"/>
                  <a:gd name="T56" fmla="*/ 78 w 155"/>
                  <a:gd name="T57" fmla="*/ 149 h 170"/>
                  <a:gd name="T58" fmla="*/ 70 w 155"/>
                  <a:gd name="T59" fmla="*/ 136 h 170"/>
                  <a:gd name="T60" fmla="*/ 68 w 155"/>
                  <a:gd name="T61" fmla="*/ 130 h 170"/>
                  <a:gd name="T62" fmla="*/ 60 w 155"/>
                  <a:gd name="T63" fmla="*/ 124 h 170"/>
                  <a:gd name="T64" fmla="*/ 60 w 155"/>
                  <a:gd name="T65" fmla="*/ 105 h 170"/>
                  <a:gd name="T66" fmla="*/ 54 w 155"/>
                  <a:gd name="T67" fmla="*/ 108 h 170"/>
                  <a:gd name="T68" fmla="*/ 49 w 155"/>
                  <a:gd name="T69" fmla="*/ 107 h 170"/>
                  <a:gd name="T70" fmla="*/ 41 w 155"/>
                  <a:gd name="T71" fmla="*/ 103 h 170"/>
                  <a:gd name="T72" fmla="*/ 35 w 155"/>
                  <a:gd name="T73" fmla="*/ 103 h 170"/>
                  <a:gd name="T74" fmla="*/ 31 w 155"/>
                  <a:gd name="T75" fmla="*/ 99 h 170"/>
                  <a:gd name="T76" fmla="*/ 25 w 155"/>
                  <a:gd name="T77" fmla="*/ 87 h 170"/>
                  <a:gd name="T78" fmla="*/ 20 w 155"/>
                  <a:gd name="T79" fmla="*/ 78 h 170"/>
                  <a:gd name="T80" fmla="*/ 16 w 155"/>
                  <a:gd name="T81" fmla="*/ 78 h 170"/>
                  <a:gd name="T82" fmla="*/ 10 w 155"/>
                  <a:gd name="T83" fmla="*/ 76 h 170"/>
                  <a:gd name="T84" fmla="*/ 0 w 155"/>
                  <a:gd name="T85" fmla="*/ 54 h 170"/>
                  <a:gd name="T86" fmla="*/ 2 w 155"/>
                  <a:gd name="T87" fmla="*/ 20 h 170"/>
                  <a:gd name="T88" fmla="*/ 6 w 155"/>
                  <a:gd name="T89" fmla="*/ 16 h 170"/>
                  <a:gd name="T90" fmla="*/ 12 w 155"/>
                  <a:gd name="T91" fmla="*/ 4 h 170"/>
                  <a:gd name="T92" fmla="*/ 18 w 155"/>
                  <a:gd name="T93" fmla="*/ 0 h 1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5"/>
                  <a:gd name="T142" fmla="*/ 0 h 170"/>
                  <a:gd name="T143" fmla="*/ 155 w 155"/>
                  <a:gd name="T144" fmla="*/ 170 h 17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5" h="170">
                    <a:moveTo>
                      <a:pt x="18" y="0"/>
                    </a:moveTo>
                    <a:lnTo>
                      <a:pt x="53" y="0"/>
                    </a:lnTo>
                    <a:lnTo>
                      <a:pt x="53" y="6"/>
                    </a:lnTo>
                    <a:lnTo>
                      <a:pt x="53" y="16"/>
                    </a:lnTo>
                    <a:lnTo>
                      <a:pt x="53" y="25"/>
                    </a:lnTo>
                    <a:lnTo>
                      <a:pt x="53" y="31"/>
                    </a:lnTo>
                    <a:lnTo>
                      <a:pt x="53" y="35"/>
                    </a:lnTo>
                    <a:lnTo>
                      <a:pt x="53" y="41"/>
                    </a:lnTo>
                    <a:lnTo>
                      <a:pt x="51" y="47"/>
                    </a:lnTo>
                    <a:lnTo>
                      <a:pt x="51" y="51"/>
                    </a:lnTo>
                    <a:lnTo>
                      <a:pt x="60" y="51"/>
                    </a:lnTo>
                    <a:lnTo>
                      <a:pt x="72" y="49"/>
                    </a:lnTo>
                    <a:lnTo>
                      <a:pt x="76" y="49"/>
                    </a:lnTo>
                    <a:lnTo>
                      <a:pt x="83" y="49"/>
                    </a:lnTo>
                    <a:lnTo>
                      <a:pt x="85" y="58"/>
                    </a:lnTo>
                    <a:lnTo>
                      <a:pt x="110" y="58"/>
                    </a:lnTo>
                    <a:lnTo>
                      <a:pt x="110" y="62"/>
                    </a:lnTo>
                    <a:lnTo>
                      <a:pt x="110" y="64"/>
                    </a:lnTo>
                    <a:lnTo>
                      <a:pt x="112" y="64"/>
                    </a:lnTo>
                    <a:lnTo>
                      <a:pt x="112" y="68"/>
                    </a:lnTo>
                    <a:lnTo>
                      <a:pt x="116" y="68"/>
                    </a:lnTo>
                    <a:lnTo>
                      <a:pt x="122" y="68"/>
                    </a:lnTo>
                    <a:lnTo>
                      <a:pt x="122" y="70"/>
                    </a:lnTo>
                    <a:lnTo>
                      <a:pt x="126" y="74"/>
                    </a:lnTo>
                    <a:lnTo>
                      <a:pt x="128" y="74"/>
                    </a:lnTo>
                    <a:lnTo>
                      <a:pt x="128" y="76"/>
                    </a:lnTo>
                    <a:lnTo>
                      <a:pt x="126" y="76"/>
                    </a:lnTo>
                    <a:lnTo>
                      <a:pt x="122" y="76"/>
                    </a:lnTo>
                    <a:lnTo>
                      <a:pt x="122" y="83"/>
                    </a:lnTo>
                    <a:lnTo>
                      <a:pt x="126" y="83"/>
                    </a:lnTo>
                    <a:lnTo>
                      <a:pt x="128" y="83"/>
                    </a:lnTo>
                    <a:lnTo>
                      <a:pt x="132" y="83"/>
                    </a:lnTo>
                    <a:lnTo>
                      <a:pt x="132" y="85"/>
                    </a:lnTo>
                    <a:lnTo>
                      <a:pt x="136" y="85"/>
                    </a:lnTo>
                    <a:lnTo>
                      <a:pt x="136" y="89"/>
                    </a:lnTo>
                    <a:lnTo>
                      <a:pt x="136" y="91"/>
                    </a:lnTo>
                    <a:lnTo>
                      <a:pt x="137" y="91"/>
                    </a:lnTo>
                    <a:lnTo>
                      <a:pt x="141" y="91"/>
                    </a:lnTo>
                    <a:lnTo>
                      <a:pt x="141" y="95"/>
                    </a:lnTo>
                    <a:lnTo>
                      <a:pt x="137" y="95"/>
                    </a:lnTo>
                    <a:lnTo>
                      <a:pt x="137" y="99"/>
                    </a:lnTo>
                    <a:lnTo>
                      <a:pt x="137" y="101"/>
                    </a:lnTo>
                    <a:lnTo>
                      <a:pt x="141" y="101"/>
                    </a:lnTo>
                    <a:lnTo>
                      <a:pt x="141" y="105"/>
                    </a:lnTo>
                    <a:lnTo>
                      <a:pt x="145" y="105"/>
                    </a:lnTo>
                    <a:lnTo>
                      <a:pt x="147" y="107"/>
                    </a:lnTo>
                    <a:lnTo>
                      <a:pt x="155" y="110"/>
                    </a:lnTo>
                    <a:lnTo>
                      <a:pt x="155" y="112"/>
                    </a:lnTo>
                    <a:lnTo>
                      <a:pt x="155" y="116"/>
                    </a:lnTo>
                    <a:lnTo>
                      <a:pt x="151" y="116"/>
                    </a:lnTo>
                    <a:lnTo>
                      <a:pt x="151" y="120"/>
                    </a:lnTo>
                    <a:lnTo>
                      <a:pt x="149" y="120"/>
                    </a:lnTo>
                    <a:lnTo>
                      <a:pt x="145" y="126"/>
                    </a:lnTo>
                    <a:lnTo>
                      <a:pt x="141" y="126"/>
                    </a:lnTo>
                    <a:lnTo>
                      <a:pt x="145" y="122"/>
                    </a:lnTo>
                    <a:lnTo>
                      <a:pt x="141" y="122"/>
                    </a:lnTo>
                    <a:lnTo>
                      <a:pt x="139" y="122"/>
                    </a:lnTo>
                    <a:lnTo>
                      <a:pt x="139" y="126"/>
                    </a:lnTo>
                    <a:lnTo>
                      <a:pt x="136" y="130"/>
                    </a:lnTo>
                    <a:lnTo>
                      <a:pt x="136" y="132"/>
                    </a:lnTo>
                    <a:lnTo>
                      <a:pt x="134" y="132"/>
                    </a:lnTo>
                    <a:lnTo>
                      <a:pt x="134" y="136"/>
                    </a:lnTo>
                    <a:lnTo>
                      <a:pt x="134" y="137"/>
                    </a:lnTo>
                    <a:lnTo>
                      <a:pt x="134" y="141"/>
                    </a:lnTo>
                    <a:lnTo>
                      <a:pt x="134" y="145"/>
                    </a:lnTo>
                    <a:lnTo>
                      <a:pt x="130" y="145"/>
                    </a:lnTo>
                    <a:lnTo>
                      <a:pt x="130" y="147"/>
                    </a:lnTo>
                    <a:lnTo>
                      <a:pt x="130" y="151"/>
                    </a:lnTo>
                    <a:lnTo>
                      <a:pt x="139" y="151"/>
                    </a:lnTo>
                    <a:lnTo>
                      <a:pt x="139" y="153"/>
                    </a:lnTo>
                    <a:lnTo>
                      <a:pt x="139" y="157"/>
                    </a:lnTo>
                    <a:lnTo>
                      <a:pt x="143" y="157"/>
                    </a:lnTo>
                    <a:lnTo>
                      <a:pt x="139" y="157"/>
                    </a:lnTo>
                    <a:lnTo>
                      <a:pt x="136" y="161"/>
                    </a:lnTo>
                    <a:lnTo>
                      <a:pt x="134" y="161"/>
                    </a:lnTo>
                    <a:lnTo>
                      <a:pt x="130" y="163"/>
                    </a:lnTo>
                    <a:lnTo>
                      <a:pt x="128" y="163"/>
                    </a:lnTo>
                    <a:lnTo>
                      <a:pt x="124" y="163"/>
                    </a:lnTo>
                    <a:lnTo>
                      <a:pt x="118" y="166"/>
                    </a:lnTo>
                    <a:lnTo>
                      <a:pt x="114" y="170"/>
                    </a:lnTo>
                    <a:lnTo>
                      <a:pt x="110" y="164"/>
                    </a:lnTo>
                    <a:lnTo>
                      <a:pt x="99" y="164"/>
                    </a:lnTo>
                    <a:lnTo>
                      <a:pt x="95" y="161"/>
                    </a:lnTo>
                    <a:lnTo>
                      <a:pt x="85" y="151"/>
                    </a:lnTo>
                    <a:lnTo>
                      <a:pt x="83" y="151"/>
                    </a:lnTo>
                    <a:lnTo>
                      <a:pt x="80" y="149"/>
                    </a:lnTo>
                    <a:lnTo>
                      <a:pt x="78" y="149"/>
                    </a:lnTo>
                    <a:lnTo>
                      <a:pt x="76" y="143"/>
                    </a:lnTo>
                    <a:lnTo>
                      <a:pt x="76" y="139"/>
                    </a:lnTo>
                    <a:lnTo>
                      <a:pt x="70" y="136"/>
                    </a:lnTo>
                    <a:lnTo>
                      <a:pt x="68" y="134"/>
                    </a:lnTo>
                    <a:lnTo>
                      <a:pt x="70" y="130"/>
                    </a:lnTo>
                    <a:lnTo>
                      <a:pt x="68" y="130"/>
                    </a:lnTo>
                    <a:lnTo>
                      <a:pt x="64" y="128"/>
                    </a:lnTo>
                    <a:lnTo>
                      <a:pt x="64" y="124"/>
                    </a:lnTo>
                    <a:lnTo>
                      <a:pt x="60" y="124"/>
                    </a:lnTo>
                    <a:lnTo>
                      <a:pt x="60" y="118"/>
                    </a:lnTo>
                    <a:lnTo>
                      <a:pt x="60" y="112"/>
                    </a:lnTo>
                    <a:lnTo>
                      <a:pt x="60" y="105"/>
                    </a:lnTo>
                    <a:lnTo>
                      <a:pt x="56" y="105"/>
                    </a:lnTo>
                    <a:lnTo>
                      <a:pt x="54" y="105"/>
                    </a:lnTo>
                    <a:lnTo>
                      <a:pt x="54" y="108"/>
                    </a:lnTo>
                    <a:lnTo>
                      <a:pt x="54" y="105"/>
                    </a:lnTo>
                    <a:lnTo>
                      <a:pt x="51" y="107"/>
                    </a:lnTo>
                    <a:lnTo>
                      <a:pt x="49" y="107"/>
                    </a:lnTo>
                    <a:lnTo>
                      <a:pt x="45" y="107"/>
                    </a:lnTo>
                    <a:lnTo>
                      <a:pt x="45" y="103"/>
                    </a:lnTo>
                    <a:lnTo>
                      <a:pt x="41" y="103"/>
                    </a:lnTo>
                    <a:lnTo>
                      <a:pt x="41" y="107"/>
                    </a:lnTo>
                    <a:lnTo>
                      <a:pt x="39" y="103"/>
                    </a:lnTo>
                    <a:lnTo>
                      <a:pt x="35" y="103"/>
                    </a:lnTo>
                    <a:lnTo>
                      <a:pt x="35" y="99"/>
                    </a:lnTo>
                    <a:lnTo>
                      <a:pt x="35" y="103"/>
                    </a:lnTo>
                    <a:lnTo>
                      <a:pt x="31" y="99"/>
                    </a:lnTo>
                    <a:lnTo>
                      <a:pt x="29" y="101"/>
                    </a:lnTo>
                    <a:lnTo>
                      <a:pt x="25" y="97"/>
                    </a:lnTo>
                    <a:lnTo>
                      <a:pt x="25" y="87"/>
                    </a:lnTo>
                    <a:lnTo>
                      <a:pt x="22" y="85"/>
                    </a:lnTo>
                    <a:lnTo>
                      <a:pt x="20" y="81"/>
                    </a:lnTo>
                    <a:lnTo>
                      <a:pt x="20" y="78"/>
                    </a:lnTo>
                    <a:lnTo>
                      <a:pt x="16" y="78"/>
                    </a:lnTo>
                    <a:lnTo>
                      <a:pt x="16" y="81"/>
                    </a:lnTo>
                    <a:lnTo>
                      <a:pt x="16" y="78"/>
                    </a:lnTo>
                    <a:lnTo>
                      <a:pt x="10" y="76"/>
                    </a:lnTo>
                    <a:lnTo>
                      <a:pt x="10" y="78"/>
                    </a:lnTo>
                    <a:lnTo>
                      <a:pt x="10" y="76"/>
                    </a:lnTo>
                    <a:lnTo>
                      <a:pt x="10" y="72"/>
                    </a:lnTo>
                    <a:lnTo>
                      <a:pt x="0" y="66"/>
                    </a:lnTo>
                    <a:lnTo>
                      <a:pt x="0" y="54"/>
                    </a:lnTo>
                    <a:lnTo>
                      <a:pt x="0" y="41"/>
                    </a:lnTo>
                    <a:lnTo>
                      <a:pt x="0" y="29"/>
                    </a:lnTo>
                    <a:lnTo>
                      <a:pt x="2" y="20"/>
                    </a:lnTo>
                    <a:lnTo>
                      <a:pt x="2" y="16"/>
                    </a:lnTo>
                    <a:lnTo>
                      <a:pt x="6" y="20"/>
                    </a:lnTo>
                    <a:lnTo>
                      <a:pt x="6" y="16"/>
                    </a:lnTo>
                    <a:lnTo>
                      <a:pt x="8" y="14"/>
                    </a:lnTo>
                    <a:lnTo>
                      <a:pt x="12" y="14"/>
                    </a:lnTo>
                    <a:lnTo>
                      <a:pt x="12" y="4"/>
                    </a:lnTo>
                    <a:lnTo>
                      <a:pt x="12" y="0"/>
                    </a:lnTo>
                    <a:lnTo>
                      <a:pt x="14" y="0"/>
                    </a:lnTo>
                    <a:lnTo>
                      <a:pt x="18" y="0"/>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19" name="Freeform 14"/>
              <p:cNvSpPr>
                <a:spLocks/>
              </p:cNvSpPr>
              <p:nvPr/>
            </p:nvSpPr>
            <p:spPr bwMode="auto">
              <a:xfrm>
                <a:off x="2552" y="160"/>
                <a:ext cx="155" cy="170"/>
              </a:xfrm>
              <a:custGeom>
                <a:avLst/>
                <a:gdLst>
                  <a:gd name="T0" fmla="*/ 53 w 155"/>
                  <a:gd name="T1" fmla="*/ 6 h 170"/>
                  <a:gd name="T2" fmla="*/ 53 w 155"/>
                  <a:gd name="T3" fmla="*/ 31 h 170"/>
                  <a:gd name="T4" fmla="*/ 51 w 155"/>
                  <a:gd name="T5" fmla="*/ 47 h 170"/>
                  <a:gd name="T6" fmla="*/ 72 w 155"/>
                  <a:gd name="T7" fmla="*/ 49 h 170"/>
                  <a:gd name="T8" fmla="*/ 85 w 155"/>
                  <a:gd name="T9" fmla="*/ 58 h 170"/>
                  <a:gd name="T10" fmla="*/ 110 w 155"/>
                  <a:gd name="T11" fmla="*/ 64 h 170"/>
                  <a:gd name="T12" fmla="*/ 116 w 155"/>
                  <a:gd name="T13" fmla="*/ 68 h 170"/>
                  <a:gd name="T14" fmla="*/ 126 w 155"/>
                  <a:gd name="T15" fmla="*/ 74 h 170"/>
                  <a:gd name="T16" fmla="*/ 126 w 155"/>
                  <a:gd name="T17" fmla="*/ 76 h 170"/>
                  <a:gd name="T18" fmla="*/ 126 w 155"/>
                  <a:gd name="T19" fmla="*/ 83 h 170"/>
                  <a:gd name="T20" fmla="*/ 132 w 155"/>
                  <a:gd name="T21" fmla="*/ 85 h 170"/>
                  <a:gd name="T22" fmla="*/ 136 w 155"/>
                  <a:gd name="T23" fmla="*/ 91 h 170"/>
                  <a:gd name="T24" fmla="*/ 141 w 155"/>
                  <a:gd name="T25" fmla="*/ 95 h 170"/>
                  <a:gd name="T26" fmla="*/ 137 w 155"/>
                  <a:gd name="T27" fmla="*/ 101 h 170"/>
                  <a:gd name="T28" fmla="*/ 145 w 155"/>
                  <a:gd name="T29" fmla="*/ 105 h 170"/>
                  <a:gd name="T30" fmla="*/ 155 w 155"/>
                  <a:gd name="T31" fmla="*/ 112 h 170"/>
                  <a:gd name="T32" fmla="*/ 151 w 155"/>
                  <a:gd name="T33" fmla="*/ 120 h 170"/>
                  <a:gd name="T34" fmla="*/ 141 w 155"/>
                  <a:gd name="T35" fmla="*/ 126 h 170"/>
                  <a:gd name="T36" fmla="*/ 139 w 155"/>
                  <a:gd name="T37" fmla="*/ 122 h 170"/>
                  <a:gd name="T38" fmla="*/ 136 w 155"/>
                  <a:gd name="T39" fmla="*/ 132 h 170"/>
                  <a:gd name="T40" fmla="*/ 134 w 155"/>
                  <a:gd name="T41" fmla="*/ 137 h 170"/>
                  <a:gd name="T42" fmla="*/ 130 w 155"/>
                  <a:gd name="T43" fmla="*/ 145 h 170"/>
                  <a:gd name="T44" fmla="*/ 139 w 155"/>
                  <a:gd name="T45" fmla="*/ 151 h 170"/>
                  <a:gd name="T46" fmla="*/ 143 w 155"/>
                  <a:gd name="T47" fmla="*/ 157 h 170"/>
                  <a:gd name="T48" fmla="*/ 134 w 155"/>
                  <a:gd name="T49" fmla="*/ 161 h 170"/>
                  <a:gd name="T50" fmla="*/ 124 w 155"/>
                  <a:gd name="T51" fmla="*/ 163 h 170"/>
                  <a:gd name="T52" fmla="*/ 110 w 155"/>
                  <a:gd name="T53" fmla="*/ 164 h 170"/>
                  <a:gd name="T54" fmla="*/ 85 w 155"/>
                  <a:gd name="T55" fmla="*/ 151 h 170"/>
                  <a:gd name="T56" fmla="*/ 78 w 155"/>
                  <a:gd name="T57" fmla="*/ 149 h 170"/>
                  <a:gd name="T58" fmla="*/ 70 w 155"/>
                  <a:gd name="T59" fmla="*/ 136 h 170"/>
                  <a:gd name="T60" fmla="*/ 68 w 155"/>
                  <a:gd name="T61" fmla="*/ 130 h 170"/>
                  <a:gd name="T62" fmla="*/ 60 w 155"/>
                  <a:gd name="T63" fmla="*/ 124 h 170"/>
                  <a:gd name="T64" fmla="*/ 60 w 155"/>
                  <a:gd name="T65" fmla="*/ 105 h 170"/>
                  <a:gd name="T66" fmla="*/ 54 w 155"/>
                  <a:gd name="T67" fmla="*/ 108 h 170"/>
                  <a:gd name="T68" fmla="*/ 49 w 155"/>
                  <a:gd name="T69" fmla="*/ 107 h 170"/>
                  <a:gd name="T70" fmla="*/ 41 w 155"/>
                  <a:gd name="T71" fmla="*/ 103 h 170"/>
                  <a:gd name="T72" fmla="*/ 35 w 155"/>
                  <a:gd name="T73" fmla="*/ 103 h 170"/>
                  <a:gd name="T74" fmla="*/ 31 w 155"/>
                  <a:gd name="T75" fmla="*/ 99 h 170"/>
                  <a:gd name="T76" fmla="*/ 25 w 155"/>
                  <a:gd name="T77" fmla="*/ 87 h 170"/>
                  <a:gd name="T78" fmla="*/ 20 w 155"/>
                  <a:gd name="T79" fmla="*/ 78 h 170"/>
                  <a:gd name="T80" fmla="*/ 16 w 155"/>
                  <a:gd name="T81" fmla="*/ 78 h 170"/>
                  <a:gd name="T82" fmla="*/ 10 w 155"/>
                  <a:gd name="T83" fmla="*/ 76 h 170"/>
                  <a:gd name="T84" fmla="*/ 0 w 155"/>
                  <a:gd name="T85" fmla="*/ 54 h 170"/>
                  <a:gd name="T86" fmla="*/ 2 w 155"/>
                  <a:gd name="T87" fmla="*/ 20 h 170"/>
                  <a:gd name="T88" fmla="*/ 6 w 155"/>
                  <a:gd name="T89" fmla="*/ 16 h 170"/>
                  <a:gd name="T90" fmla="*/ 12 w 155"/>
                  <a:gd name="T91" fmla="*/ 4 h 170"/>
                  <a:gd name="T92" fmla="*/ 18 w 155"/>
                  <a:gd name="T93" fmla="*/ 0 h 1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5"/>
                  <a:gd name="T142" fmla="*/ 0 h 170"/>
                  <a:gd name="T143" fmla="*/ 155 w 155"/>
                  <a:gd name="T144" fmla="*/ 170 h 17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5" h="170">
                    <a:moveTo>
                      <a:pt x="18" y="0"/>
                    </a:moveTo>
                    <a:lnTo>
                      <a:pt x="53" y="0"/>
                    </a:lnTo>
                    <a:lnTo>
                      <a:pt x="53" y="6"/>
                    </a:lnTo>
                    <a:lnTo>
                      <a:pt x="53" y="16"/>
                    </a:lnTo>
                    <a:lnTo>
                      <a:pt x="53" y="25"/>
                    </a:lnTo>
                    <a:lnTo>
                      <a:pt x="53" y="31"/>
                    </a:lnTo>
                    <a:lnTo>
                      <a:pt x="53" y="35"/>
                    </a:lnTo>
                    <a:lnTo>
                      <a:pt x="53" y="41"/>
                    </a:lnTo>
                    <a:lnTo>
                      <a:pt x="51" y="47"/>
                    </a:lnTo>
                    <a:lnTo>
                      <a:pt x="51" y="51"/>
                    </a:lnTo>
                    <a:lnTo>
                      <a:pt x="60" y="51"/>
                    </a:lnTo>
                    <a:lnTo>
                      <a:pt x="72" y="49"/>
                    </a:lnTo>
                    <a:lnTo>
                      <a:pt x="76" y="49"/>
                    </a:lnTo>
                    <a:lnTo>
                      <a:pt x="83" y="49"/>
                    </a:lnTo>
                    <a:lnTo>
                      <a:pt x="85" y="58"/>
                    </a:lnTo>
                    <a:lnTo>
                      <a:pt x="110" y="58"/>
                    </a:lnTo>
                    <a:lnTo>
                      <a:pt x="110" y="62"/>
                    </a:lnTo>
                    <a:lnTo>
                      <a:pt x="110" y="64"/>
                    </a:lnTo>
                    <a:lnTo>
                      <a:pt x="112" y="64"/>
                    </a:lnTo>
                    <a:lnTo>
                      <a:pt x="112" y="68"/>
                    </a:lnTo>
                    <a:lnTo>
                      <a:pt x="116" y="68"/>
                    </a:lnTo>
                    <a:lnTo>
                      <a:pt x="122" y="68"/>
                    </a:lnTo>
                    <a:lnTo>
                      <a:pt x="122" y="70"/>
                    </a:lnTo>
                    <a:lnTo>
                      <a:pt x="126" y="74"/>
                    </a:lnTo>
                    <a:lnTo>
                      <a:pt x="128" y="74"/>
                    </a:lnTo>
                    <a:lnTo>
                      <a:pt x="128" y="76"/>
                    </a:lnTo>
                    <a:lnTo>
                      <a:pt x="126" y="76"/>
                    </a:lnTo>
                    <a:lnTo>
                      <a:pt x="122" y="76"/>
                    </a:lnTo>
                    <a:lnTo>
                      <a:pt x="122" y="83"/>
                    </a:lnTo>
                    <a:lnTo>
                      <a:pt x="126" y="83"/>
                    </a:lnTo>
                    <a:lnTo>
                      <a:pt x="128" y="83"/>
                    </a:lnTo>
                    <a:lnTo>
                      <a:pt x="132" y="83"/>
                    </a:lnTo>
                    <a:lnTo>
                      <a:pt x="132" y="85"/>
                    </a:lnTo>
                    <a:lnTo>
                      <a:pt x="136" y="85"/>
                    </a:lnTo>
                    <a:lnTo>
                      <a:pt x="136" y="89"/>
                    </a:lnTo>
                    <a:lnTo>
                      <a:pt x="136" y="91"/>
                    </a:lnTo>
                    <a:lnTo>
                      <a:pt x="137" y="91"/>
                    </a:lnTo>
                    <a:lnTo>
                      <a:pt x="141" y="91"/>
                    </a:lnTo>
                    <a:lnTo>
                      <a:pt x="141" y="95"/>
                    </a:lnTo>
                    <a:lnTo>
                      <a:pt x="137" y="95"/>
                    </a:lnTo>
                    <a:lnTo>
                      <a:pt x="137" y="99"/>
                    </a:lnTo>
                    <a:lnTo>
                      <a:pt x="137" y="101"/>
                    </a:lnTo>
                    <a:lnTo>
                      <a:pt x="141" y="101"/>
                    </a:lnTo>
                    <a:lnTo>
                      <a:pt x="141" y="105"/>
                    </a:lnTo>
                    <a:lnTo>
                      <a:pt x="145" y="105"/>
                    </a:lnTo>
                    <a:lnTo>
                      <a:pt x="147" y="107"/>
                    </a:lnTo>
                    <a:lnTo>
                      <a:pt x="155" y="110"/>
                    </a:lnTo>
                    <a:lnTo>
                      <a:pt x="155" y="112"/>
                    </a:lnTo>
                    <a:lnTo>
                      <a:pt x="155" y="116"/>
                    </a:lnTo>
                    <a:lnTo>
                      <a:pt x="151" y="116"/>
                    </a:lnTo>
                    <a:lnTo>
                      <a:pt x="151" y="120"/>
                    </a:lnTo>
                    <a:lnTo>
                      <a:pt x="149" y="120"/>
                    </a:lnTo>
                    <a:lnTo>
                      <a:pt x="145" y="126"/>
                    </a:lnTo>
                    <a:lnTo>
                      <a:pt x="141" y="126"/>
                    </a:lnTo>
                    <a:lnTo>
                      <a:pt x="145" y="122"/>
                    </a:lnTo>
                    <a:lnTo>
                      <a:pt x="141" y="122"/>
                    </a:lnTo>
                    <a:lnTo>
                      <a:pt x="139" y="122"/>
                    </a:lnTo>
                    <a:lnTo>
                      <a:pt x="139" y="126"/>
                    </a:lnTo>
                    <a:lnTo>
                      <a:pt x="136" y="130"/>
                    </a:lnTo>
                    <a:lnTo>
                      <a:pt x="136" y="132"/>
                    </a:lnTo>
                    <a:lnTo>
                      <a:pt x="134" y="132"/>
                    </a:lnTo>
                    <a:lnTo>
                      <a:pt x="134" y="136"/>
                    </a:lnTo>
                    <a:lnTo>
                      <a:pt x="134" y="137"/>
                    </a:lnTo>
                    <a:lnTo>
                      <a:pt x="134" y="141"/>
                    </a:lnTo>
                    <a:lnTo>
                      <a:pt x="134" y="145"/>
                    </a:lnTo>
                    <a:lnTo>
                      <a:pt x="130" y="145"/>
                    </a:lnTo>
                    <a:lnTo>
                      <a:pt x="130" y="147"/>
                    </a:lnTo>
                    <a:lnTo>
                      <a:pt x="130" y="151"/>
                    </a:lnTo>
                    <a:lnTo>
                      <a:pt x="139" y="151"/>
                    </a:lnTo>
                    <a:lnTo>
                      <a:pt x="139" y="153"/>
                    </a:lnTo>
                    <a:lnTo>
                      <a:pt x="139" y="157"/>
                    </a:lnTo>
                    <a:lnTo>
                      <a:pt x="143" y="157"/>
                    </a:lnTo>
                    <a:lnTo>
                      <a:pt x="139" y="157"/>
                    </a:lnTo>
                    <a:lnTo>
                      <a:pt x="136" y="161"/>
                    </a:lnTo>
                    <a:lnTo>
                      <a:pt x="134" y="161"/>
                    </a:lnTo>
                    <a:lnTo>
                      <a:pt x="130" y="163"/>
                    </a:lnTo>
                    <a:lnTo>
                      <a:pt x="128" y="163"/>
                    </a:lnTo>
                    <a:lnTo>
                      <a:pt x="124" y="163"/>
                    </a:lnTo>
                    <a:lnTo>
                      <a:pt x="118" y="166"/>
                    </a:lnTo>
                    <a:lnTo>
                      <a:pt x="114" y="170"/>
                    </a:lnTo>
                    <a:lnTo>
                      <a:pt x="110" y="164"/>
                    </a:lnTo>
                    <a:lnTo>
                      <a:pt x="99" y="164"/>
                    </a:lnTo>
                    <a:lnTo>
                      <a:pt x="95" y="161"/>
                    </a:lnTo>
                    <a:lnTo>
                      <a:pt x="85" y="151"/>
                    </a:lnTo>
                    <a:lnTo>
                      <a:pt x="83" y="151"/>
                    </a:lnTo>
                    <a:lnTo>
                      <a:pt x="80" y="149"/>
                    </a:lnTo>
                    <a:lnTo>
                      <a:pt x="78" y="149"/>
                    </a:lnTo>
                    <a:lnTo>
                      <a:pt x="76" y="143"/>
                    </a:lnTo>
                    <a:lnTo>
                      <a:pt x="76" y="139"/>
                    </a:lnTo>
                    <a:lnTo>
                      <a:pt x="70" y="136"/>
                    </a:lnTo>
                    <a:lnTo>
                      <a:pt x="68" y="134"/>
                    </a:lnTo>
                    <a:lnTo>
                      <a:pt x="70" y="130"/>
                    </a:lnTo>
                    <a:lnTo>
                      <a:pt x="68" y="130"/>
                    </a:lnTo>
                    <a:lnTo>
                      <a:pt x="64" y="128"/>
                    </a:lnTo>
                    <a:lnTo>
                      <a:pt x="64" y="124"/>
                    </a:lnTo>
                    <a:lnTo>
                      <a:pt x="60" y="124"/>
                    </a:lnTo>
                    <a:lnTo>
                      <a:pt x="60" y="118"/>
                    </a:lnTo>
                    <a:lnTo>
                      <a:pt x="60" y="112"/>
                    </a:lnTo>
                    <a:lnTo>
                      <a:pt x="60" y="105"/>
                    </a:lnTo>
                    <a:lnTo>
                      <a:pt x="56" y="105"/>
                    </a:lnTo>
                    <a:lnTo>
                      <a:pt x="54" y="105"/>
                    </a:lnTo>
                    <a:lnTo>
                      <a:pt x="54" y="108"/>
                    </a:lnTo>
                    <a:lnTo>
                      <a:pt x="54" y="105"/>
                    </a:lnTo>
                    <a:lnTo>
                      <a:pt x="51" y="107"/>
                    </a:lnTo>
                    <a:lnTo>
                      <a:pt x="49" y="107"/>
                    </a:lnTo>
                    <a:lnTo>
                      <a:pt x="45" y="107"/>
                    </a:lnTo>
                    <a:lnTo>
                      <a:pt x="45" y="103"/>
                    </a:lnTo>
                    <a:lnTo>
                      <a:pt x="41" y="103"/>
                    </a:lnTo>
                    <a:lnTo>
                      <a:pt x="41" y="107"/>
                    </a:lnTo>
                    <a:lnTo>
                      <a:pt x="39" y="103"/>
                    </a:lnTo>
                    <a:lnTo>
                      <a:pt x="35" y="103"/>
                    </a:lnTo>
                    <a:lnTo>
                      <a:pt x="35" y="99"/>
                    </a:lnTo>
                    <a:lnTo>
                      <a:pt x="35" y="103"/>
                    </a:lnTo>
                    <a:lnTo>
                      <a:pt x="31" y="99"/>
                    </a:lnTo>
                    <a:lnTo>
                      <a:pt x="29" y="101"/>
                    </a:lnTo>
                    <a:lnTo>
                      <a:pt x="25" y="97"/>
                    </a:lnTo>
                    <a:lnTo>
                      <a:pt x="25" y="87"/>
                    </a:lnTo>
                    <a:lnTo>
                      <a:pt x="22" y="85"/>
                    </a:lnTo>
                    <a:lnTo>
                      <a:pt x="20" y="81"/>
                    </a:lnTo>
                    <a:lnTo>
                      <a:pt x="20" y="78"/>
                    </a:lnTo>
                    <a:lnTo>
                      <a:pt x="16" y="78"/>
                    </a:lnTo>
                    <a:lnTo>
                      <a:pt x="16" y="81"/>
                    </a:lnTo>
                    <a:lnTo>
                      <a:pt x="16" y="78"/>
                    </a:lnTo>
                    <a:lnTo>
                      <a:pt x="10" y="76"/>
                    </a:lnTo>
                    <a:lnTo>
                      <a:pt x="10" y="78"/>
                    </a:lnTo>
                    <a:lnTo>
                      <a:pt x="10" y="76"/>
                    </a:lnTo>
                    <a:lnTo>
                      <a:pt x="10" y="72"/>
                    </a:lnTo>
                    <a:lnTo>
                      <a:pt x="0" y="66"/>
                    </a:lnTo>
                    <a:lnTo>
                      <a:pt x="0" y="54"/>
                    </a:lnTo>
                    <a:lnTo>
                      <a:pt x="0" y="41"/>
                    </a:lnTo>
                    <a:lnTo>
                      <a:pt x="0" y="29"/>
                    </a:lnTo>
                    <a:lnTo>
                      <a:pt x="2" y="20"/>
                    </a:lnTo>
                    <a:lnTo>
                      <a:pt x="2" y="16"/>
                    </a:lnTo>
                    <a:lnTo>
                      <a:pt x="6" y="20"/>
                    </a:lnTo>
                    <a:lnTo>
                      <a:pt x="6" y="16"/>
                    </a:lnTo>
                    <a:lnTo>
                      <a:pt x="8" y="14"/>
                    </a:lnTo>
                    <a:lnTo>
                      <a:pt x="12" y="14"/>
                    </a:lnTo>
                    <a:lnTo>
                      <a:pt x="12" y="4"/>
                    </a:lnTo>
                    <a:lnTo>
                      <a:pt x="12" y="0"/>
                    </a:lnTo>
                    <a:lnTo>
                      <a:pt x="14" y="0"/>
                    </a:lnTo>
                    <a:lnTo>
                      <a:pt x="18" y="0"/>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20" name="Freeform 15"/>
              <p:cNvSpPr>
                <a:spLocks/>
              </p:cNvSpPr>
              <p:nvPr/>
            </p:nvSpPr>
            <p:spPr bwMode="auto">
              <a:xfrm>
                <a:off x="2649" y="162"/>
                <a:ext cx="249" cy="303"/>
              </a:xfrm>
              <a:custGeom>
                <a:avLst/>
                <a:gdLst>
                  <a:gd name="T0" fmla="*/ 60 w 249"/>
                  <a:gd name="T1" fmla="*/ 93 h 303"/>
                  <a:gd name="T2" fmla="*/ 69 w 249"/>
                  <a:gd name="T3" fmla="*/ 110 h 303"/>
                  <a:gd name="T4" fmla="*/ 64 w 249"/>
                  <a:gd name="T5" fmla="*/ 114 h 303"/>
                  <a:gd name="T6" fmla="*/ 58 w 249"/>
                  <a:gd name="T7" fmla="*/ 141 h 303"/>
                  <a:gd name="T8" fmla="*/ 52 w 249"/>
                  <a:gd name="T9" fmla="*/ 143 h 303"/>
                  <a:gd name="T10" fmla="*/ 58 w 249"/>
                  <a:gd name="T11" fmla="*/ 155 h 303"/>
                  <a:gd name="T12" fmla="*/ 123 w 249"/>
                  <a:gd name="T13" fmla="*/ 168 h 303"/>
                  <a:gd name="T14" fmla="*/ 152 w 249"/>
                  <a:gd name="T15" fmla="*/ 172 h 303"/>
                  <a:gd name="T16" fmla="*/ 168 w 249"/>
                  <a:gd name="T17" fmla="*/ 189 h 303"/>
                  <a:gd name="T18" fmla="*/ 193 w 249"/>
                  <a:gd name="T19" fmla="*/ 184 h 303"/>
                  <a:gd name="T20" fmla="*/ 183 w 249"/>
                  <a:gd name="T21" fmla="*/ 162 h 303"/>
                  <a:gd name="T22" fmla="*/ 177 w 249"/>
                  <a:gd name="T23" fmla="*/ 147 h 303"/>
                  <a:gd name="T24" fmla="*/ 176 w 249"/>
                  <a:gd name="T25" fmla="*/ 132 h 303"/>
                  <a:gd name="T26" fmla="*/ 189 w 249"/>
                  <a:gd name="T27" fmla="*/ 159 h 303"/>
                  <a:gd name="T28" fmla="*/ 199 w 249"/>
                  <a:gd name="T29" fmla="*/ 168 h 303"/>
                  <a:gd name="T30" fmla="*/ 203 w 249"/>
                  <a:gd name="T31" fmla="*/ 184 h 303"/>
                  <a:gd name="T32" fmla="*/ 197 w 249"/>
                  <a:gd name="T33" fmla="*/ 199 h 303"/>
                  <a:gd name="T34" fmla="*/ 218 w 249"/>
                  <a:gd name="T35" fmla="*/ 195 h 303"/>
                  <a:gd name="T36" fmla="*/ 220 w 249"/>
                  <a:gd name="T37" fmla="*/ 176 h 303"/>
                  <a:gd name="T38" fmla="*/ 222 w 249"/>
                  <a:gd name="T39" fmla="*/ 199 h 303"/>
                  <a:gd name="T40" fmla="*/ 224 w 249"/>
                  <a:gd name="T41" fmla="*/ 191 h 303"/>
                  <a:gd name="T42" fmla="*/ 228 w 249"/>
                  <a:gd name="T43" fmla="*/ 176 h 303"/>
                  <a:gd name="T44" fmla="*/ 235 w 249"/>
                  <a:gd name="T45" fmla="*/ 170 h 303"/>
                  <a:gd name="T46" fmla="*/ 247 w 249"/>
                  <a:gd name="T47" fmla="*/ 213 h 303"/>
                  <a:gd name="T48" fmla="*/ 216 w 249"/>
                  <a:gd name="T49" fmla="*/ 230 h 303"/>
                  <a:gd name="T50" fmla="*/ 206 w 249"/>
                  <a:gd name="T51" fmla="*/ 242 h 303"/>
                  <a:gd name="T52" fmla="*/ 218 w 249"/>
                  <a:gd name="T53" fmla="*/ 251 h 303"/>
                  <a:gd name="T54" fmla="*/ 210 w 249"/>
                  <a:gd name="T55" fmla="*/ 271 h 303"/>
                  <a:gd name="T56" fmla="*/ 195 w 249"/>
                  <a:gd name="T57" fmla="*/ 265 h 303"/>
                  <a:gd name="T58" fmla="*/ 170 w 249"/>
                  <a:gd name="T59" fmla="*/ 249 h 303"/>
                  <a:gd name="T60" fmla="*/ 156 w 249"/>
                  <a:gd name="T61" fmla="*/ 261 h 303"/>
                  <a:gd name="T62" fmla="*/ 135 w 249"/>
                  <a:gd name="T63" fmla="*/ 271 h 303"/>
                  <a:gd name="T64" fmla="*/ 129 w 249"/>
                  <a:gd name="T65" fmla="*/ 286 h 303"/>
                  <a:gd name="T66" fmla="*/ 125 w 249"/>
                  <a:gd name="T67" fmla="*/ 301 h 303"/>
                  <a:gd name="T68" fmla="*/ 104 w 249"/>
                  <a:gd name="T69" fmla="*/ 296 h 303"/>
                  <a:gd name="T70" fmla="*/ 94 w 249"/>
                  <a:gd name="T71" fmla="*/ 288 h 303"/>
                  <a:gd name="T72" fmla="*/ 64 w 249"/>
                  <a:gd name="T73" fmla="*/ 288 h 303"/>
                  <a:gd name="T74" fmla="*/ 60 w 249"/>
                  <a:gd name="T75" fmla="*/ 282 h 303"/>
                  <a:gd name="T76" fmla="*/ 48 w 249"/>
                  <a:gd name="T77" fmla="*/ 286 h 303"/>
                  <a:gd name="T78" fmla="*/ 39 w 249"/>
                  <a:gd name="T79" fmla="*/ 286 h 303"/>
                  <a:gd name="T80" fmla="*/ 29 w 249"/>
                  <a:gd name="T81" fmla="*/ 276 h 303"/>
                  <a:gd name="T82" fmla="*/ 23 w 249"/>
                  <a:gd name="T83" fmla="*/ 255 h 303"/>
                  <a:gd name="T84" fmla="*/ 29 w 249"/>
                  <a:gd name="T85" fmla="*/ 245 h 303"/>
                  <a:gd name="T86" fmla="*/ 25 w 249"/>
                  <a:gd name="T87" fmla="*/ 209 h 303"/>
                  <a:gd name="T88" fmla="*/ 11 w 249"/>
                  <a:gd name="T89" fmla="*/ 178 h 303"/>
                  <a:gd name="T90" fmla="*/ 37 w 249"/>
                  <a:gd name="T91" fmla="*/ 159 h 303"/>
                  <a:gd name="T92" fmla="*/ 33 w 249"/>
                  <a:gd name="T93" fmla="*/ 149 h 303"/>
                  <a:gd name="T94" fmla="*/ 37 w 249"/>
                  <a:gd name="T95" fmla="*/ 130 h 303"/>
                  <a:gd name="T96" fmla="*/ 44 w 249"/>
                  <a:gd name="T97" fmla="*/ 124 h 303"/>
                  <a:gd name="T98" fmla="*/ 58 w 249"/>
                  <a:gd name="T99" fmla="*/ 108 h 303"/>
                  <a:gd name="T100" fmla="*/ 40 w 249"/>
                  <a:gd name="T101" fmla="*/ 93 h 303"/>
                  <a:gd name="T102" fmla="*/ 35 w 249"/>
                  <a:gd name="T103" fmla="*/ 83 h 303"/>
                  <a:gd name="T104" fmla="*/ 31 w 249"/>
                  <a:gd name="T105" fmla="*/ 74 h 303"/>
                  <a:gd name="T106" fmla="*/ 15 w 249"/>
                  <a:gd name="T107" fmla="*/ 62 h 303"/>
                  <a:gd name="T108" fmla="*/ 6 w 249"/>
                  <a:gd name="T109" fmla="*/ 41 h 303"/>
                  <a:gd name="T110" fmla="*/ 6 w 249"/>
                  <a:gd name="T111" fmla="*/ 4 h 303"/>
                  <a:gd name="T112" fmla="*/ 21 w 249"/>
                  <a:gd name="T113" fmla="*/ 51 h 303"/>
                  <a:gd name="T114" fmla="*/ 50 w 249"/>
                  <a:gd name="T115" fmla="*/ 79 h 30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49"/>
                  <a:gd name="T175" fmla="*/ 0 h 303"/>
                  <a:gd name="T176" fmla="*/ 249 w 249"/>
                  <a:gd name="T177" fmla="*/ 303 h 30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49" h="303">
                    <a:moveTo>
                      <a:pt x="64" y="83"/>
                    </a:moveTo>
                    <a:lnTo>
                      <a:pt x="64" y="87"/>
                    </a:lnTo>
                    <a:lnTo>
                      <a:pt x="60" y="87"/>
                    </a:lnTo>
                    <a:lnTo>
                      <a:pt x="60" y="89"/>
                    </a:lnTo>
                    <a:lnTo>
                      <a:pt x="56" y="89"/>
                    </a:lnTo>
                    <a:lnTo>
                      <a:pt x="58" y="93"/>
                    </a:lnTo>
                    <a:lnTo>
                      <a:pt x="60" y="93"/>
                    </a:lnTo>
                    <a:lnTo>
                      <a:pt x="60" y="95"/>
                    </a:lnTo>
                    <a:lnTo>
                      <a:pt x="60" y="99"/>
                    </a:lnTo>
                    <a:lnTo>
                      <a:pt x="60" y="103"/>
                    </a:lnTo>
                    <a:lnTo>
                      <a:pt x="64" y="103"/>
                    </a:lnTo>
                    <a:lnTo>
                      <a:pt x="64" y="105"/>
                    </a:lnTo>
                    <a:lnTo>
                      <a:pt x="67" y="108"/>
                    </a:lnTo>
                    <a:lnTo>
                      <a:pt x="69" y="110"/>
                    </a:lnTo>
                    <a:lnTo>
                      <a:pt x="69" y="114"/>
                    </a:lnTo>
                    <a:lnTo>
                      <a:pt x="73" y="114"/>
                    </a:lnTo>
                    <a:lnTo>
                      <a:pt x="69" y="120"/>
                    </a:lnTo>
                    <a:lnTo>
                      <a:pt x="67" y="118"/>
                    </a:lnTo>
                    <a:lnTo>
                      <a:pt x="64" y="118"/>
                    </a:lnTo>
                    <a:lnTo>
                      <a:pt x="67" y="114"/>
                    </a:lnTo>
                    <a:lnTo>
                      <a:pt x="64" y="114"/>
                    </a:lnTo>
                    <a:lnTo>
                      <a:pt x="64" y="118"/>
                    </a:lnTo>
                    <a:lnTo>
                      <a:pt x="58" y="130"/>
                    </a:lnTo>
                    <a:lnTo>
                      <a:pt x="54" y="130"/>
                    </a:lnTo>
                    <a:lnTo>
                      <a:pt x="54" y="134"/>
                    </a:lnTo>
                    <a:lnTo>
                      <a:pt x="58" y="135"/>
                    </a:lnTo>
                    <a:lnTo>
                      <a:pt x="58" y="139"/>
                    </a:lnTo>
                    <a:lnTo>
                      <a:pt x="58" y="141"/>
                    </a:lnTo>
                    <a:lnTo>
                      <a:pt x="54" y="143"/>
                    </a:lnTo>
                    <a:lnTo>
                      <a:pt x="54" y="135"/>
                    </a:lnTo>
                    <a:lnTo>
                      <a:pt x="54" y="134"/>
                    </a:lnTo>
                    <a:lnTo>
                      <a:pt x="52" y="135"/>
                    </a:lnTo>
                    <a:lnTo>
                      <a:pt x="52" y="139"/>
                    </a:lnTo>
                    <a:lnTo>
                      <a:pt x="48" y="139"/>
                    </a:lnTo>
                    <a:lnTo>
                      <a:pt x="52" y="143"/>
                    </a:lnTo>
                    <a:lnTo>
                      <a:pt x="54" y="143"/>
                    </a:lnTo>
                    <a:lnTo>
                      <a:pt x="54" y="149"/>
                    </a:lnTo>
                    <a:lnTo>
                      <a:pt x="52" y="149"/>
                    </a:lnTo>
                    <a:lnTo>
                      <a:pt x="52" y="151"/>
                    </a:lnTo>
                    <a:lnTo>
                      <a:pt x="54" y="159"/>
                    </a:lnTo>
                    <a:lnTo>
                      <a:pt x="58" y="159"/>
                    </a:lnTo>
                    <a:lnTo>
                      <a:pt x="58" y="155"/>
                    </a:lnTo>
                    <a:lnTo>
                      <a:pt x="64" y="155"/>
                    </a:lnTo>
                    <a:lnTo>
                      <a:pt x="64" y="157"/>
                    </a:lnTo>
                    <a:lnTo>
                      <a:pt x="71" y="157"/>
                    </a:lnTo>
                    <a:lnTo>
                      <a:pt x="104" y="157"/>
                    </a:lnTo>
                    <a:lnTo>
                      <a:pt x="104" y="161"/>
                    </a:lnTo>
                    <a:lnTo>
                      <a:pt x="118" y="162"/>
                    </a:lnTo>
                    <a:lnTo>
                      <a:pt x="123" y="168"/>
                    </a:lnTo>
                    <a:lnTo>
                      <a:pt x="129" y="168"/>
                    </a:lnTo>
                    <a:lnTo>
                      <a:pt x="129" y="172"/>
                    </a:lnTo>
                    <a:lnTo>
                      <a:pt x="133" y="172"/>
                    </a:lnTo>
                    <a:lnTo>
                      <a:pt x="137" y="172"/>
                    </a:lnTo>
                    <a:lnTo>
                      <a:pt x="143" y="172"/>
                    </a:lnTo>
                    <a:lnTo>
                      <a:pt x="149" y="172"/>
                    </a:lnTo>
                    <a:lnTo>
                      <a:pt x="152" y="172"/>
                    </a:lnTo>
                    <a:lnTo>
                      <a:pt x="152" y="174"/>
                    </a:lnTo>
                    <a:lnTo>
                      <a:pt x="152" y="184"/>
                    </a:lnTo>
                    <a:lnTo>
                      <a:pt x="162" y="184"/>
                    </a:lnTo>
                    <a:lnTo>
                      <a:pt x="162" y="188"/>
                    </a:lnTo>
                    <a:lnTo>
                      <a:pt x="164" y="188"/>
                    </a:lnTo>
                    <a:lnTo>
                      <a:pt x="168" y="188"/>
                    </a:lnTo>
                    <a:lnTo>
                      <a:pt x="168" y="189"/>
                    </a:lnTo>
                    <a:lnTo>
                      <a:pt x="187" y="189"/>
                    </a:lnTo>
                    <a:lnTo>
                      <a:pt x="187" y="186"/>
                    </a:lnTo>
                    <a:lnTo>
                      <a:pt x="189" y="186"/>
                    </a:lnTo>
                    <a:lnTo>
                      <a:pt x="193" y="186"/>
                    </a:lnTo>
                    <a:lnTo>
                      <a:pt x="197" y="186"/>
                    </a:lnTo>
                    <a:lnTo>
                      <a:pt x="193" y="186"/>
                    </a:lnTo>
                    <a:lnTo>
                      <a:pt x="193" y="184"/>
                    </a:lnTo>
                    <a:lnTo>
                      <a:pt x="193" y="180"/>
                    </a:lnTo>
                    <a:lnTo>
                      <a:pt x="193" y="178"/>
                    </a:lnTo>
                    <a:lnTo>
                      <a:pt x="193" y="174"/>
                    </a:lnTo>
                    <a:lnTo>
                      <a:pt x="193" y="170"/>
                    </a:lnTo>
                    <a:lnTo>
                      <a:pt x="189" y="170"/>
                    </a:lnTo>
                    <a:lnTo>
                      <a:pt x="187" y="164"/>
                    </a:lnTo>
                    <a:lnTo>
                      <a:pt x="183" y="162"/>
                    </a:lnTo>
                    <a:lnTo>
                      <a:pt x="183" y="159"/>
                    </a:lnTo>
                    <a:lnTo>
                      <a:pt x="183" y="155"/>
                    </a:lnTo>
                    <a:lnTo>
                      <a:pt x="183" y="153"/>
                    </a:lnTo>
                    <a:lnTo>
                      <a:pt x="179" y="153"/>
                    </a:lnTo>
                    <a:lnTo>
                      <a:pt x="179" y="149"/>
                    </a:lnTo>
                    <a:lnTo>
                      <a:pt x="179" y="147"/>
                    </a:lnTo>
                    <a:lnTo>
                      <a:pt x="177" y="147"/>
                    </a:lnTo>
                    <a:lnTo>
                      <a:pt x="176" y="143"/>
                    </a:lnTo>
                    <a:lnTo>
                      <a:pt x="176" y="139"/>
                    </a:lnTo>
                    <a:lnTo>
                      <a:pt x="176" y="137"/>
                    </a:lnTo>
                    <a:lnTo>
                      <a:pt x="174" y="137"/>
                    </a:lnTo>
                    <a:lnTo>
                      <a:pt x="174" y="134"/>
                    </a:lnTo>
                    <a:lnTo>
                      <a:pt x="174" y="132"/>
                    </a:lnTo>
                    <a:lnTo>
                      <a:pt x="176" y="132"/>
                    </a:lnTo>
                    <a:lnTo>
                      <a:pt x="176" y="124"/>
                    </a:lnTo>
                    <a:lnTo>
                      <a:pt x="185" y="124"/>
                    </a:lnTo>
                    <a:lnTo>
                      <a:pt x="183" y="134"/>
                    </a:lnTo>
                    <a:lnTo>
                      <a:pt x="183" y="139"/>
                    </a:lnTo>
                    <a:lnTo>
                      <a:pt x="183" y="143"/>
                    </a:lnTo>
                    <a:lnTo>
                      <a:pt x="183" y="149"/>
                    </a:lnTo>
                    <a:lnTo>
                      <a:pt x="189" y="159"/>
                    </a:lnTo>
                    <a:lnTo>
                      <a:pt x="193" y="159"/>
                    </a:lnTo>
                    <a:lnTo>
                      <a:pt x="189" y="162"/>
                    </a:lnTo>
                    <a:lnTo>
                      <a:pt x="189" y="164"/>
                    </a:lnTo>
                    <a:lnTo>
                      <a:pt x="195" y="164"/>
                    </a:lnTo>
                    <a:lnTo>
                      <a:pt x="203" y="164"/>
                    </a:lnTo>
                    <a:lnTo>
                      <a:pt x="203" y="168"/>
                    </a:lnTo>
                    <a:lnTo>
                      <a:pt x="199" y="168"/>
                    </a:lnTo>
                    <a:lnTo>
                      <a:pt x="203" y="170"/>
                    </a:lnTo>
                    <a:lnTo>
                      <a:pt x="199" y="170"/>
                    </a:lnTo>
                    <a:lnTo>
                      <a:pt x="199" y="174"/>
                    </a:lnTo>
                    <a:lnTo>
                      <a:pt x="199" y="178"/>
                    </a:lnTo>
                    <a:lnTo>
                      <a:pt x="199" y="180"/>
                    </a:lnTo>
                    <a:lnTo>
                      <a:pt x="203" y="180"/>
                    </a:lnTo>
                    <a:lnTo>
                      <a:pt x="203" y="184"/>
                    </a:lnTo>
                    <a:lnTo>
                      <a:pt x="205" y="184"/>
                    </a:lnTo>
                    <a:lnTo>
                      <a:pt x="205" y="186"/>
                    </a:lnTo>
                    <a:lnTo>
                      <a:pt x="203" y="186"/>
                    </a:lnTo>
                    <a:lnTo>
                      <a:pt x="199" y="189"/>
                    </a:lnTo>
                    <a:lnTo>
                      <a:pt x="203" y="193"/>
                    </a:lnTo>
                    <a:lnTo>
                      <a:pt x="197" y="193"/>
                    </a:lnTo>
                    <a:lnTo>
                      <a:pt x="197" y="199"/>
                    </a:lnTo>
                    <a:lnTo>
                      <a:pt x="197" y="201"/>
                    </a:lnTo>
                    <a:lnTo>
                      <a:pt x="197" y="205"/>
                    </a:lnTo>
                    <a:lnTo>
                      <a:pt x="199" y="205"/>
                    </a:lnTo>
                    <a:lnTo>
                      <a:pt x="218" y="205"/>
                    </a:lnTo>
                    <a:lnTo>
                      <a:pt x="218" y="201"/>
                    </a:lnTo>
                    <a:lnTo>
                      <a:pt x="218" y="199"/>
                    </a:lnTo>
                    <a:lnTo>
                      <a:pt x="218" y="195"/>
                    </a:lnTo>
                    <a:lnTo>
                      <a:pt x="218" y="191"/>
                    </a:lnTo>
                    <a:lnTo>
                      <a:pt x="218" y="189"/>
                    </a:lnTo>
                    <a:lnTo>
                      <a:pt x="218" y="186"/>
                    </a:lnTo>
                    <a:lnTo>
                      <a:pt x="214" y="184"/>
                    </a:lnTo>
                    <a:lnTo>
                      <a:pt x="218" y="184"/>
                    </a:lnTo>
                    <a:lnTo>
                      <a:pt x="218" y="180"/>
                    </a:lnTo>
                    <a:lnTo>
                      <a:pt x="220" y="176"/>
                    </a:lnTo>
                    <a:lnTo>
                      <a:pt x="224" y="176"/>
                    </a:lnTo>
                    <a:lnTo>
                      <a:pt x="228" y="180"/>
                    </a:lnTo>
                    <a:lnTo>
                      <a:pt x="224" y="180"/>
                    </a:lnTo>
                    <a:lnTo>
                      <a:pt x="224" y="182"/>
                    </a:lnTo>
                    <a:lnTo>
                      <a:pt x="222" y="189"/>
                    </a:lnTo>
                    <a:lnTo>
                      <a:pt x="222" y="191"/>
                    </a:lnTo>
                    <a:lnTo>
                      <a:pt x="222" y="199"/>
                    </a:lnTo>
                    <a:lnTo>
                      <a:pt x="222" y="201"/>
                    </a:lnTo>
                    <a:lnTo>
                      <a:pt x="222" y="205"/>
                    </a:lnTo>
                    <a:lnTo>
                      <a:pt x="224" y="205"/>
                    </a:lnTo>
                    <a:lnTo>
                      <a:pt x="228" y="199"/>
                    </a:lnTo>
                    <a:lnTo>
                      <a:pt x="224" y="199"/>
                    </a:lnTo>
                    <a:lnTo>
                      <a:pt x="224" y="195"/>
                    </a:lnTo>
                    <a:lnTo>
                      <a:pt x="224" y="191"/>
                    </a:lnTo>
                    <a:lnTo>
                      <a:pt x="228" y="191"/>
                    </a:lnTo>
                    <a:lnTo>
                      <a:pt x="228" y="189"/>
                    </a:lnTo>
                    <a:lnTo>
                      <a:pt x="224" y="189"/>
                    </a:lnTo>
                    <a:lnTo>
                      <a:pt x="224" y="186"/>
                    </a:lnTo>
                    <a:lnTo>
                      <a:pt x="230" y="180"/>
                    </a:lnTo>
                    <a:lnTo>
                      <a:pt x="228" y="180"/>
                    </a:lnTo>
                    <a:lnTo>
                      <a:pt x="228" y="176"/>
                    </a:lnTo>
                    <a:lnTo>
                      <a:pt x="233" y="176"/>
                    </a:lnTo>
                    <a:lnTo>
                      <a:pt x="233" y="170"/>
                    </a:lnTo>
                    <a:lnTo>
                      <a:pt x="235" y="170"/>
                    </a:lnTo>
                    <a:lnTo>
                      <a:pt x="235" y="166"/>
                    </a:lnTo>
                    <a:lnTo>
                      <a:pt x="239" y="166"/>
                    </a:lnTo>
                    <a:lnTo>
                      <a:pt x="239" y="170"/>
                    </a:lnTo>
                    <a:lnTo>
                      <a:pt x="235" y="170"/>
                    </a:lnTo>
                    <a:lnTo>
                      <a:pt x="245" y="170"/>
                    </a:lnTo>
                    <a:lnTo>
                      <a:pt x="245" y="172"/>
                    </a:lnTo>
                    <a:lnTo>
                      <a:pt x="249" y="172"/>
                    </a:lnTo>
                    <a:lnTo>
                      <a:pt x="249" y="180"/>
                    </a:lnTo>
                    <a:lnTo>
                      <a:pt x="245" y="180"/>
                    </a:lnTo>
                    <a:lnTo>
                      <a:pt x="247" y="191"/>
                    </a:lnTo>
                    <a:lnTo>
                      <a:pt x="247" y="213"/>
                    </a:lnTo>
                    <a:lnTo>
                      <a:pt x="247" y="217"/>
                    </a:lnTo>
                    <a:lnTo>
                      <a:pt x="247" y="228"/>
                    </a:lnTo>
                    <a:lnTo>
                      <a:pt x="241" y="228"/>
                    </a:lnTo>
                    <a:lnTo>
                      <a:pt x="233" y="230"/>
                    </a:lnTo>
                    <a:lnTo>
                      <a:pt x="226" y="230"/>
                    </a:lnTo>
                    <a:lnTo>
                      <a:pt x="222" y="230"/>
                    </a:lnTo>
                    <a:lnTo>
                      <a:pt x="216" y="230"/>
                    </a:lnTo>
                    <a:lnTo>
                      <a:pt x="216" y="236"/>
                    </a:lnTo>
                    <a:lnTo>
                      <a:pt x="212" y="236"/>
                    </a:lnTo>
                    <a:lnTo>
                      <a:pt x="212" y="240"/>
                    </a:lnTo>
                    <a:lnTo>
                      <a:pt x="212" y="236"/>
                    </a:lnTo>
                    <a:lnTo>
                      <a:pt x="206" y="236"/>
                    </a:lnTo>
                    <a:lnTo>
                      <a:pt x="206" y="240"/>
                    </a:lnTo>
                    <a:lnTo>
                      <a:pt x="206" y="242"/>
                    </a:lnTo>
                    <a:lnTo>
                      <a:pt x="216" y="242"/>
                    </a:lnTo>
                    <a:lnTo>
                      <a:pt x="216" y="245"/>
                    </a:lnTo>
                    <a:lnTo>
                      <a:pt x="216" y="247"/>
                    </a:lnTo>
                    <a:lnTo>
                      <a:pt x="226" y="247"/>
                    </a:lnTo>
                    <a:lnTo>
                      <a:pt x="226" y="253"/>
                    </a:lnTo>
                    <a:lnTo>
                      <a:pt x="220" y="255"/>
                    </a:lnTo>
                    <a:lnTo>
                      <a:pt x="218" y="251"/>
                    </a:lnTo>
                    <a:lnTo>
                      <a:pt x="216" y="251"/>
                    </a:lnTo>
                    <a:lnTo>
                      <a:pt x="216" y="255"/>
                    </a:lnTo>
                    <a:lnTo>
                      <a:pt x="216" y="261"/>
                    </a:lnTo>
                    <a:lnTo>
                      <a:pt x="216" y="267"/>
                    </a:lnTo>
                    <a:lnTo>
                      <a:pt x="212" y="267"/>
                    </a:lnTo>
                    <a:lnTo>
                      <a:pt x="210" y="267"/>
                    </a:lnTo>
                    <a:lnTo>
                      <a:pt x="210" y="271"/>
                    </a:lnTo>
                    <a:lnTo>
                      <a:pt x="212" y="271"/>
                    </a:lnTo>
                    <a:lnTo>
                      <a:pt x="210" y="271"/>
                    </a:lnTo>
                    <a:lnTo>
                      <a:pt x="210" y="273"/>
                    </a:lnTo>
                    <a:lnTo>
                      <a:pt x="210" y="267"/>
                    </a:lnTo>
                    <a:lnTo>
                      <a:pt x="205" y="267"/>
                    </a:lnTo>
                    <a:lnTo>
                      <a:pt x="205" y="263"/>
                    </a:lnTo>
                    <a:lnTo>
                      <a:pt x="195" y="265"/>
                    </a:lnTo>
                    <a:lnTo>
                      <a:pt x="195" y="257"/>
                    </a:lnTo>
                    <a:lnTo>
                      <a:pt x="195" y="251"/>
                    </a:lnTo>
                    <a:lnTo>
                      <a:pt x="195" y="249"/>
                    </a:lnTo>
                    <a:lnTo>
                      <a:pt x="187" y="249"/>
                    </a:lnTo>
                    <a:lnTo>
                      <a:pt x="181" y="249"/>
                    </a:lnTo>
                    <a:lnTo>
                      <a:pt x="172" y="249"/>
                    </a:lnTo>
                    <a:lnTo>
                      <a:pt x="170" y="249"/>
                    </a:lnTo>
                    <a:lnTo>
                      <a:pt x="166" y="249"/>
                    </a:lnTo>
                    <a:lnTo>
                      <a:pt x="166" y="251"/>
                    </a:lnTo>
                    <a:lnTo>
                      <a:pt x="166" y="255"/>
                    </a:lnTo>
                    <a:lnTo>
                      <a:pt x="166" y="259"/>
                    </a:lnTo>
                    <a:lnTo>
                      <a:pt x="162" y="259"/>
                    </a:lnTo>
                    <a:lnTo>
                      <a:pt x="156" y="259"/>
                    </a:lnTo>
                    <a:lnTo>
                      <a:pt x="156" y="261"/>
                    </a:lnTo>
                    <a:lnTo>
                      <a:pt x="160" y="261"/>
                    </a:lnTo>
                    <a:lnTo>
                      <a:pt x="160" y="265"/>
                    </a:lnTo>
                    <a:lnTo>
                      <a:pt x="160" y="267"/>
                    </a:lnTo>
                    <a:lnTo>
                      <a:pt x="154" y="269"/>
                    </a:lnTo>
                    <a:lnTo>
                      <a:pt x="147" y="269"/>
                    </a:lnTo>
                    <a:lnTo>
                      <a:pt x="139" y="271"/>
                    </a:lnTo>
                    <a:lnTo>
                      <a:pt x="135" y="271"/>
                    </a:lnTo>
                    <a:lnTo>
                      <a:pt x="131" y="274"/>
                    </a:lnTo>
                    <a:lnTo>
                      <a:pt x="125" y="274"/>
                    </a:lnTo>
                    <a:lnTo>
                      <a:pt x="125" y="278"/>
                    </a:lnTo>
                    <a:lnTo>
                      <a:pt x="125" y="280"/>
                    </a:lnTo>
                    <a:lnTo>
                      <a:pt x="125" y="284"/>
                    </a:lnTo>
                    <a:lnTo>
                      <a:pt x="125" y="286"/>
                    </a:lnTo>
                    <a:lnTo>
                      <a:pt x="129" y="286"/>
                    </a:lnTo>
                    <a:lnTo>
                      <a:pt x="129" y="290"/>
                    </a:lnTo>
                    <a:lnTo>
                      <a:pt x="129" y="294"/>
                    </a:lnTo>
                    <a:lnTo>
                      <a:pt x="129" y="296"/>
                    </a:lnTo>
                    <a:lnTo>
                      <a:pt x="133" y="296"/>
                    </a:lnTo>
                    <a:lnTo>
                      <a:pt x="133" y="300"/>
                    </a:lnTo>
                    <a:lnTo>
                      <a:pt x="133" y="301"/>
                    </a:lnTo>
                    <a:lnTo>
                      <a:pt x="125" y="301"/>
                    </a:lnTo>
                    <a:lnTo>
                      <a:pt x="120" y="303"/>
                    </a:lnTo>
                    <a:lnTo>
                      <a:pt x="118" y="303"/>
                    </a:lnTo>
                    <a:lnTo>
                      <a:pt x="114" y="300"/>
                    </a:lnTo>
                    <a:lnTo>
                      <a:pt x="110" y="300"/>
                    </a:lnTo>
                    <a:lnTo>
                      <a:pt x="108" y="300"/>
                    </a:lnTo>
                    <a:lnTo>
                      <a:pt x="104" y="300"/>
                    </a:lnTo>
                    <a:lnTo>
                      <a:pt x="104" y="296"/>
                    </a:lnTo>
                    <a:lnTo>
                      <a:pt x="100" y="294"/>
                    </a:lnTo>
                    <a:lnTo>
                      <a:pt x="100" y="290"/>
                    </a:lnTo>
                    <a:lnTo>
                      <a:pt x="98" y="288"/>
                    </a:lnTo>
                    <a:lnTo>
                      <a:pt x="98" y="294"/>
                    </a:lnTo>
                    <a:lnTo>
                      <a:pt x="98" y="290"/>
                    </a:lnTo>
                    <a:lnTo>
                      <a:pt x="98" y="288"/>
                    </a:lnTo>
                    <a:lnTo>
                      <a:pt x="94" y="288"/>
                    </a:lnTo>
                    <a:lnTo>
                      <a:pt x="91" y="284"/>
                    </a:lnTo>
                    <a:lnTo>
                      <a:pt x="89" y="288"/>
                    </a:lnTo>
                    <a:lnTo>
                      <a:pt x="83" y="288"/>
                    </a:lnTo>
                    <a:lnTo>
                      <a:pt x="79" y="288"/>
                    </a:lnTo>
                    <a:lnTo>
                      <a:pt x="75" y="288"/>
                    </a:lnTo>
                    <a:lnTo>
                      <a:pt x="69" y="288"/>
                    </a:lnTo>
                    <a:lnTo>
                      <a:pt x="64" y="288"/>
                    </a:lnTo>
                    <a:lnTo>
                      <a:pt x="60" y="288"/>
                    </a:lnTo>
                    <a:lnTo>
                      <a:pt x="58" y="288"/>
                    </a:lnTo>
                    <a:lnTo>
                      <a:pt x="54" y="288"/>
                    </a:lnTo>
                    <a:lnTo>
                      <a:pt x="58" y="288"/>
                    </a:lnTo>
                    <a:lnTo>
                      <a:pt x="58" y="284"/>
                    </a:lnTo>
                    <a:lnTo>
                      <a:pt x="60" y="284"/>
                    </a:lnTo>
                    <a:lnTo>
                      <a:pt x="60" y="282"/>
                    </a:lnTo>
                    <a:lnTo>
                      <a:pt x="58" y="282"/>
                    </a:lnTo>
                    <a:lnTo>
                      <a:pt x="58" y="284"/>
                    </a:lnTo>
                    <a:lnTo>
                      <a:pt x="58" y="282"/>
                    </a:lnTo>
                    <a:lnTo>
                      <a:pt x="54" y="282"/>
                    </a:lnTo>
                    <a:lnTo>
                      <a:pt x="50" y="282"/>
                    </a:lnTo>
                    <a:lnTo>
                      <a:pt x="48" y="282"/>
                    </a:lnTo>
                    <a:lnTo>
                      <a:pt x="48" y="286"/>
                    </a:lnTo>
                    <a:lnTo>
                      <a:pt x="48" y="288"/>
                    </a:lnTo>
                    <a:lnTo>
                      <a:pt x="44" y="288"/>
                    </a:lnTo>
                    <a:lnTo>
                      <a:pt x="44" y="292"/>
                    </a:lnTo>
                    <a:lnTo>
                      <a:pt x="44" y="288"/>
                    </a:lnTo>
                    <a:lnTo>
                      <a:pt x="42" y="288"/>
                    </a:lnTo>
                    <a:lnTo>
                      <a:pt x="39" y="292"/>
                    </a:lnTo>
                    <a:lnTo>
                      <a:pt x="39" y="286"/>
                    </a:lnTo>
                    <a:lnTo>
                      <a:pt x="42" y="282"/>
                    </a:lnTo>
                    <a:lnTo>
                      <a:pt x="39" y="282"/>
                    </a:lnTo>
                    <a:lnTo>
                      <a:pt x="35" y="282"/>
                    </a:lnTo>
                    <a:lnTo>
                      <a:pt x="33" y="282"/>
                    </a:lnTo>
                    <a:lnTo>
                      <a:pt x="33" y="278"/>
                    </a:lnTo>
                    <a:lnTo>
                      <a:pt x="33" y="276"/>
                    </a:lnTo>
                    <a:lnTo>
                      <a:pt x="29" y="276"/>
                    </a:lnTo>
                    <a:lnTo>
                      <a:pt x="29" y="273"/>
                    </a:lnTo>
                    <a:lnTo>
                      <a:pt x="23" y="267"/>
                    </a:lnTo>
                    <a:lnTo>
                      <a:pt x="23" y="263"/>
                    </a:lnTo>
                    <a:lnTo>
                      <a:pt x="25" y="261"/>
                    </a:lnTo>
                    <a:lnTo>
                      <a:pt x="23" y="261"/>
                    </a:lnTo>
                    <a:lnTo>
                      <a:pt x="23" y="257"/>
                    </a:lnTo>
                    <a:lnTo>
                      <a:pt x="23" y="255"/>
                    </a:lnTo>
                    <a:lnTo>
                      <a:pt x="25" y="255"/>
                    </a:lnTo>
                    <a:lnTo>
                      <a:pt x="25" y="251"/>
                    </a:lnTo>
                    <a:lnTo>
                      <a:pt x="29" y="251"/>
                    </a:lnTo>
                    <a:lnTo>
                      <a:pt x="31" y="251"/>
                    </a:lnTo>
                    <a:lnTo>
                      <a:pt x="31" y="247"/>
                    </a:lnTo>
                    <a:lnTo>
                      <a:pt x="31" y="245"/>
                    </a:lnTo>
                    <a:lnTo>
                      <a:pt x="29" y="245"/>
                    </a:lnTo>
                    <a:lnTo>
                      <a:pt x="29" y="242"/>
                    </a:lnTo>
                    <a:lnTo>
                      <a:pt x="25" y="240"/>
                    </a:lnTo>
                    <a:lnTo>
                      <a:pt x="29" y="230"/>
                    </a:lnTo>
                    <a:lnTo>
                      <a:pt x="31" y="232"/>
                    </a:lnTo>
                    <a:lnTo>
                      <a:pt x="31" y="230"/>
                    </a:lnTo>
                    <a:lnTo>
                      <a:pt x="27" y="217"/>
                    </a:lnTo>
                    <a:lnTo>
                      <a:pt x="25" y="209"/>
                    </a:lnTo>
                    <a:lnTo>
                      <a:pt x="21" y="199"/>
                    </a:lnTo>
                    <a:lnTo>
                      <a:pt x="17" y="193"/>
                    </a:lnTo>
                    <a:lnTo>
                      <a:pt x="15" y="193"/>
                    </a:lnTo>
                    <a:lnTo>
                      <a:pt x="17" y="189"/>
                    </a:lnTo>
                    <a:lnTo>
                      <a:pt x="15" y="186"/>
                    </a:lnTo>
                    <a:lnTo>
                      <a:pt x="11" y="184"/>
                    </a:lnTo>
                    <a:lnTo>
                      <a:pt x="11" y="178"/>
                    </a:lnTo>
                    <a:lnTo>
                      <a:pt x="15" y="170"/>
                    </a:lnTo>
                    <a:lnTo>
                      <a:pt x="17" y="168"/>
                    </a:lnTo>
                    <a:lnTo>
                      <a:pt x="21" y="164"/>
                    </a:lnTo>
                    <a:lnTo>
                      <a:pt x="27" y="161"/>
                    </a:lnTo>
                    <a:lnTo>
                      <a:pt x="31" y="161"/>
                    </a:lnTo>
                    <a:lnTo>
                      <a:pt x="33" y="161"/>
                    </a:lnTo>
                    <a:lnTo>
                      <a:pt x="37" y="159"/>
                    </a:lnTo>
                    <a:lnTo>
                      <a:pt x="39" y="159"/>
                    </a:lnTo>
                    <a:lnTo>
                      <a:pt x="42" y="155"/>
                    </a:lnTo>
                    <a:lnTo>
                      <a:pt x="46" y="155"/>
                    </a:lnTo>
                    <a:lnTo>
                      <a:pt x="42" y="155"/>
                    </a:lnTo>
                    <a:lnTo>
                      <a:pt x="42" y="151"/>
                    </a:lnTo>
                    <a:lnTo>
                      <a:pt x="42" y="149"/>
                    </a:lnTo>
                    <a:lnTo>
                      <a:pt x="33" y="149"/>
                    </a:lnTo>
                    <a:lnTo>
                      <a:pt x="33" y="145"/>
                    </a:lnTo>
                    <a:lnTo>
                      <a:pt x="33" y="143"/>
                    </a:lnTo>
                    <a:lnTo>
                      <a:pt x="37" y="143"/>
                    </a:lnTo>
                    <a:lnTo>
                      <a:pt x="37" y="139"/>
                    </a:lnTo>
                    <a:lnTo>
                      <a:pt x="37" y="135"/>
                    </a:lnTo>
                    <a:lnTo>
                      <a:pt x="37" y="134"/>
                    </a:lnTo>
                    <a:lnTo>
                      <a:pt x="37" y="130"/>
                    </a:lnTo>
                    <a:lnTo>
                      <a:pt x="39" y="130"/>
                    </a:lnTo>
                    <a:lnTo>
                      <a:pt x="39" y="128"/>
                    </a:lnTo>
                    <a:lnTo>
                      <a:pt x="42" y="124"/>
                    </a:lnTo>
                    <a:lnTo>
                      <a:pt x="42" y="120"/>
                    </a:lnTo>
                    <a:lnTo>
                      <a:pt x="44" y="120"/>
                    </a:lnTo>
                    <a:lnTo>
                      <a:pt x="48" y="120"/>
                    </a:lnTo>
                    <a:lnTo>
                      <a:pt x="44" y="124"/>
                    </a:lnTo>
                    <a:lnTo>
                      <a:pt x="48" y="124"/>
                    </a:lnTo>
                    <a:lnTo>
                      <a:pt x="52" y="118"/>
                    </a:lnTo>
                    <a:lnTo>
                      <a:pt x="54" y="118"/>
                    </a:lnTo>
                    <a:lnTo>
                      <a:pt x="54" y="114"/>
                    </a:lnTo>
                    <a:lnTo>
                      <a:pt x="58" y="114"/>
                    </a:lnTo>
                    <a:lnTo>
                      <a:pt x="58" y="110"/>
                    </a:lnTo>
                    <a:lnTo>
                      <a:pt x="58" y="108"/>
                    </a:lnTo>
                    <a:lnTo>
                      <a:pt x="50" y="105"/>
                    </a:lnTo>
                    <a:lnTo>
                      <a:pt x="48" y="103"/>
                    </a:lnTo>
                    <a:lnTo>
                      <a:pt x="44" y="103"/>
                    </a:lnTo>
                    <a:lnTo>
                      <a:pt x="44" y="99"/>
                    </a:lnTo>
                    <a:lnTo>
                      <a:pt x="40" y="99"/>
                    </a:lnTo>
                    <a:lnTo>
                      <a:pt x="40" y="97"/>
                    </a:lnTo>
                    <a:lnTo>
                      <a:pt x="40" y="93"/>
                    </a:lnTo>
                    <a:lnTo>
                      <a:pt x="44" y="93"/>
                    </a:lnTo>
                    <a:lnTo>
                      <a:pt x="44" y="89"/>
                    </a:lnTo>
                    <a:lnTo>
                      <a:pt x="40" y="89"/>
                    </a:lnTo>
                    <a:lnTo>
                      <a:pt x="39" y="89"/>
                    </a:lnTo>
                    <a:lnTo>
                      <a:pt x="39" y="87"/>
                    </a:lnTo>
                    <a:lnTo>
                      <a:pt x="39" y="83"/>
                    </a:lnTo>
                    <a:lnTo>
                      <a:pt x="35" y="83"/>
                    </a:lnTo>
                    <a:lnTo>
                      <a:pt x="35" y="81"/>
                    </a:lnTo>
                    <a:lnTo>
                      <a:pt x="31" y="81"/>
                    </a:lnTo>
                    <a:lnTo>
                      <a:pt x="29" y="81"/>
                    </a:lnTo>
                    <a:lnTo>
                      <a:pt x="25" y="81"/>
                    </a:lnTo>
                    <a:lnTo>
                      <a:pt x="25" y="74"/>
                    </a:lnTo>
                    <a:lnTo>
                      <a:pt x="29" y="74"/>
                    </a:lnTo>
                    <a:lnTo>
                      <a:pt x="31" y="74"/>
                    </a:lnTo>
                    <a:lnTo>
                      <a:pt x="31" y="72"/>
                    </a:lnTo>
                    <a:lnTo>
                      <a:pt x="29" y="72"/>
                    </a:lnTo>
                    <a:lnTo>
                      <a:pt x="25" y="68"/>
                    </a:lnTo>
                    <a:lnTo>
                      <a:pt x="25" y="66"/>
                    </a:lnTo>
                    <a:lnTo>
                      <a:pt x="19" y="66"/>
                    </a:lnTo>
                    <a:lnTo>
                      <a:pt x="15" y="66"/>
                    </a:lnTo>
                    <a:lnTo>
                      <a:pt x="15" y="62"/>
                    </a:lnTo>
                    <a:lnTo>
                      <a:pt x="13" y="62"/>
                    </a:lnTo>
                    <a:lnTo>
                      <a:pt x="13" y="60"/>
                    </a:lnTo>
                    <a:lnTo>
                      <a:pt x="13" y="56"/>
                    </a:lnTo>
                    <a:lnTo>
                      <a:pt x="11" y="52"/>
                    </a:lnTo>
                    <a:lnTo>
                      <a:pt x="15" y="47"/>
                    </a:lnTo>
                    <a:lnTo>
                      <a:pt x="10" y="45"/>
                    </a:lnTo>
                    <a:lnTo>
                      <a:pt x="6" y="41"/>
                    </a:lnTo>
                    <a:lnTo>
                      <a:pt x="4" y="41"/>
                    </a:lnTo>
                    <a:lnTo>
                      <a:pt x="2" y="37"/>
                    </a:lnTo>
                    <a:lnTo>
                      <a:pt x="0" y="37"/>
                    </a:lnTo>
                    <a:lnTo>
                      <a:pt x="0" y="35"/>
                    </a:lnTo>
                    <a:lnTo>
                      <a:pt x="0" y="31"/>
                    </a:lnTo>
                    <a:lnTo>
                      <a:pt x="6" y="31"/>
                    </a:lnTo>
                    <a:lnTo>
                      <a:pt x="6" y="4"/>
                    </a:lnTo>
                    <a:lnTo>
                      <a:pt x="6" y="0"/>
                    </a:lnTo>
                    <a:lnTo>
                      <a:pt x="21" y="0"/>
                    </a:lnTo>
                    <a:lnTo>
                      <a:pt x="21" y="4"/>
                    </a:lnTo>
                    <a:lnTo>
                      <a:pt x="21" y="16"/>
                    </a:lnTo>
                    <a:lnTo>
                      <a:pt x="21" y="37"/>
                    </a:lnTo>
                    <a:lnTo>
                      <a:pt x="21" y="43"/>
                    </a:lnTo>
                    <a:lnTo>
                      <a:pt x="21" y="51"/>
                    </a:lnTo>
                    <a:lnTo>
                      <a:pt x="21" y="58"/>
                    </a:lnTo>
                    <a:lnTo>
                      <a:pt x="21" y="66"/>
                    </a:lnTo>
                    <a:lnTo>
                      <a:pt x="25" y="66"/>
                    </a:lnTo>
                    <a:lnTo>
                      <a:pt x="35" y="66"/>
                    </a:lnTo>
                    <a:lnTo>
                      <a:pt x="35" y="74"/>
                    </a:lnTo>
                    <a:lnTo>
                      <a:pt x="35" y="81"/>
                    </a:lnTo>
                    <a:lnTo>
                      <a:pt x="50" y="79"/>
                    </a:lnTo>
                    <a:lnTo>
                      <a:pt x="56" y="83"/>
                    </a:lnTo>
                    <a:lnTo>
                      <a:pt x="60" y="83"/>
                    </a:lnTo>
                    <a:lnTo>
                      <a:pt x="64" y="83"/>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21" name="Freeform 16"/>
              <p:cNvSpPr>
                <a:spLocks/>
              </p:cNvSpPr>
              <p:nvPr/>
            </p:nvSpPr>
            <p:spPr bwMode="auto">
              <a:xfrm>
                <a:off x="2649" y="162"/>
                <a:ext cx="249" cy="303"/>
              </a:xfrm>
              <a:custGeom>
                <a:avLst/>
                <a:gdLst>
                  <a:gd name="T0" fmla="*/ 60 w 249"/>
                  <a:gd name="T1" fmla="*/ 93 h 303"/>
                  <a:gd name="T2" fmla="*/ 69 w 249"/>
                  <a:gd name="T3" fmla="*/ 110 h 303"/>
                  <a:gd name="T4" fmla="*/ 64 w 249"/>
                  <a:gd name="T5" fmla="*/ 114 h 303"/>
                  <a:gd name="T6" fmla="*/ 58 w 249"/>
                  <a:gd name="T7" fmla="*/ 141 h 303"/>
                  <a:gd name="T8" fmla="*/ 52 w 249"/>
                  <a:gd name="T9" fmla="*/ 143 h 303"/>
                  <a:gd name="T10" fmla="*/ 58 w 249"/>
                  <a:gd name="T11" fmla="*/ 155 h 303"/>
                  <a:gd name="T12" fmla="*/ 123 w 249"/>
                  <a:gd name="T13" fmla="*/ 168 h 303"/>
                  <a:gd name="T14" fmla="*/ 152 w 249"/>
                  <a:gd name="T15" fmla="*/ 172 h 303"/>
                  <a:gd name="T16" fmla="*/ 168 w 249"/>
                  <a:gd name="T17" fmla="*/ 189 h 303"/>
                  <a:gd name="T18" fmla="*/ 193 w 249"/>
                  <a:gd name="T19" fmla="*/ 184 h 303"/>
                  <a:gd name="T20" fmla="*/ 183 w 249"/>
                  <a:gd name="T21" fmla="*/ 162 h 303"/>
                  <a:gd name="T22" fmla="*/ 177 w 249"/>
                  <a:gd name="T23" fmla="*/ 147 h 303"/>
                  <a:gd name="T24" fmla="*/ 176 w 249"/>
                  <a:gd name="T25" fmla="*/ 132 h 303"/>
                  <a:gd name="T26" fmla="*/ 189 w 249"/>
                  <a:gd name="T27" fmla="*/ 159 h 303"/>
                  <a:gd name="T28" fmla="*/ 199 w 249"/>
                  <a:gd name="T29" fmla="*/ 168 h 303"/>
                  <a:gd name="T30" fmla="*/ 203 w 249"/>
                  <a:gd name="T31" fmla="*/ 184 h 303"/>
                  <a:gd name="T32" fmla="*/ 197 w 249"/>
                  <a:gd name="T33" fmla="*/ 199 h 303"/>
                  <a:gd name="T34" fmla="*/ 218 w 249"/>
                  <a:gd name="T35" fmla="*/ 195 h 303"/>
                  <a:gd name="T36" fmla="*/ 220 w 249"/>
                  <a:gd name="T37" fmla="*/ 176 h 303"/>
                  <a:gd name="T38" fmla="*/ 222 w 249"/>
                  <a:gd name="T39" fmla="*/ 199 h 303"/>
                  <a:gd name="T40" fmla="*/ 224 w 249"/>
                  <a:gd name="T41" fmla="*/ 191 h 303"/>
                  <a:gd name="T42" fmla="*/ 228 w 249"/>
                  <a:gd name="T43" fmla="*/ 176 h 303"/>
                  <a:gd name="T44" fmla="*/ 235 w 249"/>
                  <a:gd name="T45" fmla="*/ 170 h 303"/>
                  <a:gd name="T46" fmla="*/ 247 w 249"/>
                  <a:gd name="T47" fmla="*/ 213 h 303"/>
                  <a:gd name="T48" fmla="*/ 216 w 249"/>
                  <a:gd name="T49" fmla="*/ 230 h 303"/>
                  <a:gd name="T50" fmla="*/ 206 w 249"/>
                  <a:gd name="T51" fmla="*/ 242 h 303"/>
                  <a:gd name="T52" fmla="*/ 218 w 249"/>
                  <a:gd name="T53" fmla="*/ 251 h 303"/>
                  <a:gd name="T54" fmla="*/ 210 w 249"/>
                  <a:gd name="T55" fmla="*/ 271 h 303"/>
                  <a:gd name="T56" fmla="*/ 195 w 249"/>
                  <a:gd name="T57" fmla="*/ 265 h 303"/>
                  <a:gd name="T58" fmla="*/ 170 w 249"/>
                  <a:gd name="T59" fmla="*/ 249 h 303"/>
                  <a:gd name="T60" fmla="*/ 156 w 249"/>
                  <a:gd name="T61" fmla="*/ 261 h 303"/>
                  <a:gd name="T62" fmla="*/ 135 w 249"/>
                  <a:gd name="T63" fmla="*/ 271 h 303"/>
                  <a:gd name="T64" fmla="*/ 129 w 249"/>
                  <a:gd name="T65" fmla="*/ 286 h 303"/>
                  <a:gd name="T66" fmla="*/ 125 w 249"/>
                  <a:gd name="T67" fmla="*/ 301 h 303"/>
                  <a:gd name="T68" fmla="*/ 104 w 249"/>
                  <a:gd name="T69" fmla="*/ 296 h 303"/>
                  <a:gd name="T70" fmla="*/ 94 w 249"/>
                  <a:gd name="T71" fmla="*/ 288 h 303"/>
                  <a:gd name="T72" fmla="*/ 64 w 249"/>
                  <a:gd name="T73" fmla="*/ 288 h 303"/>
                  <a:gd name="T74" fmla="*/ 60 w 249"/>
                  <a:gd name="T75" fmla="*/ 282 h 303"/>
                  <a:gd name="T76" fmla="*/ 48 w 249"/>
                  <a:gd name="T77" fmla="*/ 286 h 303"/>
                  <a:gd name="T78" fmla="*/ 39 w 249"/>
                  <a:gd name="T79" fmla="*/ 286 h 303"/>
                  <a:gd name="T80" fmla="*/ 29 w 249"/>
                  <a:gd name="T81" fmla="*/ 276 h 303"/>
                  <a:gd name="T82" fmla="*/ 23 w 249"/>
                  <a:gd name="T83" fmla="*/ 255 h 303"/>
                  <a:gd name="T84" fmla="*/ 29 w 249"/>
                  <a:gd name="T85" fmla="*/ 245 h 303"/>
                  <a:gd name="T86" fmla="*/ 25 w 249"/>
                  <a:gd name="T87" fmla="*/ 209 h 303"/>
                  <a:gd name="T88" fmla="*/ 11 w 249"/>
                  <a:gd name="T89" fmla="*/ 178 h 303"/>
                  <a:gd name="T90" fmla="*/ 37 w 249"/>
                  <a:gd name="T91" fmla="*/ 159 h 303"/>
                  <a:gd name="T92" fmla="*/ 33 w 249"/>
                  <a:gd name="T93" fmla="*/ 149 h 303"/>
                  <a:gd name="T94" fmla="*/ 37 w 249"/>
                  <a:gd name="T95" fmla="*/ 130 h 303"/>
                  <a:gd name="T96" fmla="*/ 44 w 249"/>
                  <a:gd name="T97" fmla="*/ 124 h 303"/>
                  <a:gd name="T98" fmla="*/ 58 w 249"/>
                  <a:gd name="T99" fmla="*/ 108 h 303"/>
                  <a:gd name="T100" fmla="*/ 40 w 249"/>
                  <a:gd name="T101" fmla="*/ 93 h 303"/>
                  <a:gd name="T102" fmla="*/ 35 w 249"/>
                  <a:gd name="T103" fmla="*/ 83 h 303"/>
                  <a:gd name="T104" fmla="*/ 31 w 249"/>
                  <a:gd name="T105" fmla="*/ 74 h 303"/>
                  <a:gd name="T106" fmla="*/ 15 w 249"/>
                  <a:gd name="T107" fmla="*/ 62 h 303"/>
                  <a:gd name="T108" fmla="*/ 6 w 249"/>
                  <a:gd name="T109" fmla="*/ 41 h 303"/>
                  <a:gd name="T110" fmla="*/ 6 w 249"/>
                  <a:gd name="T111" fmla="*/ 4 h 303"/>
                  <a:gd name="T112" fmla="*/ 21 w 249"/>
                  <a:gd name="T113" fmla="*/ 51 h 303"/>
                  <a:gd name="T114" fmla="*/ 50 w 249"/>
                  <a:gd name="T115" fmla="*/ 79 h 30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49"/>
                  <a:gd name="T175" fmla="*/ 0 h 303"/>
                  <a:gd name="T176" fmla="*/ 249 w 249"/>
                  <a:gd name="T177" fmla="*/ 303 h 30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49" h="303">
                    <a:moveTo>
                      <a:pt x="64" y="83"/>
                    </a:moveTo>
                    <a:lnTo>
                      <a:pt x="64" y="87"/>
                    </a:lnTo>
                    <a:lnTo>
                      <a:pt x="60" y="87"/>
                    </a:lnTo>
                    <a:lnTo>
                      <a:pt x="60" y="89"/>
                    </a:lnTo>
                    <a:lnTo>
                      <a:pt x="56" y="89"/>
                    </a:lnTo>
                    <a:lnTo>
                      <a:pt x="58" y="93"/>
                    </a:lnTo>
                    <a:lnTo>
                      <a:pt x="60" y="93"/>
                    </a:lnTo>
                    <a:lnTo>
                      <a:pt x="60" y="95"/>
                    </a:lnTo>
                    <a:lnTo>
                      <a:pt x="60" y="99"/>
                    </a:lnTo>
                    <a:lnTo>
                      <a:pt x="60" y="103"/>
                    </a:lnTo>
                    <a:lnTo>
                      <a:pt x="64" y="103"/>
                    </a:lnTo>
                    <a:lnTo>
                      <a:pt x="64" y="105"/>
                    </a:lnTo>
                    <a:lnTo>
                      <a:pt x="67" y="108"/>
                    </a:lnTo>
                    <a:lnTo>
                      <a:pt x="69" y="110"/>
                    </a:lnTo>
                    <a:lnTo>
                      <a:pt x="69" y="114"/>
                    </a:lnTo>
                    <a:lnTo>
                      <a:pt x="73" y="114"/>
                    </a:lnTo>
                    <a:lnTo>
                      <a:pt x="69" y="120"/>
                    </a:lnTo>
                    <a:lnTo>
                      <a:pt x="67" y="118"/>
                    </a:lnTo>
                    <a:lnTo>
                      <a:pt x="64" y="118"/>
                    </a:lnTo>
                    <a:lnTo>
                      <a:pt x="67" y="114"/>
                    </a:lnTo>
                    <a:lnTo>
                      <a:pt x="64" y="114"/>
                    </a:lnTo>
                    <a:lnTo>
                      <a:pt x="64" y="118"/>
                    </a:lnTo>
                    <a:lnTo>
                      <a:pt x="58" y="130"/>
                    </a:lnTo>
                    <a:lnTo>
                      <a:pt x="54" y="130"/>
                    </a:lnTo>
                    <a:lnTo>
                      <a:pt x="54" y="134"/>
                    </a:lnTo>
                    <a:lnTo>
                      <a:pt x="58" y="135"/>
                    </a:lnTo>
                    <a:lnTo>
                      <a:pt x="58" y="139"/>
                    </a:lnTo>
                    <a:lnTo>
                      <a:pt x="58" y="141"/>
                    </a:lnTo>
                    <a:lnTo>
                      <a:pt x="54" y="143"/>
                    </a:lnTo>
                    <a:lnTo>
                      <a:pt x="54" y="135"/>
                    </a:lnTo>
                    <a:lnTo>
                      <a:pt x="54" y="134"/>
                    </a:lnTo>
                    <a:lnTo>
                      <a:pt x="52" y="135"/>
                    </a:lnTo>
                    <a:lnTo>
                      <a:pt x="52" y="139"/>
                    </a:lnTo>
                    <a:lnTo>
                      <a:pt x="48" y="139"/>
                    </a:lnTo>
                    <a:lnTo>
                      <a:pt x="52" y="143"/>
                    </a:lnTo>
                    <a:lnTo>
                      <a:pt x="54" y="143"/>
                    </a:lnTo>
                    <a:lnTo>
                      <a:pt x="54" y="149"/>
                    </a:lnTo>
                    <a:lnTo>
                      <a:pt x="52" y="149"/>
                    </a:lnTo>
                    <a:lnTo>
                      <a:pt x="52" y="151"/>
                    </a:lnTo>
                    <a:lnTo>
                      <a:pt x="54" y="159"/>
                    </a:lnTo>
                    <a:lnTo>
                      <a:pt x="58" y="159"/>
                    </a:lnTo>
                    <a:lnTo>
                      <a:pt x="58" y="155"/>
                    </a:lnTo>
                    <a:lnTo>
                      <a:pt x="64" y="155"/>
                    </a:lnTo>
                    <a:lnTo>
                      <a:pt x="64" y="157"/>
                    </a:lnTo>
                    <a:lnTo>
                      <a:pt x="71" y="157"/>
                    </a:lnTo>
                    <a:lnTo>
                      <a:pt x="104" y="157"/>
                    </a:lnTo>
                    <a:lnTo>
                      <a:pt x="104" y="161"/>
                    </a:lnTo>
                    <a:lnTo>
                      <a:pt x="118" y="162"/>
                    </a:lnTo>
                    <a:lnTo>
                      <a:pt x="123" y="168"/>
                    </a:lnTo>
                    <a:lnTo>
                      <a:pt x="129" y="168"/>
                    </a:lnTo>
                    <a:lnTo>
                      <a:pt x="129" y="172"/>
                    </a:lnTo>
                    <a:lnTo>
                      <a:pt x="133" y="172"/>
                    </a:lnTo>
                    <a:lnTo>
                      <a:pt x="137" y="172"/>
                    </a:lnTo>
                    <a:lnTo>
                      <a:pt x="143" y="172"/>
                    </a:lnTo>
                    <a:lnTo>
                      <a:pt x="149" y="172"/>
                    </a:lnTo>
                    <a:lnTo>
                      <a:pt x="152" y="172"/>
                    </a:lnTo>
                    <a:lnTo>
                      <a:pt x="152" y="174"/>
                    </a:lnTo>
                    <a:lnTo>
                      <a:pt x="152" y="184"/>
                    </a:lnTo>
                    <a:lnTo>
                      <a:pt x="162" y="184"/>
                    </a:lnTo>
                    <a:lnTo>
                      <a:pt x="162" y="188"/>
                    </a:lnTo>
                    <a:lnTo>
                      <a:pt x="164" y="188"/>
                    </a:lnTo>
                    <a:lnTo>
                      <a:pt x="168" y="188"/>
                    </a:lnTo>
                    <a:lnTo>
                      <a:pt x="168" y="189"/>
                    </a:lnTo>
                    <a:lnTo>
                      <a:pt x="187" y="189"/>
                    </a:lnTo>
                    <a:lnTo>
                      <a:pt x="187" y="186"/>
                    </a:lnTo>
                    <a:lnTo>
                      <a:pt x="189" y="186"/>
                    </a:lnTo>
                    <a:lnTo>
                      <a:pt x="193" y="186"/>
                    </a:lnTo>
                    <a:lnTo>
                      <a:pt x="197" y="186"/>
                    </a:lnTo>
                    <a:lnTo>
                      <a:pt x="193" y="186"/>
                    </a:lnTo>
                    <a:lnTo>
                      <a:pt x="193" y="184"/>
                    </a:lnTo>
                    <a:lnTo>
                      <a:pt x="193" y="180"/>
                    </a:lnTo>
                    <a:lnTo>
                      <a:pt x="193" y="178"/>
                    </a:lnTo>
                    <a:lnTo>
                      <a:pt x="193" y="174"/>
                    </a:lnTo>
                    <a:lnTo>
                      <a:pt x="193" y="170"/>
                    </a:lnTo>
                    <a:lnTo>
                      <a:pt x="189" y="170"/>
                    </a:lnTo>
                    <a:lnTo>
                      <a:pt x="187" y="164"/>
                    </a:lnTo>
                    <a:lnTo>
                      <a:pt x="183" y="162"/>
                    </a:lnTo>
                    <a:lnTo>
                      <a:pt x="183" y="159"/>
                    </a:lnTo>
                    <a:lnTo>
                      <a:pt x="183" y="155"/>
                    </a:lnTo>
                    <a:lnTo>
                      <a:pt x="183" y="153"/>
                    </a:lnTo>
                    <a:lnTo>
                      <a:pt x="179" y="153"/>
                    </a:lnTo>
                    <a:lnTo>
                      <a:pt x="179" y="149"/>
                    </a:lnTo>
                    <a:lnTo>
                      <a:pt x="179" y="147"/>
                    </a:lnTo>
                    <a:lnTo>
                      <a:pt x="177" y="147"/>
                    </a:lnTo>
                    <a:lnTo>
                      <a:pt x="176" y="143"/>
                    </a:lnTo>
                    <a:lnTo>
                      <a:pt x="176" y="139"/>
                    </a:lnTo>
                    <a:lnTo>
                      <a:pt x="176" y="137"/>
                    </a:lnTo>
                    <a:lnTo>
                      <a:pt x="174" y="137"/>
                    </a:lnTo>
                    <a:lnTo>
                      <a:pt x="174" y="134"/>
                    </a:lnTo>
                    <a:lnTo>
                      <a:pt x="174" y="132"/>
                    </a:lnTo>
                    <a:lnTo>
                      <a:pt x="176" y="132"/>
                    </a:lnTo>
                    <a:lnTo>
                      <a:pt x="176" y="124"/>
                    </a:lnTo>
                    <a:lnTo>
                      <a:pt x="185" y="124"/>
                    </a:lnTo>
                    <a:lnTo>
                      <a:pt x="183" y="134"/>
                    </a:lnTo>
                    <a:lnTo>
                      <a:pt x="183" y="139"/>
                    </a:lnTo>
                    <a:lnTo>
                      <a:pt x="183" y="143"/>
                    </a:lnTo>
                    <a:lnTo>
                      <a:pt x="183" y="149"/>
                    </a:lnTo>
                    <a:lnTo>
                      <a:pt x="189" y="159"/>
                    </a:lnTo>
                    <a:lnTo>
                      <a:pt x="193" y="159"/>
                    </a:lnTo>
                    <a:lnTo>
                      <a:pt x="189" y="162"/>
                    </a:lnTo>
                    <a:lnTo>
                      <a:pt x="189" y="164"/>
                    </a:lnTo>
                    <a:lnTo>
                      <a:pt x="195" y="164"/>
                    </a:lnTo>
                    <a:lnTo>
                      <a:pt x="203" y="164"/>
                    </a:lnTo>
                    <a:lnTo>
                      <a:pt x="203" y="168"/>
                    </a:lnTo>
                    <a:lnTo>
                      <a:pt x="199" y="168"/>
                    </a:lnTo>
                    <a:lnTo>
                      <a:pt x="203" y="170"/>
                    </a:lnTo>
                    <a:lnTo>
                      <a:pt x="199" y="170"/>
                    </a:lnTo>
                    <a:lnTo>
                      <a:pt x="199" y="174"/>
                    </a:lnTo>
                    <a:lnTo>
                      <a:pt x="199" y="178"/>
                    </a:lnTo>
                    <a:lnTo>
                      <a:pt x="199" y="180"/>
                    </a:lnTo>
                    <a:lnTo>
                      <a:pt x="203" y="180"/>
                    </a:lnTo>
                    <a:lnTo>
                      <a:pt x="203" y="184"/>
                    </a:lnTo>
                    <a:lnTo>
                      <a:pt x="205" y="184"/>
                    </a:lnTo>
                    <a:lnTo>
                      <a:pt x="205" y="186"/>
                    </a:lnTo>
                    <a:lnTo>
                      <a:pt x="203" y="186"/>
                    </a:lnTo>
                    <a:lnTo>
                      <a:pt x="199" y="189"/>
                    </a:lnTo>
                    <a:lnTo>
                      <a:pt x="203" y="193"/>
                    </a:lnTo>
                    <a:lnTo>
                      <a:pt x="197" y="193"/>
                    </a:lnTo>
                    <a:lnTo>
                      <a:pt x="197" y="199"/>
                    </a:lnTo>
                    <a:lnTo>
                      <a:pt x="197" y="201"/>
                    </a:lnTo>
                    <a:lnTo>
                      <a:pt x="197" y="205"/>
                    </a:lnTo>
                    <a:lnTo>
                      <a:pt x="199" y="205"/>
                    </a:lnTo>
                    <a:lnTo>
                      <a:pt x="218" y="205"/>
                    </a:lnTo>
                    <a:lnTo>
                      <a:pt x="218" y="201"/>
                    </a:lnTo>
                    <a:lnTo>
                      <a:pt x="218" y="199"/>
                    </a:lnTo>
                    <a:lnTo>
                      <a:pt x="218" y="195"/>
                    </a:lnTo>
                    <a:lnTo>
                      <a:pt x="218" y="191"/>
                    </a:lnTo>
                    <a:lnTo>
                      <a:pt x="218" y="189"/>
                    </a:lnTo>
                    <a:lnTo>
                      <a:pt x="218" y="186"/>
                    </a:lnTo>
                    <a:lnTo>
                      <a:pt x="214" y="184"/>
                    </a:lnTo>
                    <a:lnTo>
                      <a:pt x="218" y="184"/>
                    </a:lnTo>
                    <a:lnTo>
                      <a:pt x="218" y="180"/>
                    </a:lnTo>
                    <a:lnTo>
                      <a:pt x="220" y="176"/>
                    </a:lnTo>
                    <a:lnTo>
                      <a:pt x="224" y="176"/>
                    </a:lnTo>
                    <a:lnTo>
                      <a:pt x="228" y="180"/>
                    </a:lnTo>
                    <a:lnTo>
                      <a:pt x="224" y="180"/>
                    </a:lnTo>
                    <a:lnTo>
                      <a:pt x="224" y="182"/>
                    </a:lnTo>
                    <a:lnTo>
                      <a:pt x="222" y="189"/>
                    </a:lnTo>
                    <a:lnTo>
                      <a:pt x="222" y="191"/>
                    </a:lnTo>
                    <a:lnTo>
                      <a:pt x="222" y="199"/>
                    </a:lnTo>
                    <a:lnTo>
                      <a:pt x="222" y="201"/>
                    </a:lnTo>
                    <a:lnTo>
                      <a:pt x="222" y="205"/>
                    </a:lnTo>
                    <a:lnTo>
                      <a:pt x="224" y="205"/>
                    </a:lnTo>
                    <a:lnTo>
                      <a:pt x="228" y="199"/>
                    </a:lnTo>
                    <a:lnTo>
                      <a:pt x="224" y="199"/>
                    </a:lnTo>
                    <a:lnTo>
                      <a:pt x="224" y="195"/>
                    </a:lnTo>
                    <a:lnTo>
                      <a:pt x="224" y="191"/>
                    </a:lnTo>
                    <a:lnTo>
                      <a:pt x="228" y="191"/>
                    </a:lnTo>
                    <a:lnTo>
                      <a:pt x="228" y="189"/>
                    </a:lnTo>
                    <a:lnTo>
                      <a:pt x="224" y="189"/>
                    </a:lnTo>
                    <a:lnTo>
                      <a:pt x="224" y="186"/>
                    </a:lnTo>
                    <a:lnTo>
                      <a:pt x="230" y="180"/>
                    </a:lnTo>
                    <a:lnTo>
                      <a:pt x="228" y="180"/>
                    </a:lnTo>
                    <a:lnTo>
                      <a:pt x="228" y="176"/>
                    </a:lnTo>
                    <a:lnTo>
                      <a:pt x="233" y="176"/>
                    </a:lnTo>
                    <a:lnTo>
                      <a:pt x="233" y="170"/>
                    </a:lnTo>
                    <a:lnTo>
                      <a:pt x="235" y="170"/>
                    </a:lnTo>
                    <a:lnTo>
                      <a:pt x="235" y="166"/>
                    </a:lnTo>
                    <a:lnTo>
                      <a:pt x="239" y="166"/>
                    </a:lnTo>
                    <a:lnTo>
                      <a:pt x="239" y="170"/>
                    </a:lnTo>
                    <a:lnTo>
                      <a:pt x="235" y="170"/>
                    </a:lnTo>
                    <a:lnTo>
                      <a:pt x="245" y="170"/>
                    </a:lnTo>
                    <a:lnTo>
                      <a:pt x="245" y="172"/>
                    </a:lnTo>
                    <a:lnTo>
                      <a:pt x="249" y="172"/>
                    </a:lnTo>
                    <a:lnTo>
                      <a:pt x="249" y="180"/>
                    </a:lnTo>
                    <a:lnTo>
                      <a:pt x="245" y="180"/>
                    </a:lnTo>
                    <a:lnTo>
                      <a:pt x="247" y="191"/>
                    </a:lnTo>
                    <a:lnTo>
                      <a:pt x="247" y="213"/>
                    </a:lnTo>
                    <a:lnTo>
                      <a:pt x="247" y="217"/>
                    </a:lnTo>
                    <a:lnTo>
                      <a:pt x="247" y="228"/>
                    </a:lnTo>
                    <a:lnTo>
                      <a:pt x="241" y="228"/>
                    </a:lnTo>
                    <a:lnTo>
                      <a:pt x="233" y="230"/>
                    </a:lnTo>
                    <a:lnTo>
                      <a:pt x="226" y="230"/>
                    </a:lnTo>
                    <a:lnTo>
                      <a:pt x="222" y="230"/>
                    </a:lnTo>
                    <a:lnTo>
                      <a:pt x="216" y="230"/>
                    </a:lnTo>
                    <a:lnTo>
                      <a:pt x="216" y="236"/>
                    </a:lnTo>
                    <a:lnTo>
                      <a:pt x="212" y="236"/>
                    </a:lnTo>
                    <a:lnTo>
                      <a:pt x="212" y="240"/>
                    </a:lnTo>
                    <a:lnTo>
                      <a:pt x="212" y="236"/>
                    </a:lnTo>
                    <a:lnTo>
                      <a:pt x="206" y="236"/>
                    </a:lnTo>
                    <a:lnTo>
                      <a:pt x="206" y="240"/>
                    </a:lnTo>
                    <a:lnTo>
                      <a:pt x="206" y="242"/>
                    </a:lnTo>
                    <a:lnTo>
                      <a:pt x="216" y="242"/>
                    </a:lnTo>
                    <a:lnTo>
                      <a:pt x="216" y="245"/>
                    </a:lnTo>
                    <a:lnTo>
                      <a:pt x="216" y="247"/>
                    </a:lnTo>
                    <a:lnTo>
                      <a:pt x="226" y="247"/>
                    </a:lnTo>
                    <a:lnTo>
                      <a:pt x="226" y="253"/>
                    </a:lnTo>
                    <a:lnTo>
                      <a:pt x="220" y="255"/>
                    </a:lnTo>
                    <a:lnTo>
                      <a:pt x="218" y="251"/>
                    </a:lnTo>
                    <a:lnTo>
                      <a:pt x="216" y="251"/>
                    </a:lnTo>
                    <a:lnTo>
                      <a:pt x="216" y="255"/>
                    </a:lnTo>
                    <a:lnTo>
                      <a:pt x="216" y="261"/>
                    </a:lnTo>
                    <a:lnTo>
                      <a:pt x="216" y="267"/>
                    </a:lnTo>
                    <a:lnTo>
                      <a:pt x="212" y="267"/>
                    </a:lnTo>
                    <a:lnTo>
                      <a:pt x="210" y="267"/>
                    </a:lnTo>
                    <a:lnTo>
                      <a:pt x="210" y="271"/>
                    </a:lnTo>
                    <a:lnTo>
                      <a:pt x="212" y="271"/>
                    </a:lnTo>
                    <a:lnTo>
                      <a:pt x="210" y="271"/>
                    </a:lnTo>
                    <a:lnTo>
                      <a:pt x="210" y="273"/>
                    </a:lnTo>
                    <a:lnTo>
                      <a:pt x="210" y="267"/>
                    </a:lnTo>
                    <a:lnTo>
                      <a:pt x="205" y="267"/>
                    </a:lnTo>
                    <a:lnTo>
                      <a:pt x="205" y="263"/>
                    </a:lnTo>
                    <a:lnTo>
                      <a:pt x="195" y="265"/>
                    </a:lnTo>
                    <a:lnTo>
                      <a:pt x="195" y="257"/>
                    </a:lnTo>
                    <a:lnTo>
                      <a:pt x="195" y="251"/>
                    </a:lnTo>
                    <a:lnTo>
                      <a:pt x="195" y="249"/>
                    </a:lnTo>
                    <a:lnTo>
                      <a:pt x="187" y="249"/>
                    </a:lnTo>
                    <a:lnTo>
                      <a:pt x="181" y="249"/>
                    </a:lnTo>
                    <a:lnTo>
                      <a:pt x="172" y="249"/>
                    </a:lnTo>
                    <a:lnTo>
                      <a:pt x="170" y="249"/>
                    </a:lnTo>
                    <a:lnTo>
                      <a:pt x="166" y="249"/>
                    </a:lnTo>
                    <a:lnTo>
                      <a:pt x="166" y="251"/>
                    </a:lnTo>
                    <a:lnTo>
                      <a:pt x="166" y="255"/>
                    </a:lnTo>
                    <a:lnTo>
                      <a:pt x="166" y="259"/>
                    </a:lnTo>
                    <a:lnTo>
                      <a:pt x="162" y="259"/>
                    </a:lnTo>
                    <a:lnTo>
                      <a:pt x="156" y="259"/>
                    </a:lnTo>
                    <a:lnTo>
                      <a:pt x="156" y="261"/>
                    </a:lnTo>
                    <a:lnTo>
                      <a:pt x="160" y="261"/>
                    </a:lnTo>
                    <a:lnTo>
                      <a:pt x="160" y="265"/>
                    </a:lnTo>
                    <a:lnTo>
                      <a:pt x="160" y="267"/>
                    </a:lnTo>
                    <a:lnTo>
                      <a:pt x="154" y="269"/>
                    </a:lnTo>
                    <a:lnTo>
                      <a:pt x="147" y="269"/>
                    </a:lnTo>
                    <a:lnTo>
                      <a:pt x="139" y="271"/>
                    </a:lnTo>
                    <a:lnTo>
                      <a:pt x="135" y="271"/>
                    </a:lnTo>
                    <a:lnTo>
                      <a:pt x="131" y="274"/>
                    </a:lnTo>
                    <a:lnTo>
                      <a:pt x="125" y="274"/>
                    </a:lnTo>
                    <a:lnTo>
                      <a:pt x="125" y="278"/>
                    </a:lnTo>
                    <a:lnTo>
                      <a:pt x="125" y="280"/>
                    </a:lnTo>
                    <a:lnTo>
                      <a:pt x="125" y="284"/>
                    </a:lnTo>
                    <a:lnTo>
                      <a:pt x="125" y="286"/>
                    </a:lnTo>
                    <a:lnTo>
                      <a:pt x="129" y="286"/>
                    </a:lnTo>
                    <a:lnTo>
                      <a:pt x="129" y="290"/>
                    </a:lnTo>
                    <a:lnTo>
                      <a:pt x="129" y="294"/>
                    </a:lnTo>
                    <a:lnTo>
                      <a:pt x="129" y="296"/>
                    </a:lnTo>
                    <a:lnTo>
                      <a:pt x="133" y="296"/>
                    </a:lnTo>
                    <a:lnTo>
                      <a:pt x="133" y="300"/>
                    </a:lnTo>
                    <a:lnTo>
                      <a:pt x="133" y="301"/>
                    </a:lnTo>
                    <a:lnTo>
                      <a:pt x="125" y="301"/>
                    </a:lnTo>
                    <a:lnTo>
                      <a:pt x="120" y="303"/>
                    </a:lnTo>
                    <a:lnTo>
                      <a:pt x="118" y="303"/>
                    </a:lnTo>
                    <a:lnTo>
                      <a:pt x="114" y="300"/>
                    </a:lnTo>
                    <a:lnTo>
                      <a:pt x="110" y="300"/>
                    </a:lnTo>
                    <a:lnTo>
                      <a:pt x="108" y="300"/>
                    </a:lnTo>
                    <a:lnTo>
                      <a:pt x="104" y="300"/>
                    </a:lnTo>
                    <a:lnTo>
                      <a:pt x="104" y="296"/>
                    </a:lnTo>
                    <a:lnTo>
                      <a:pt x="100" y="294"/>
                    </a:lnTo>
                    <a:lnTo>
                      <a:pt x="100" y="290"/>
                    </a:lnTo>
                    <a:lnTo>
                      <a:pt x="98" y="288"/>
                    </a:lnTo>
                    <a:lnTo>
                      <a:pt x="98" y="294"/>
                    </a:lnTo>
                    <a:lnTo>
                      <a:pt x="98" y="290"/>
                    </a:lnTo>
                    <a:lnTo>
                      <a:pt x="98" y="288"/>
                    </a:lnTo>
                    <a:lnTo>
                      <a:pt x="94" y="288"/>
                    </a:lnTo>
                    <a:lnTo>
                      <a:pt x="91" y="284"/>
                    </a:lnTo>
                    <a:lnTo>
                      <a:pt x="89" y="288"/>
                    </a:lnTo>
                    <a:lnTo>
                      <a:pt x="83" y="288"/>
                    </a:lnTo>
                    <a:lnTo>
                      <a:pt x="79" y="288"/>
                    </a:lnTo>
                    <a:lnTo>
                      <a:pt x="75" y="288"/>
                    </a:lnTo>
                    <a:lnTo>
                      <a:pt x="69" y="288"/>
                    </a:lnTo>
                    <a:lnTo>
                      <a:pt x="64" y="288"/>
                    </a:lnTo>
                    <a:lnTo>
                      <a:pt x="60" y="288"/>
                    </a:lnTo>
                    <a:lnTo>
                      <a:pt x="58" y="288"/>
                    </a:lnTo>
                    <a:lnTo>
                      <a:pt x="54" y="288"/>
                    </a:lnTo>
                    <a:lnTo>
                      <a:pt x="58" y="288"/>
                    </a:lnTo>
                    <a:lnTo>
                      <a:pt x="58" y="284"/>
                    </a:lnTo>
                    <a:lnTo>
                      <a:pt x="60" y="284"/>
                    </a:lnTo>
                    <a:lnTo>
                      <a:pt x="60" y="282"/>
                    </a:lnTo>
                    <a:lnTo>
                      <a:pt x="58" y="282"/>
                    </a:lnTo>
                    <a:lnTo>
                      <a:pt x="58" y="284"/>
                    </a:lnTo>
                    <a:lnTo>
                      <a:pt x="58" y="282"/>
                    </a:lnTo>
                    <a:lnTo>
                      <a:pt x="54" y="282"/>
                    </a:lnTo>
                    <a:lnTo>
                      <a:pt x="50" y="282"/>
                    </a:lnTo>
                    <a:lnTo>
                      <a:pt x="48" y="282"/>
                    </a:lnTo>
                    <a:lnTo>
                      <a:pt x="48" y="286"/>
                    </a:lnTo>
                    <a:lnTo>
                      <a:pt x="48" y="288"/>
                    </a:lnTo>
                    <a:lnTo>
                      <a:pt x="44" y="288"/>
                    </a:lnTo>
                    <a:lnTo>
                      <a:pt x="44" y="292"/>
                    </a:lnTo>
                    <a:lnTo>
                      <a:pt x="44" y="288"/>
                    </a:lnTo>
                    <a:lnTo>
                      <a:pt x="42" y="288"/>
                    </a:lnTo>
                    <a:lnTo>
                      <a:pt x="39" y="292"/>
                    </a:lnTo>
                    <a:lnTo>
                      <a:pt x="39" y="286"/>
                    </a:lnTo>
                    <a:lnTo>
                      <a:pt x="42" y="282"/>
                    </a:lnTo>
                    <a:lnTo>
                      <a:pt x="39" y="282"/>
                    </a:lnTo>
                    <a:lnTo>
                      <a:pt x="35" y="282"/>
                    </a:lnTo>
                    <a:lnTo>
                      <a:pt x="33" y="282"/>
                    </a:lnTo>
                    <a:lnTo>
                      <a:pt x="33" y="278"/>
                    </a:lnTo>
                    <a:lnTo>
                      <a:pt x="33" y="276"/>
                    </a:lnTo>
                    <a:lnTo>
                      <a:pt x="29" y="276"/>
                    </a:lnTo>
                    <a:lnTo>
                      <a:pt x="29" y="273"/>
                    </a:lnTo>
                    <a:lnTo>
                      <a:pt x="23" y="267"/>
                    </a:lnTo>
                    <a:lnTo>
                      <a:pt x="23" y="263"/>
                    </a:lnTo>
                    <a:lnTo>
                      <a:pt x="25" y="261"/>
                    </a:lnTo>
                    <a:lnTo>
                      <a:pt x="23" y="261"/>
                    </a:lnTo>
                    <a:lnTo>
                      <a:pt x="23" y="257"/>
                    </a:lnTo>
                    <a:lnTo>
                      <a:pt x="23" y="255"/>
                    </a:lnTo>
                    <a:lnTo>
                      <a:pt x="25" y="255"/>
                    </a:lnTo>
                    <a:lnTo>
                      <a:pt x="25" y="251"/>
                    </a:lnTo>
                    <a:lnTo>
                      <a:pt x="29" y="251"/>
                    </a:lnTo>
                    <a:lnTo>
                      <a:pt x="31" y="251"/>
                    </a:lnTo>
                    <a:lnTo>
                      <a:pt x="31" y="247"/>
                    </a:lnTo>
                    <a:lnTo>
                      <a:pt x="31" y="245"/>
                    </a:lnTo>
                    <a:lnTo>
                      <a:pt x="29" y="245"/>
                    </a:lnTo>
                    <a:lnTo>
                      <a:pt x="29" y="242"/>
                    </a:lnTo>
                    <a:lnTo>
                      <a:pt x="25" y="240"/>
                    </a:lnTo>
                    <a:lnTo>
                      <a:pt x="29" y="230"/>
                    </a:lnTo>
                    <a:lnTo>
                      <a:pt x="31" y="232"/>
                    </a:lnTo>
                    <a:lnTo>
                      <a:pt x="31" y="230"/>
                    </a:lnTo>
                    <a:lnTo>
                      <a:pt x="27" y="217"/>
                    </a:lnTo>
                    <a:lnTo>
                      <a:pt x="25" y="209"/>
                    </a:lnTo>
                    <a:lnTo>
                      <a:pt x="21" y="199"/>
                    </a:lnTo>
                    <a:lnTo>
                      <a:pt x="17" y="193"/>
                    </a:lnTo>
                    <a:lnTo>
                      <a:pt x="15" y="193"/>
                    </a:lnTo>
                    <a:lnTo>
                      <a:pt x="17" y="189"/>
                    </a:lnTo>
                    <a:lnTo>
                      <a:pt x="15" y="186"/>
                    </a:lnTo>
                    <a:lnTo>
                      <a:pt x="11" y="184"/>
                    </a:lnTo>
                    <a:lnTo>
                      <a:pt x="11" y="178"/>
                    </a:lnTo>
                    <a:lnTo>
                      <a:pt x="15" y="170"/>
                    </a:lnTo>
                    <a:lnTo>
                      <a:pt x="17" y="168"/>
                    </a:lnTo>
                    <a:lnTo>
                      <a:pt x="21" y="164"/>
                    </a:lnTo>
                    <a:lnTo>
                      <a:pt x="27" y="161"/>
                    </a:lnTo>
                    <a:lnTo>
                      <a:pt x="31" y="161"/>
                    </a:lnTo>
                    <a:lnTo>
                      <a:pt x="33" y="161"/>
                    </a:lnTo>
                    <a:lnTo>
                      <a:pt x="37" y="159"/>
                    </a:lnTo>
                    <a:lnTo>
                      <a:pt x="39" y="159"/>
                    </a:lnTo>
                    <a:lnTo>
                      <a:pt x="42" y="155"/>
                    </a:lnTo>
                    <a:lnTo>
                      <a:pt x="46" y="155"/>
                    </a:lnTo>
                    <a:lnTo>
                      <a:pt x="42" y="155"/>
                    </a:lnTo>
                    <a:lnTo>
                      <a:pt x="42" y="151"/>
                    </a:lnTo>
                    <a:lnTo>
                      <a:pt x="42" y="149"/>
                    </a:lnTo>
                    <a:lnTo>
                      <a:pt x="33" y="149"/>
                    </a:lnTo>
                    <a:lnTo>
                      <a:pt x="33" y="145"/>
                    </a:lnTo>
                    <a:lnTo>
                      <a:pt x="33" y="143"/>
                    </a:lnTo>
                    <a:lnTo>
                      <a:pt x="37" y="143"/>
                    </a:lnTo>
                    <a:lnTo>
                      <a:pt x="37" y="139"/>
                    </a:lnTo>
                    <a:lnTo>
                      <a:pt x="37" y="135"/>
                    </a:lnTo>
                    <a:lnTo>
                      <a:pt x="37" y="134"/>
                    </a:lnTo>
                    <a:lnTo>
                      <a:pt x="37" y="130"/>
                    </a:lnTo>
                    <a:lnTo>
                      <a:pt x="39" y="130"/>
                    </a:lnTo>
                    <a:lnTo>
                      <a:pt x="39" y="128"/>
                    </a:lnTo>
                    <a:lnTo>
                      <a:pt x="42" y="124"/>
                    </a:lnTo>
                    <a:lnTo>
                      <a:pt x="42" y="120"/>
                    </a:lnTo>
                    <a:lnTo>
                      <a:pt x="44" y="120"/>
                    </a:lnTo>
                    <a:lnTo>
                      <a:pt x="48" y="120"/>
                    </a:lnTo>
                    <a:lnTo>
                      <a:pt x="44" y="124"/>
                    </a:lnTo>
                    <a:lnTo>
                      <a:pt x="48" y="124"/>
                    </a:lnTo>
                    <a:lnTo>
                      <a:pt x="52" y="118"/>
                    </a:lnTo>
                    <a:lnTo>
                      <a:pt x="54" y="118"/>
                    </a:lnTo>
                    <a:lnTo>
                      <a:pt x="54" y="114"/>
                    </a:lnTo>
                    <a:lnTo>
                      <a:pt x="58" y="114"/>
                    </a:lnTo>
                    <a:lnTo>
                      <a:pt x="58" y="110"/>
                    </a:lnTo>
                    <a:lnTo>
                      <a:pt x="58" y="108"/>
                    </a:lnTo>
                    <a:lnTo>
                      <a:pt x="50" y="105"/>
                    </a:lnTo>
                    <a:lnTo>
                      <a:pt x="48" y="103"/>
                    </a:lnTo>
                    <a:lnTo>
                      <a:pt x="44" y="103"/>
                    </a:lnTo>
                    <a:lnTo>
                      <a:pt x="44" y="99"/>
                    </a:lnTo>
                    <a:lnTo>
                      <a:pt x="40" y="99"/>
                    </a:lnTo>
                    <a:lnTo>
                      <a:pt x="40" y="97"/>
                    </a:lnTo>
                    <a:lnTo>
                      <a:pt x="40" y="93"/>
                    </a:lnTo>
                    <a:lnTo>
                      <a:pt x="44" y="93"/>
                    </a:lnTo>
                    <a:lnTo>
                      <a:pt x="44" y="89"/>
                    </a:lnTo>
                    <a:lnTo>
                      <a:pt x="40" y="89"/>
                    </a:lnTo>
                    <a:lnTo>
                      <a:pt x="39" y="89"/>
                    </a:lnTo>
                    <a:lnTo>
                      <a:pt x="39" y="87"/>
                    </a:lnTo>
                    <a:lnTo>
                      <a:pt x="39" y="83"/>
                    </a:lnTo>
                    <a:lnTo>
                      <a:pt x="35" y="83"/>
                    </a:lnTo>
                    <a:lnTo>
                      <a:pt x="35" y="81"/>
                    </a:lnTo>
                    <a:lnTo>
                      <a:pt x="31" y="81"/>
                    </a:lnTo>
                    <a:lnTo>
                      <a:pt x="29" y="81"/>
                    </a:lnTo>
                    <a:lnTo>
                      <a:pt x="25" y="81"/>
                    </a:lnTo>
                    <a:lnTo>
                      <a:pt x="25" y="74"/>
                    </a:lnTo>
                    <a:lnTo>
                      <a:pt x="29" y="74"/>
                    </a:lnTo>
                    <a:lnTo>
                      <a:pt x="31" y="74"/>
                    </a:lnTo>
                    <a:lnTo>
                      <a:pt x="31" y="72"/>
                    </a:lnTo>
                    <a:lnTo>
                      <a:pt x="29" y="72"/>
                    </a:lnTo>
                    <a:lnTo>
                      <a:pt x="25" y="68"/>
                    </a:lnTo>
                    <a:lnTo>
                      <a:pt x="25" y="66"/>
                    </a:lnTo>
                    <a:lnTo>
                      <a:pt x="19" y="66"/>
                    </a:lnTo>
                    <a:lnTo>
                      <a:pt x="15" y="66"/>
                    </a:lnTo>
                    <a:lnTo>
                      <a:pt x="15" y="62"/>
                    </a:lnTo>
                    <a:lnTo>
                      <a:pt x="13" y="62"/>
                    </a:lnTo>
                    <a:lnTo>
                      <a:pt x="13" y="60"/>
                    </a:lnTo>
                    <a:lnTo>
                      <a:pt x="13" y="56"/>
                    </a:lnTo>
                    <a:lnTo>
                      <a:pt x="11" y="52"/>
                    </a:lnTo>
                    <a:lnTo>
                      <a:pt x="15" y="47"/>
                    </a:lnTo>
                    <a:lnTo>
                      <a:pt x="10" y="45"/>
                    </a:lnTo>
                    <a:lnTo>
                      <a:pt x="6" y="41"/>
                    </a:lnTo>
                    <a:lnTo>
                      <a:pt x="4" y="41"/>
                    </a:lnTo>
                    <a:lnTo>
                      <a:pt x="2" y="37"/>
                    </a:lnTo>
                    <a:lnTo>
                      <a:pt x="0" y="37"/>
                    </a:lnTo>
                    <a:lnTo>
                      <a:pt x="0" y="35"/>
                    </a:lnTo>
                    <a:lnTo>
                      <a:pt x="0" y="31"/>
                    </a:lnTo>
                    <a:lnTo>
                      <a:pt x="6" y="31"/>
                    </a:lnTo>
                    <a:lnTo>
                      <a:pt x="6" y="4"/>
                    </a:lnTo>
                    <a:lnTo>
                      <a:pt x="6" y="0"/>
                    </a:lnTo>
                    <a:lnTo>
                      <a:pt x="21" y="0"/>
                    </a:lnTo>
                    <a:lnTo>
                      <a:pt x="21" y="4"/>
                    </a:lnTo>
                    <a:lnTo>
                      <a:pt x="21" y="16"/>
                    </a:lnTo>
                    <a:lnTo>
                      <a:pt x="21" y="37"/>
                    </a:lnTo>
                    <a:lnTo>
                      <a:pt x="21" y="43"/>
                    </a:lnTo>
                    <a:lnTo>
                      <a:pt x="21" y="51"/>
                    </a:lnTo>
                    <a:lnTo>
                      <a:pt x="21" y="58"/>
                    </a:lnTo>
                    <a:lnTo>
                      <a:pt x="21" y="66"/>
                    </a:lnTo>
                    <a:lnTo>
                      <a:pt x="25" y="66"/>
                    </a:lnTo>
                    <a:lnTo>
                      <a:pt x="35" y="66"/>
                    </a:lnTo>
                    <a:lnTo>
                      <a:pt x="35" y="74"/>
                    </a:lnTo>
                    <a:lnTo>
                      <a:pt x="35" y="81"/>
                    </a:lnTo>
                    <a:lnTo>
                      <a:pt x="50" y="79"/>
                    </a:lnTo>
                    <a:lnTo>
                      <a:pt x="56" y="83"/>
                    </a:lnTo>
                    <a:lnTo>
                      <a:pt x="60" y="83"/>
                    </a:lnTo>
                    <a:lnTo>
                      <a:pt x="64" y="83"/>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22" name="Freeform 17"/>
              <p:cNvSpPr>
                <a:spLocks/>
              </p:cNvSpPr>
              <p:nvPr/>
            </p:nvSpPr>
            <p:spPr bwMode="auto">
              <a:xfrm>
                <a:off x="1759" y="184"/>
                <a:ext cx="73" cy="71"/>
              </a:xfrm>
              <a:custGeom>
                <a:avLst/>
                <a:gdLst>
                  <a:gd name="T0" fmla="*/ 0 w 73"/>
                  <a:gd name="T1" fmla="*/ 71 h 71"/>
                  <a:gd name="T2" fmla="*/ 0 w 73"/>
                  <a:gd name="T3" fmla="*/ 59 h 71"/>
                  <a:gd name="T4" fmla="*/ 0 w 73"/>
                  <a:gd name="T5" fmla="*/ 56 h 71"/>
                  <a:gd name="T6" fmla="*/ 2 w 73"/>
                  <a:gd name="T7" fmla="*/ 40 h 71"/>
                  <a:gd name="T8" fmla="*/ 2 w 73"/>
                  <a:gd name="T9" fmla="*/ 38 h 71"/>
                  <a:gd name="T10" fmla="*/ 2 w 73"/>
                  <a:gd name="T11" fmla="*/ 29 h 71"/>
                  <a:gd name="T12" fmla="*/ 2 w 73"/>
                  <a:gd name="T13" fmla="*/ 9 h 71"/>
                  <a:gd name="T14" fmla="*/ 2 w 73"/>
                  <a:gd name="T15" fmla="*/ 0 h 71"/>
                  <a:gd name="T16" fmla="*/ 27 w 73"/>
                  <a:gd name="T17" fmla="*/ 0 h 71"/>
                  <a:gd name="T18" fmla="*/ 33 w 73"/>
                  <a:gd name="T19" fmla="*/ 0 h 71"/>
                  <a:gd name="T20" fmla="*/ 46 w 73"/>
                  <a:gd name="T21" fmla="*/ 0 h 71"/>
                  <a:gd name="T22" fmla="*/ 68 w 73"/>
                  <a:gd name="T23" fmla="*/ 1 h 71"/>
                  <a:gd name="T24" fmla="*/ 68 w 73"/>
                  <a:gd name="T25" fmla="*/ 5 h 71"/>
                  <a:gd name="T26" fmla="*/ 71 w 73"/>
                  <a:gd name="T27" fmla="*/ 5 h 71"/>
                  <a:gd name="T28" fmla="*/ 73 w 73"/>
                  <a:gd name="T29" fmla="*/ 5 h 71"/>
                  <a:gd name="T30" fmla="*/ 71 w 73"/>
                  <a:gd name="T31" fmla="*/ 5 h 71"/>
                  <a:gd name="T32" fmla="*/ 71 w 73"/>
                  <a:gd name="T33" fmla="*/ 7 h 71"/>
                  <a:gd name="T34" fmla="*/ 62 w 73"/>
                  <a:gd name="T35" fmla="*/ 9 h 71"/>
                  <a:gd name="T36" fmla="*/ 46 w 73"/>
                  <a:gd name="T37" fmla="*/ 5 h 71"/>
                  <a:gd name="T38" fmla="*/ 43 w 73"/>
                  <a:gd name="T39" fmla="*/ 5 h 71"/>
                  <a:gd name="T40" fmla="*/ 41 w 73"/>
                  <a:gd name="T41" fmla="*/ 11 h 71"/>
                  <a:gd name="T42" fmla="*/ 37 w 73"/>
                  <a:gd name="T43" fmla="*/ 21 h 71"/>
                  <a:gd name="T44" fmla="*/ 37 w 73"/>
                  <a:gd name="T45" fmla="*/ 30 h 71"/>
                  <a:gd name="T46" fmla="*/ 31 w 73"/>
                  <a:gd name="T47" fmla="*/ 30 h 71"/>
                  <a:gd name="T48" fmla="*/ 27 w 73"/>
                  <a:gd name="T49" fmla="*/ 30 h 71"/>
                  <a:gd name="T50" fmla="*/ 27 w 73"/>
                  <a:gd name="T51" fmla="*/ 34 h 71"/>
                  <a:gd name="T52" fmla="*/ 27 w 73"/>
                  <a:gd name="T53" fmla="*/ 40 h 71"/>
                  <a:gd name="T54" fmla="*/ 27 w 73"/>
                  <a:gd name="T55" fmla="*/ 46 h 71"/>
                  <a:gd name="T56" fmla="*/ 29 w 73"/>
                  <a:gd name="T57" fmla="*/ 56 h 71"/>
                  <a:gd name="T58" fmla="*/ 31 w 73"/>
                  <a:gd name="T59" fmla="*/ 56 h 71"/>
                  <a:gd name="T60" fmla="*/ 31 w 73"/>
                  <a:gd name="T61" fmla="*/ 59 h 71"/>
                  <a:gd name="T62" fmla="*/ 29 w 73"/>
                  <a:gd name="T63" fmla="*/ 61 h 71"/>
                  <a:gd name="T64" fmla="*/ 21 w 73"/>
                  <a:gd name="T65" fmla="*/ 61 h 71"/>
                  <a:gd name="T66" fmla="*/ 15 w 73"/>
                  <a:gd name="T67" fmla="*/ 61 h 71"/>
                  <a:gd name="T68" fmla="*/ 10 w 73"/>
                  <a:gd name="T69" fmla="*/ 61 h 71"/>
                  <a:gd name="T70" fmla="*/ 10 w 73"/>
                  <a:gd name="T71" fmla="*/ 71 h 71"/>
                  <a:gd name="T72" fmla="*/ 4 w 73"/>
                  <a:gd name="T73" fmla="*/ 71 h 71"/>
                  <a:gd name="T74" fmla="*/ 0 w 73"/>
                  <a:gd name="T75" fmla="*/ 71 h 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
                  <a:gd name="T115" fmla="*/ 0 h 71"/>
                  <a:gd name="T116" fmla="*/ 73 w 73"/>
                  <a:gd name="T117" fmla="*/ 71 h 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 h="71">
                    <a:moveTo>
                      <a:pt x="0" y="71"/>
                    </a:moveTo>
                    <a:lnTo>
                      <a:pt x="0" y="59"/>
                    </a:lnTo>
                    <a:lnTo>
                      <a:pt x="0" y="56"/>
                    </a:lnTo>
                    <a:lnTo>
                      <a:pt x="2" y="40"/>
                    </a:lnTo>
                    <a:lnTo>
                      <a:pt x="2" y="38"/>
                    </a:lnTo>
                    <a:lnTo>
                      <a:pt x="2" y="29"/>
                    </a:lnTo>
                    <a:lnTo>
                      <a:pt x="2" y="9"/>
                    </a:lnTo>
                    <a:lnTo>
                      <a:pt x="2" y="0"/>
                    </a:lnTo>
                    <a:lnTo>
                      <a:pt x="27" y="0"/>
                    </a:lnTo>
                    <a:lnTo>
                      <a:pt x="33" y="0"/>
                    </a:lnTo>
                    <a:lnTo>
                      <a:pt x="46" y="0"/>
                    </a:lnTo>
                    <a:lnTo>
                      <a:pt x="68" y="1"/>
                    </a:lnTo>
                    <a:lnTo>
                      <a:pt x="68" y="5"/>
                    </a:lnTo>
                    <a:lnTo>
                      <a:pt x="71" y="5"/>
                    </a:lnTo>
                    <a:lnTo>
                      <a:pt x="73" y="5"/>
                    </a:lnTo>
                    <a:lnTo>
                      <a:pt x="71" y="5"/>
                    </a:lnTo>
                    <a:lnTo>
                      <a:pt x="71" y="7"/>
                    </a:lnTo>
                    <a:lnTo>
                      <a:pt x="62" y="9"/>
                    </a:lnTo>
                    <a:lnTo>
                      <a:pt x="46" y="5"/>
                    </a:lnTo>
                    <a:lnTo>
                      <a:pt x="43" y="5"/>
                    </a:lnTo>
                    <a:lnTo>
                      <a:pt x="41" y="11"/>
                    </a:lnTo>
                    <a:lnTo>
                      <a:pt x="37" y="21"/>
                    </a:lnTo>
                    <a:lnTo>
                      <a:pt x="37" y="30"/>
                    </a:lnTo>
                    <a:lnTo>
                      <a:pt x="31" y="30"/>
                    </a:lnTo>
                    <a:lnTo>
                      <a:pt x="27" y="30"/>
                    </a:lnTo>
                    <a:lnTo>
                      <a:pt x="27" y="34"/>
                    </a:lnTo>
                    <a:lnTo>
                      <a:pt x="27" y="40"/>
                    </a:lnTo>
                    <a:lnTo>
                      <a:pt x="27" y="46"/>
                    </a:lnTo>
                    <a:lnTo>
                      <a:pt x="29" y="56"/>
                    </a:lnTo>
                    <a:lnTo>
                      <a:pt x="31" y="56"/>
                    </a:lnTo>
                    <a:lnTo>
                      <a:pt x="31" y="59"/>
                    </a:lnTo>
                    <a:lnTo>
                      <a:pt x="29" y="61"/>
                    </a:lnTo>
                    <a:lnTo>
                      <a:pt x="21" y="61"/>
                    </a:lnTo>
                    <a:lnTo>
                      <a:pt x="15" y="61"/>
                    </a:lnTo>
                    <a:lnTo>
                      <a:pt x="10" y="61"/>
                    </a:lnTo>
                    <a:lnTo>
                      <a:pt x="10" y="71"/>
                    </a:lnTo>
                    <a:lnTo>
                      <a:pt x="4" y="71"/>
                    </a:lnTo>
                    <a:lnTo>
                      <a:pt x="0" y="71"/>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23" name="Freeform 18"/>
              <p:cNvSpPr>
                <a:spLocks/>
              </p:cNvSpPr>
              <p:nvPr/>
            </p:nvSpPr>
            <p:spPr bwMode="auto">
              <a:xfrm>
                <a:off x="1759" y="184"/>
                <a:ext cx="73" cy="71"/>
              </a:xfrm>
              <a:custGeom>
                <a:avLst/>
                <a:gdLst>
                  <a:gd name="T0" fmla="*/ 0 w 73"/>
                  <a:gd name="T1" fmla="*/ 71 h 71"/>
                  <a:gd name="T2" fmla="*/ 0 w 73"/>
                  <a:gd name="T3" fmla="*/ 59 h 71"/>
                  <a:gd name="T4" fmla="*/ 0 w 73"/>
                  <a:gd name="T5" fmla="*/ 56 h 71"/>
                  <a:gd name="T6" fmla="*/ 2 w 73"/>
                  <a:gd name="T7" fmla="*/ 40 h 71"/>
                  <a:gd name="T8" fmla="*/ 2 w 73"/>
                  <a:gd name="T9" fmla="*/ 38 h 71"/>
                  <a:gd name="T10" fmla="*/ 2 w 73"/>
                  <a:gd name="T11" fmla="*/ 29 h 71"/>
                  <a:gd name="T12" fmla="*/ 2 w 73"/>
                  <a:gd name="T13" fmla="*/ 9 h 71"/>
                  <a:gd name="T14" fmla="*/ 2 w 73"/>
                  <a:gd name="T15" fmla="*/ 0 h 71"/>
                  <a:gd name="T16" fmla="*/ 27 w 73"/>
                  <a:gd name="T17" fmla="*/ 0 h 71"/>
                  <a:gd name="T18" fmla="*/ 33 w 73"/>
                  <a:gd name="T19" fmla="*/ 0 h 71"/>
                  <a:gd name="T20" fmla="*/ 46 w 73"/>
                  <a:gd name="T21" fmla="*/ 0 h 71"/>
                  <a:gd name="T22" fmla="*/ 68 w 73"/>
                  <a:gd name="T23" fmla="*/ 1 h 71"/>
                  <a:gd name="T24" fmla="*/ 68 w 73"/>
                  <a:gd name="T25" fmla="*/ 5 h 71"/>
                  <a:gd name="T26" fmla="*/ 71 w 73"/>
                  <a:gd name="T27" fmla="*/ 5 h 71"/>
                  <a:gd name="T28" fmla="*/ 73 w 73"/>
                  <a:gd name="T29" fmla="*/ 5 h 71"/>
                  <a:gd name="T30" fmla="*/ 71 w 73"/>
                  <a:gd name="T31" fmla="*/ 5 h 71"/>
                  <a:gd name="T32" fmla="*/ 71 w 73"/>
                  <a:gd name="T33" fmla="*/ 7 h 71"/>
                  <a:gd name="T34" fmla="*/ 62 w 73"/>
                  <a:gd name="T35" fmla="*/ 9 h 71"/>
                  <a:gd name="T36" fmla="*/ 46 w 73"/>
                  <a:gd name="T37" fmla="*/ 5 h 71"/>
                  <a:gd name="T38" fmla="*/ 43 w 73"/>
                  <a:gd name="T39" fmla="*/ 5 h 71"/>
                  <a:gd name="T40" fmla="*/ 41 w 73"/>
                  <a:gd name="T41" fmla="*/ 11 h 71"/>
                  <a:gd name="T42" fmla="*/ 37 w 73"/>
                  <a:gd name="T43" fmla="*/ 21 h 71"/>
                  <a:gd name="T44" fmla="*/ 37 w 73"/>
                  <a:gd name="T45" fmla="*/ 30 h 71"/>
                  <a:gd name="T46" fmla="*/ 31 w 73"/>
                  <a:gd name="T47" fmla="*/ 30 h 71"/>
                  <a:gd name="T48" fmla="*/ 27 w 73"/>
                  <a:gd name="T49" fmla="*/ 30 h 71"/>
                  <a:gd name="T50" fmla="*/ 27 w 73"/>
                  <a:gd name="T51" fmla="*/ 34 h 71"/>
                  <a:gd name="T52" fmla="*/ 27 w 73"/>
                  <a:gd name="T53" fmla="*/ 40 h 71"/>
                  <a:gd name="T54" fmla="*/ 27 w 73"/>
                  <a:gd name="T55" fmla="*/ 46 h 71"/>
                  <a:gd name="T56" fmla="*/ 29 w 73"/>
                  <a:gd name="T57" fmla="*/ 56 h 71"/>
                  <a:gd name="T58" fmla="*/ 31 w 73"/>
                  <a:gd name="T59" fmla="*/ 56 h 71"/>
                  <a:gd name="T60" fmla="*/ 31 w 73"/>
                  <a:gd name="T61" fmla="*/ 59 h 71"/>
                  <a:gd name="T62" fmla="*/ 29 w 73"/>
                  <a:gd name="T63" fmla="*/ 61 h 71"/>
                  <a:gd name="T64" fmla="*/ 21 w 73"/>
                  <a:gd name="T65" fmla="*/ 61 h 71"/>
                  <a:gd name="T66" fmla="*/ 15 w 73"/>
                  <a:gd name="T67" fmla="*/ 61 h 71"/>
                  <a:gd name="T68" fmla="*/ 10 w 73"/>
                  <a:gd name="T69" fmla="*/ 61 h 71"/>
                  <a:gd name="T70" fmla="*/ 10 w 73"/>
                  <a:gd name="T71" fmla="*/ 71 h 71"/>
                  <a:gd name="T72" fmla="*/ 4 w 73"/>
                  <a:gd name="T73" fmla="*/ 71 h 71"/>
                  <a:gd name="T74" fmla="*/ 0 w 73"/>
                  <a:gd name="T75" fmla="*/ 71 h 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
                  <a:gd name="T115" fmla="*/ 0 h 71"/>
                  <a:gd name="T116" fmla="*/ 73 w 73"/>
                  <a:gd name="T117" fmla="*/ 71 h 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 h="71">
                    <a:moveTo>
                      <a:pt x="0" y="71"/>
                    </a:moveTo>
                    <a:lnTo>
                      <a:pt x="0" y="59"/>
                    </a:lnTo>
                    <a:lnTo>
                      <a:pt x="0" y="56"/>
                    </a:lnTo>
                    <a:lnTo>
                      <a:pt x="2" y="40"/>
                    </a:lnTo>
                    <a:lnTo>
                      <a:pt x="2" y="38"/>
                    </a:lnTo>
                    <a:lnTo>
                      <a:pt x="2" y="29"/>
                    </a:lnTo>
                    <a:lnTo>
                      <a:pt x="2" y="9"/>
                    </a:lnTo>
                    <a:lnTo>
                      <a:pt x="2" y="0"/>
                    </a:lnTo>
                    <a:lnTo>
                      <a:pt x="27" y="0"/>
                    </a:lnTo>
                    <a:lnTo>
                      <a:pt x="33" y="0"/>
                    </a:lnTo>
                    <a:lnTo>
                      <a:pt x="46" y="0"/>
                    </a:lnTo>
                    <a:lnTo>
                      <a:pt x="68" y="1"/>
                    </a:lnTo>
                    <a:lnTo>
                      <a:pt x="68" y="5"/>
                    </a:lnTo>
                    <a:lnTo>
                      <a:pt x="71" y="5"/>
                    </a:lnTo>
                    <a:lnTo>
                      <a:pt x="73" y="5"/>
                    </a:lnTo>
                    <a:lnTo>
                      <a:pt x="71" y="5"/>
                    </a:lnTo>
                    <a:lnTo>
                      <a:pt x="71" y="7"/>
                    </a:lnTo>
                    <a:lnTo>
                      <a:pt x="62" y="9"/>
                    </a:lnTo>
                    <a:lnTo>
                      <a:pt x="46" y="5"/>
                    </a:lnTo>
                    <a:lnTo>
                      <a:pt x="43" y="5"/>
                    </a:lnTo>
                    <a:lnTo>
                      <a:pt x="41" y="11"/>
                    </a:lnTo>
                    <a:lnTo>
                      <a:pt x="37" y="21"/>
                    </a:lnTo>
                    <a:lnTo>
                      <a:pt x="37" y="30"/>
                    </a:lnTo>
                    <a:lnTo>
                      <a:pt x="31" y="30"/>
                    </a:lnTo>
                    <a:lnTo>
                      <a:pt x="27" y="30"/>
                    </a:lnTo>
                    <a:lnTo>
                      <a:pt x="27" y="34"/>
                    </a:lnTo>
                    <a:lnTo>
                      <a:pt x="27" y="40"/>
                    </a:lnTo>
                    <a:lnTo>
                      <a:pt x="27" y="46"/>
                    </a:lnTo>
                    <a:lnTo>
                      <a:pt x="29" y="56"/>
                    </a:lnTo>
                    <a:lnTo>
                      <a:pt x="31" y="56"/>
                    </a:lnTo>
                    <a:lnTo>
                      <a:pt x="31" y="59"/>
                    </a:lnTo>
                    <a:lnTo>
                      <a:pt x="29" y="61"/>
                    </a:lnTo>
                    <a:lnTo>
                      <a:pt x="21" y="61"/>
                    </a:lnTo>
                    <a:lnTo>
                      <a:pt x="15" y="61"/>
                    </a:lnTo>
                    <a:lnTo>
                      <a:pt x="10" y="61"/>
                    </a:lnTo>
                    <a:lnTo>
                      <a:pt x="10" y="71"/>
                    </a:lnTo>
                    <a:lnTo>
                      <a:pt x="4" y="71"/>
                    </a:lnTo>
                    <a:lnTo>
                      <a:pt x="0" y="71"/>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24" name="Freeform 19"/>
              <p:cNvSpPr>
                <a:spLocks/>
              </p:cNvSpPr>
              <p:nvPr/>
            </p:nvSpPr>
            <p:spPr bwMode="auto">
              <a:xfrm>
                <a:off x="2323" y="228"/>
                <a:ext cx="171" cy="178"/>
              </a:xfrm>
              <a:custGeom>
                <a:avLst/>
                <a:gdLst>
                  <a:gd name="T0" fmla="*/ 158 w 171"/>
                  <a:gd name="T1" fmla="*/ 15 h 178"/>
                  <a:gd name="T2" fmla="*/ 171 w 171"/>
                  <a:gd name="T3" fmla="*/ 48 h 178"/>
                  <a:gd name="T4" fmla="*/ 166 w 171"/>
                  <a:gd name="T5" fmla="*/ 77 h 178"/>
                  <a:gd name="T6" fmla="*/ 156 w 171"/>
                  <a:gd name="T7" fmla="*/ 77 h 178"/>
                  <a:gd name="T8" fmla="*/ 152 w 171"/>
                  <a:gd name="T9" fmla="*/ 83 h 178"/>
                  <a:gd name="T10" fmla="*/ 143 w 171"/>
                  <a:gd name="T11" fmla="*/ 93 h 178"/>
                  <a:gd name="T12" fmla="*/ 141 w 171"/>
                  <a:gd name="T13" fmla="*/ 106 h 178"/>
                  <a:gd name="T14" fmla="*/ 137 w 171"/>
                  <a:gd name="T15" fmla="*/ 114 h 178"/>
                  <a:gd name="T16" fmla="*/ 119 w 171"/>
                  <a:gd name="T17" fmla="*/ 137 h 178"/>
                  <a:gd name="T18" fmla="*/ 114 w 171"/>
                  <a:gd name="T19" fmla="*/ 137 h 178"/>
                  <a:gd name="T20" fmla="*/ 110 w 171"/>
                  <a:gd name="T21" fmla="*/ 149 h 178"/>
                  <a:gd name="T22" fmla="*/ 108 w 171"/>
                  <a:gd name="T23" fmla="*/ 152 h 178"/>
                  <a:gd name="T24" fmla="*/ 98 w 171"/>
                  <a:gd name="T25" fmla="*/ 149 h 178"/>
                  <a:gd name="T26" fmla="*/ 85 w 171"/>
                  <a:gd name="T27" fmla="*/ 156 h 178"/>
                  <a:gd name="T28" fmla="*/ 73 w 171"/>
                  <a:gd name="T29" fmla="*/ 166 h 178"/>
                  <a:gd name="T30" fmla="*/ 63 w 171"/>
                  <a:gd name="T31" fmla="*/ 172 h 178"/>
                  <a:gd name="T32" fmla="*/ 58 w 171"/>
                  <a:gd name="T33" fmla="*/ 176 h 178"/>
                  <a:gd name="T34" fmla="*/ 54 w 171"/>
                  <a:gd name="T35" fmla="*/ 172 h 178"/>
                  <a:gd name="T36" fmla="*/ 52 w 171"/>
                  <a:gd name="T37" fmla="*/ 176 h 178"/>
                  <a:gd name="T38" fmla="*/ 44 w 171"/>
                  <a:gd name="T39" fmla="*/ 176 h 178"/>
                  <a:gd name="T40" fmla="*/ 33 w 171"/>
                  <a:gd name="T41" fmla="*/ 139 h 178"/>
                  <a:gd name="T42" fmla="*/ 25 w 171"/>
                  <a:gd name="T43" fmla="*/ 129 h 178"/>
                  <a:gd name="T44" fmla="*/ 23 w 171"/>
                  <a:gd name="T45" fmla="*/ 114 h 178"/>
                  <a:gd name="T46" fmla="*/ 21 w 171"/>
                  <a:gd name="T47" fmla="*/ 95 h 178"/>
                  <a:gd name="T48" fmla="*/ 19 w 171"/>
                  <a:gd name="T49" fmla="*/ 68 h 178"/>
                  <a:gd name="T50" fmla="*/ 9 w 171"/>
                  <a:gd name="T51" fmla="*/ 62 h 178"/>
                  <a:gd name="T52" fmla="*/ 0 w 171"/>
                  <a:gd name="T53" fmla="*/ 58 h 178"/>
                  <a:gd name="T54" fmla="*/ 5 w 171"/>
                  <a:gd name="T55" fmla="*/ 46 h 178"/>
                  <a:gd name="T56" fmla="*/ 15 w 171"/>
                  <a:gd name="T57" fmla="*/ 48 h 178"/>
                  <a:gd name="T58" fmla="*/ 15 w 171"/>
                  <a:gd name="T59" fmla="*/ 33 h 178"/>
                  <a:gd name="T60" fmla="*/ 58 w 171"/>
                  <a:gd name="T61" fmla="*/ 35 h 178"/>
                  <a:gd name="T62" fmla="*/ 61 w 171"/>
                  <a:gd name="T63" fmla="*/ 25 h 178"/>
                  <a:gd name="T64" fmla="*/ 63 w 171"/>
                  <a:gd name="T65" fmla="*/ 17 h 178"/>
                  <a:gd name="T66" fmla="*/ 63 w 171"/>
                  <a:gd name="T67" fmla="*/ 8 h 178"/>
                  <a:gd name="T68" fmla="*/ 133 w 171"/>
                  <a:gd name="T69" fmla="*/ 0 h 1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1"/>
                  <a:gd name="T106" fmla="*/ 0 h 178"/>
                  <a:gd name="T107" fmla="*/ 171 w 171"/>
                  <a:gd name="T108" fmla="*/ 178 h 1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1" h="178">
                    <a:moveTo>
                      <a:pt x="148" y="2"/>
                    </a:moveTo>
                    <a:lnTo>
                      <a:pt x="158" y="15"/>
                    </a:lnTo>
                    <a:lnTo>
                      <a:pt x="171" y="33"/>
                    </a:lnTo>
                    <a:lnTo>
                      <a:pt x="171" y="48"/>
                    </a:lnTo>
                    <a:lnTo>
                      <a:pt x="171" y="71"/>
                    </a:lnTo>
                    <a:lnTo>
                      <a:pt x="166" y="77"/>
                    </a:lnTo>
                    <a:lnTo>
                      <a:pt x="166" y="83"/>
                    </a:lnTo>
                    <a:lnTo>
                      <a:pt x="156" y="77"/>
                    </a:lnTo>
                    <a:lnTo>
                      <a:pt x="152" y="81"/>
                    </a:lnTo>
                    <a:lnTo>
                      <a:pt x="152" y="83"/>
                    </a:lnTo>
                    <a:lnTo>
                      <a:pt x="152" y="87"/>
                    </a:lnTo>
                    <a:lnTo>
                      <a:pt x="143" y="93"/>
                    </a:lnTo>
                    <a:lnTo>
                      <a:pt x="137" y="102"/>
                    </a:lnTo>
                    <a:lnTo>
                      <a:pt x="141" y="106"/>
                    </a:lnTo>
                    <a:lnTo>
                      <a:pt x="135" y="112"/>
                    </a:lnTo>
                    <a:lnTo>
                      <a:pt x="137" y="114"/>
                    </a:lnTo>
                    <a:lnTo>
                      <a:pt x="129" y="123"/>
                    </a:lnTo>
                    <a:lnTo>
                      <a:pt x="119" y="137"/>
                    </a:lnTo>
                    <a:lnTo>
                      <a:pt x="116" y="137"/>
                    </a:lnTo>
                    <a:lnTo>
                      <a:pt x="114" y="137"/>
                    </a:lnTo>
                    <a:lnTo>
                      <a:pt x="114" y="139"/>
                    </a:lnTo>
                    <a:lnTo>
                      <a:pt x="110" y="149"/>
                    </a:lnTo>
                    <a:lnTo>
                      <a:pt x="110" y="152"/>
                    </a:lnTo>
                    <a:lnTo>
                      <a:pt x="108" y="152"/>
                    </a:lnTo>
                    <a:lnTo>
                      <a:pt x="100" y="152"/>
                    </a:lnTo>
                    <a:lnTo>
                      <a:pt x="98" y="149"/>
                    </a:lnTo>
                    <a:lnTo>
                      <a:pt x="90" y="149"/>
                    </a:lnTo>
                    <a:lnTo>
                      <a:pt x="85" y="156"/>
                    </a:lnTo>
                    <a:lnTo>
                      <a:pt x="77" y="162"/>
                    </a:lnTo>
                    <a:lnTo>
                      <a:pt x="73" y="166"/>
                    </a:lnTo>
                    <a:lnTo>
                      <a:pt x="69" y="168"/>
                    </a:lnTo>
                    <a:lnTo>
                      <a:pt x="63" y="172"/>
                    </a:lnTo>
                    <a:lnTo>
                      <a:pt x="61" y="172"/>
                    </a:lnTo>
                    <a:lnTo>
                      <a:pt x="58" y="176"/>
                    </a:lnTo>
                    <a:lnTo>
                      <a:pt x="58" y="172"/>
                    </a:lnTo>
                    <a:lnTo>
                      <a:pt x="54" y="172"/>
                    </a:lnTo>
                    <a:lnTo>
                      <a:pt x="54" y="176"/>
                    </a:lnTo>
                    <a:lnTo>
                      <a:pt x="52" y="176"/>
                    </a:lnTo>
                    <a:lnTo>
                      <a:pt x="48" y="178"/>
                    </a:lnTo>
                    <a:lnTo>
                      <a:pt x="44" y="176"/>
                    </a:lnTo>
                    <a:lnTo>
                      <a:pt x="34" y="147"/>
                    </a:lnTo>
                    <a:lnTo>
                      <a:pt x="33" y="139"/>
                    </a:lnTo>
                    <a:lnTo>
                      <a:pt x="25" y="139"/>
                    </a:lnTo>
                    <a:lnTo>
                      <a:pt x="25" y="129"/>
                    </a:lnTo>
                    <a:lnTo>
                      <a:pt x="29" y="129"/>
                    </a:lnTo>
                    <a:lnTo>
                      <a:pt x="23" y="114"/>
                    </a:lnTo>
                    <a:lnTo>
                      <a:pt x="21" y="108"/>
                    </a:lnTo>
                    <a:lnTo>
                      <a:pt x="21" y="95"/>
                    </a:lnTo>
                    <a:lnTo>
                      <a:pt x="19" y="83"/>
                    </a:lnTo>
                    <a:lnTo>
                      <a:pt x="19" y="68"/>
                    </a:lnTo>
                    <a:lnTo>
                      <a:pt x="17" y="62"/>
                    </a:lnTo>
                    <a:lnTo>
                      <a:pt x="9" y="62"/>
                    </a:lnTo>
                    <a:lnTo>
                      <a:pt x="2" y="58"/>
                    </a:lnTo>
                    <a:lnTo>
                      <a:pt x="0" y="58"/>
                    </a:lnTo>
                    <a:lnTo>
                      <a:pt x="0" y="46"/>
                    </a:lnTo>
                    <a:lnTo>
                      <a:pt x="5" y="46"/>
                    </a:lnTo>
                    <a:lnTo>
                      <a:pt x="11" y="48"/>
                    </a:lnTo>
                    <a:lnTo>
                      <a:pt x="15" y="48"/>
                    </a:lnTo>
                    <a:lnTo>
                      <a:pt x="15" y="42"/>
                    </a:lnTo>
                    <a:lnTo>
                      <a:pt x="15" y="33"/>
                    </a:lnTo>
                    <a:lnTo>
                      <a:pt x="21" y="37"/>
                    </a:lnTo>
                    <a:lnTo>
                      <a:pt x="58" y="35"/>
                    </a:lnTo>
                    <a:lnTo>
                      <a:pt x="58" y="25"/>
                    </a:lnTo>
                    <a:lnTo>
                      <a:pt x="61" y="25"/>
                    </a:lnTo>
                    <a:lnTo>
                      <a:pt x="61" y="19"/>
                    </a:lnTo>
                    <a:lnTo>
                      <a:pt x="63" y="17"/>
                    </a:lnTo>
                    <a:lnTo>
                      <a:pt x="67" y="13"/>
                    </a:lnTo>
                    <a:lnTo>
                      <a:pt x="63" y="8"/>
                    </a:lnTo>
                    <a:lnTo>
                      <a:pt x="61" y="2"/>
                    </a:lnTo>
                    <a:lnTo>
                      <a:pt x="133" y="0"/>
                    </a:lnTo>
                    <a:lnTo>
                      <a:pt x="148" y="2"/>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25" name="Freeform 20"/>
              <p:cNvSpPr>
                <a:spLocks/>
              </p:cNvSpPr>
              <p:nvPr/>
            </p:nvSpPr>
            <p:spPr bwMode="auto">
              <a:xfrm>
                <a:off x="2323" y="228"/>
                <a:ext cx="171" cy="178"/>
              </a:xfrm>
              <a:custGeom>
                <a:avLst/>
                <a:gdLst>
                  <a:gd name="T0" fmla="*/ 158 w 171"/>
                  <a:gd name="T1" fmla="*/ 15 h 178"/>
                  <a:gd name="T2" fmla="*/ 171 w 171"/>
                  <a:gd name="T3" fmla="*/ 48 h 178"/>
                  <a:gd name="T4" fmla="*/ 166 w 171"/>
                  <a:gd name="T5" fmla="*/ 77 h 178"/>
                  <a:gd name="T6" fmla="*/ 156 w 171"/>
                  <a:gd name="T7" fmla="*/ 77 h 178"/>
                  <a:gd name="T8" fmla="*/ 152 w 171"/>
                  <a:gd name="T9" fmla="*/ 83 h 178"/>
                  <a:gd name="T10" fmla="*/ 143 w 171"/>
                  <a:gd name="T11" fmla="*/ 93 h 178"/>
                  <a:gd name="T12" fmla="*/ 141 w 171"/>
                  <a:gd name="T13" fmla="*/ 106 h 178"/>
                  <a:gd name="T14" fmla="*/ 137 w 171"/>
                  <a:gd name="T15" fmla="*/ 114 h 178"/>
                  <a:gd name="T16" fmla="*/ 119 w 171"/>
                  <a:gd name="T17" fmla="*/ 137 h 178"/>
                  <a:gd name="T18" fmla="*/ 114 w 171"/>
                  <a:gd name="T19" fmla="*/ 137 h 178"/>
                  <a:gd name="T20" fmla="*/ 110 w 171"/>
                  <a:gd name="T21" fmla="*/ 149 h 178"/>
                  <a:gd name="T22" fmla="*/ 108 w 171"/>
                  <a:gd name="T23" fmla="*/ 152 h 178"/>
                  <a:gd name="T24" fmla="*/ 98 w 171"/>
                  <a:gd name="T25" fmla="*/ 149 h 178"/>
                  <a:gd name="T26" fmla="*/ 85 w 171"/>
                  <a:gd name="T27" fmla="*/ 156 h 178"/>
                  <a:gd name="T28" fmla="*/ 73 w 171"/>
                  <a:gd name="T29" fmla="*/ 166 h 178"/>
                  <a:gd name="T30" fmla="*/ 63 w 171"/>
                  <a:gd name="T31" fmla="*/ 172 h 178"/>
                  <a:gd name="T32" fmla="*/ 58 w 171"/>
                  <a:gd name="T33" fmla="*/ 176 h 178"/>
                  <a:gd name="T34" fmla="*/ 54 w 171"/>
                  <a:gd name="T35" fmla="*/ 172 h 178"/>
                  <a:gd name="T36" fmla="*/ 52 w 171"/>
                  <a:gd name="T37" fmla="*/ 176 h 178"/>
                  <a:gd name="T38" fmla="*/ 44 w 171"/>
                  <a:gd name="T39" fmla="*/ 176 h 178"/>
                  <a:gd name="T40" fmla="*/ 33 w 171"/>
                  <a:gd name="T41" fmla="*/ 139 h 178"/>
                  <a:gd name="T42" fmla="*/ 25 w 171"/>
                  <a:gd name="T43" fmla="*/ 129 h 178"/>
                  <a:gd name="T44" fmla="*/ 23 w 171"/>
                  <a:gd name="T45" fmla="*/ 114 h 178"/>
                  <a:gd name="T46" fmla="*/ 21 w 171"/>
                  <a:gd name="T47" fmla="*/ 95 h 178"/>
                  <a:gd name="T48" fmla="*/ 19 w 171"/>
                  <a:gd name="T49" fmla="*/ 68 h 178"/>
                  <a:gd name="T50" fmla="*/ 9 w 171"/>
                  <a:gd name="T51" fmla="*/ 62 h 178"/>
                  <a:gd name="T52" fmla="*/ 0 w 171"/>
                  <a:gd name="T53" fmla="*/ 58 h 178"/>
                  <a:gd name="T54" fmla="*/ 5 w 171"/>
                  <a:gd name="T55" fmla="*/ 46 h 178"/>
                  <a:gd name="T56" fmla="*/ 15 w 171"/>
                  <a:gd name="T57" fmla="*/ 48 h 178"/>
                  <a:gd name="T58" fmla="*/ 15 w 171"/>
                  <a:gd name="T59" fmla="*/ 33 h 178"/>
                  <a:gd name="T60" fmla="*/ 58 w 171"/>
                  <a:gd name="T61" fmla="*/ 35 h 178"/>
                  <a:gd name="T62" fmla="*/ 61 w 171"/>
                  <a:gd name="T63" fmla="*/ 25 h 178"/>
                  <a:gd name="T64" fmla="*/ 63 w 171"/>
                  <a:gd name="T65" fmla="*/ 17 h 178"/>
                  <a:gd name="T66" fmla="*/ 63 w 171"/>
                  <a:gd name="T67" fmla="*/ 8 h 178"/>
                  <a:gd name="T68" fmla="*/ 133 w 171"/>
                  <a:gd name="T69" fmla="*/ 0 h 1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1"/>
                  <a:gd name="T106" fmla="*/ 0 h 178"/>
                  <a:gd name="T107" fmla="*/ 171 w 171"/>
                  <a:gd name="T108" fmla="*/ 178 h 1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1" h="178">
                    <a:moveTo>
                      <a:pt x="148" y="2"/>
                    </a:moveTo>
                    <a:lnTo>
                      <a:pt x="158" y="15"/>
                    </a:lnTo>
                    <a:lnTo>
                      <a:pt x="171" y="33"/>
                    </a:lnTo>
                    <a:lnTo>
                      <a:pt x="171" y="48"/>
                    </a:lnTo>
                    <a:lnTo>
                      <a:pt x="171" y="71"/>
                    </a:lnTo>
                    <a:lnTo>
                      <a:pt x="166" y="77"/>
                    </a:lnTo>
                    <a:lnTo>
                      <a:pt x="166" y="83"/>
                    </a:lnTo>
                    <a:lnTo>
                      <a:pt x="156" y="77"/>
                    </a:lnTo>
                    <a:lnTo>
                      <a:pt x="152" y="81"/>
                    </a:lnTo>
                    <a:lnTo>
                      <a:pt x="152" y="83"/>
                    </a:lnTo>
                    <a:lnTo>
                      <a:pt x="152" y="87"/>
                    </a:lnTo>
                    <a:lnTo>
                      <a:pt x="143" y="93"/>
                    </a:lnTo>
                    <a:lnTo>
                      <a:pt x="137" y="102"/>
                    </a:lnTo>
                    <a:lnTo>
                      <a:pt x="141" y="106"/>
                    </a:lnTo>
                    <a:lnTo>
                      <a:pt x="135" y="112"/>
                    </a:lnTo>
                    <a:lnTo>
                      <a:pt x="137" y="114"/>
                    </a:lnTo>
                    <a:lnTo>
                      <a:pt x="129" y="123"/>
                    </a:lnTo>
                    <a:lnTo>
                      <a:pt x="119" y="137"/>
                    </a:lnTo>
                    <a:lnTo>
                      <a:pt x="116" y="137"/>
                    </a:lnTo>
                    <a:lnTo>
                      <a:pt x="114" y="137"/>
                    </a:lnTo>
                    <a:lnTo>
                      <a:pt x="114" y="139"/>
                    </a:lnTo>
                    <a:lnTo>
                      <a:pt x="110" y="149"/>
                    </a:lnTo>
                    <a:lnTo>
                      <a:pt x="110" y="152"/>
                    </a:lnTo>
                    <a:lnTo>
                      <a:pt x="108" y="152"/>
                    </a:lnTo>
                    <a:lnTo>
                      <a:pt x="100" y="152"/>
                    </a:lnTo>
                    <a:lnTo>
                      <a:pt x="98" y="149"/>
                    </a:lnTo>
                    <a:lnTo>
                      <a:pt x="90" y="149"/>
                    </a:lnTo>
                    <a:lnTo>
                      <a:pt x="85" y="156"/>
                    </a:lnTo>
                    <a:lnTo>
                      <a:pt x="77" y="162"/>
                    </a:lnTo>
                    <a:lnTo>
                      <a:pt x="73" y="166"/>
                    </a:lnTo>
                    <a:lnTo>
                      <a:pt x="69" y="168"/>
                    </a:lnTo>
                    <a:lnTo>
                      <a:pt x="63" y="172"/>
                    </a:lnTo>
                    <a:lnTo>
                      <a:pt x="61" y="172"/>
                    </a:lnTo>
                    <a:lnTo>
                      <a:pt x="58" y="176"/>
                    </a:lnTo>
                    <a:lnTo>
                      <a:pt x="58" y="172"/>
                    </a:lnTo>
                    <a:lnTo>
                      <a:pt x="54" y="172"/>
                    </a:lnTo>
                    <a:lnTo>
                      <a:pt x="54" y="176"/>
                    </a:lnTo>
                    <a:lnTo>
                      <a:pt x="52" y="176"/>
                    </a:lnTo>
                    <a:lnTo>
                      <a:pt x="48" y="178"/>
                    </a:lnTo>
                    <a:lnTo>
                      <a:pt x="44" y="176"/>
                    </a:lnTo>
                    <a:lnTo>
                      <a:pt x="34" y="147"/>
                    </a:lnTo>
                    <a:lnTo>
                      <a:pt x="33" y="139"/>
                    </a:lnTo>
                    <a:lnTo>
                      <a:pt x="25" y="139"/>
                    </a:lnTo>
                    <a:lnTo>
                      <a:pt x="25" y="129"/>
                    </a:lnTo>
                    <a:lnTo>
                      <a:pt x="29" y="129"/>
                    </a:lnTo>
                    <a:lnTo>
                      <a:pt x="23" y="114"/>
                    </a:lnTo>
                    <a:lnTo>
                      <a:pt x="21" y="108"/>
                    </a:lnTo>
                    <a:lnTo>
                      <a:pt x="21" y="95"/>
                    </a:lnTo>
                    <a:lnTo>
                      <a:pt x="19" y="83"/>
                    </a:lnTo>
                    <a:lnTo>
                      <a:pt x="19" y="68"/>
                    </a:lnTo>
                    <a:lnTo>
                      <a:pt x="17" y="62"/>
                    </a:lnTo>
                    <a:lnTo>
                      <a:pt x="9" y="62"/>
                    </a:lnTo>
                    <a:lnTo>
                      <a:pt x="2" y="58"/>
                    </a:lnTo>
                    <a:lnTo>
                      <a:pt x="0" y="58"/>
                    </a:lnTo>
                    <a:lnTo>
                      <a:pt x="0" y="46"/>
                    </a:lnTo>
                    <a:lnTo>
                      <a:pt x="5" y="46"/>
                    </a:lnTo>
                    <a:lnTo>
                      <a:pt x="11" y="48"/>
                    </a:lnTo>
                    <a:lnTo>
                      <a:pt x="15" y="48"/>
                    </a:lnTo>
                    <a:lnTo>
                      <a:pt x="15" y="42"/>
                    </a:lnTo>
                    <a:lnTo>
                      <a:pt x="15" y="33"/>
                    </a:lnTo>
                    <a:lnTo>
                      <a:pt x="21" y="37"/>
                    </a:lnTo>
                    <a:lnTo>
                      <a:pt x="58" y="35"/>
                    </a:lnTo>
                    <a:lnTo>
                      <a:pt x="58" y="25"/>
                    </a:lnTo>
                    <a:lnTo>
                      <a:pt x="61" y="25"/>
                    </a:lnTo>
                    <a:lnTo>
                      <a:pt x="61" y="19"/>
                    </a:lnTo>
                    <a:lnTo>
                      <a:pt x="63" y="17"/>
                    </a:lnTo>
                    <a:lnTo>
                      <a:pt x="67" y="13"/>
                    </a:lnTo>
                    <a:lnTo>
                      <a:pt x="63" y="8"/>
                    </a:lnTo>
                    <a:lnTo>
                      <a:pt x="61" y="2"/>
                    </a:lnTo>
                    <a:lnTo>
                      <a:pt x="133" y="0"/>
                    </a:lnTo>
                    <a:lnTo>
                      <a:pt x="148" y="2"/>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26" name="Freeform 21"/>
              <p:cNvSpPr>
                <a:spLocks/>
              </p:cNvSpPr>
              <p:nvPr/>
            </p:nvSpPr>
            <p:spPr bwMode="auto">
              <a:xfrm>
                <a:off x="1244" y="259"/>
                <a:ext cx="633" cy="380"/>
              </a:xfrm>
              <a:custGeom>
                <a:avLst/>
                <a:gdLst>
                  <a:gd name="T0" fmla="*/ 135 w 633"/>
                  <a:gd name="T1" fmla="*/ 195 h 380"/>
                  <a:gd name="T2" fmla="*/ 146 w 633"/>
                  <a:gd name="T3" fmla="*/ 189 h 380"/>
                  <a:gd name="T4" fmla="*/ 152 w 633"/>
                  <a:gd name="T5" fmla="*/ 183 h 380"/>
                  <a:gd name="T6" fmla="*/ 168 w 633"/>
                  <a:gd name="T7" fmla="*/ 174 h 380"/>
                  <a:gd name="T8" fmla="*/ 193 w 633"/>
                  <a:gd name="T9" fmla="*/ 154 h 380"/>
                  <a:gd name="T10" fmla="*/ 214 w 633"/>
                  <a:gd name="T11" fmla="*/ 139 h 380"/>
                  <a:gd name="T12" fmla="*/ 222 w 633"/>
                  <a:gd name="T13" fmla="*/ 135 h 380"/>
                  <a:gd name="T14" fmla="*/ 237 w 633"/>
                  <a:gd name="T15" fmla="*/ 121 h 380"/>
                  <a:gd name="T16" fmla="*/ 245 w 633"/>
                  <a:gd name="T17" fmla="*/ 116 h 380"/>
                  <a:gd name="T18" fmla="*/ 285 w 633"/>
                  <a:gd name="T19" fmla="*/ 87 h 380"/>
                  <a:gd name="T20" fmla="*/ 332 w 633"/>
                  <a:gd name="T21" fmla="*/ 87 h 380"/>
                  <a:gd name="T22" fmla="*/ 361 w 633"/>
                  <a:gd name="T23" fmla="*/ 89 h 380"/>
                  <a:gd name="T24" fmla="*/ 447 w 633"/>
                  <a:gd name="T25" fmla="*/ 87 h 380"/>
                  <a:gd name="T26" fmla="*/ 476 w 633"/>
                  <a:gd name="T27" fmla="*/ 87 h 380"/>
                  <a:gd name="T28" fmla="*/ 502 w 633"/>
                  <a:gd name="T29" fmla="*/ 87 h 380"/>
                  <a:gd name="T30" fmla="*/ 517 w 633"/>
                  <a:gd name="T31" fmla="*/ 77 h 380"/>
                  <a:gd name="T32" fmla="*/ 517 w 633"/>
                  <a:gd name="T33" fmla="*/ 46 h 380"/>
                  <a:gd name="T34" fmla="*/ 515 w 633"/>
                  <a:gd name="T35" fmla="*/ 17 h 380"/>
                  <a:gd name="T36" fmla="*/ 515 w 633"/>
                  <a:gd name="T37" fmla="*/ 9 h 380"/>
                  <a:gd name="T38" fmla="*/ 530 w 633"/>
                  <a:gd name="T39" fmla="*/ 0 h 380"/>
                  <a:gd name="T40" fmla="*/ 536 w 633"/>
                  <a:gd name="T41" fmla="*/ 2 h 380"/>
                  <a:gd name="T42" fmla="*/ 538 w 633"/>
                  <a:gd name="T43" fmla="*/ 11 h 380"/>
                  <a:gd name="T44" fmla="*/ 538 w 633"/>
                  <a:gd name="T45" fmla="*/ 31 h 380"/>
                  <a:gd name="T46" fmla="*/ 534 w 633"/>
                  <a:gd name="T47" fmla="*/ 42 h 380"/>
                  <a:gd name="T48" fmla="*/ 517 w 633"/>
                  <a:gd name="T49" fmla="*/ 46 h 380"/>
                  <a:gd name="T50" fmla="*/ 517 w 633"/>
                  <a:gd name="T51" fmla="*/ 67 h 380"/>
                  <a:gd name="T52" fmla="*/ 532 w 633"/>
                  <a:gd name="T53" fmla="*/ 77 h 380"/>
                  <a:gd name="T54" fmla="*/ 542 w 633"/>
                  <a:gd name="T55" fmla="*/ 94 h 380"/>
                  <a:gd name="T56" fmla="*/ 558 w 633"/>
                  <a:gd name="T57" fmla="*/ 94 h 380"/>
                  <a:gd name="T58" fmla="*/ 563 w 633"/>
                  <a:gd name="T59" fmla="*/ 100 h 380"/>
                  <a:gd name="T60" fmla="*/ 567 w 633"/>
                  <a:gd name="T61" fmla="*/ 114 h 380"/>
                  <a:gd name="T62" fmla="*/ 581 w 633"/>
                  <a:gd name="T63" fmla="*/ 125 h 380"/>
                  <a:gd name="T64" fmla="*/ 592 w 633"/>
                  <a:gd name="T65" fmla="*/ 135 h 380"/>
                  <a:gd name="T66" fmla="*/ 615 w 633"/>
                  <a:gd name="T67" fmla="*/ 135 h 380"/>
                  <a:gd name="T68" fmla="*/ 633 w 633"/>
                  <a:gd name="T69" fmla="*/ 141 h 380"/>
                  <a:gd name="T70" fmla="*/ 615 w 633"/>
                  <a:gd name="T71" fmla="*/ 168 h 380"/>
                  <a:gd name="T72" fmla="*/ 590 w 633"/>
                  <a:gd name="T73" fmla="*/ 185 h 380"/>
                  <a:gd name="T74" fmla="*/ 548 w 633"/>
                  <a:gd name="T75" fmla="*/ 235 h 380"/>
                  <a:gd name="T76" fmla="*/ 565 w 633"/>
                  <a:gd name="T77" fmla="*/ 349 h 380"/>
                  <a:gd name="T78" fmla="*/ 540 w 633"/>
                  <a:gd name="T79" fmla="*/ 363 h 380"/>
                  <a:gd name="T80" fmla="*/ 478 w 633"/>
                  <a:gd name="T81" fmla="*/ 367 h 380"/>
                  <a:gd name="T82" fmla="*/ 301 w 633"/>
                  <a:gd name="T83" fmla="*/ 372 h 380"/>
                  <a:gd name="T84" fmla="*/ 241 w 633"/>
                  <a:gd name="T85" fmla="*/ 376 h 380"/>
                  <a:gd name="T86" fmla="*/ 175 w 633"/>
                  <a:gd name="T87" fmla="*/ 365 h 380"/>
                  <a:gd name="T88" fmla="*/ 121 w 633"/>
                  <a:gd name="T89" fmla="*/ 345 h 380"/>
                  <a:gd name="T90" fmla="*/ 79 w 633"/>
                  <a:gd name="T91" fmla="*/ 237 h 380"/>
                  <a:gd name="T92" fmla="*/ 125 w 633"/>
                  <a:gd name="T93" fmla="*/ 204 h 38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33"/>
                  <a:gd name="T142" fmla="*/ 0 h 380"/>
                  <a:gd name="T143" fmla="*/ 633 w 633"/>
                  <a:gd name="T144" fmla="*/ 380 h 38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33" h="380">
                    <a:moveTo>
                      <a:pt x="129" y="203"/>
                    </a:moveTo>
                    <a:lnTo>
                      <a:pt x="131" y="199"/>
                    </a:lnTo>
                    <a:lnTo>
                      <a:pt x="135" y="195"/>
                    </a:lnTo>
                    <a:lnTo>
                      <a:pt x="141" y="193"/>
                    </a:lnTo>
                    <a:lnTo>
                      <a:pt x="144" y="189"/>
                    </a:lnTo>
                    <a:lnTo>
                      <a:pt x="146" y="189"/>
                    </a:lnTo>
                    <a:lnTo>
                      <a:pt x="146" y="185"/>
                    </a:lnTo>
                    <a:lnTo>
                      <a:pt x="150" y="185"/>
                    </a:lnTo>
                    <a:lnTo>
                      <a:pt x="152" y="183"/>
                    </a:lnTo>
                    <a:lnTo>
                      <a:pt x="160" y="179"/>
                    </a:lnTo>
                    <a:lnTo>
                      <a:pt x="166" y="174"/>
                    </a:lnTo>
                    <a:lnTo>
                      <a:pt x="168" y="174"/>
                    </a:lnTo>
                    <a:lnTo>
                      <a:pt x="181" y="164"/>
                    </a:lnTo>
                    <a:lnTo>
                      <a:pt x="183" y="160"/>
                    </a:lnTo>
                    <a:lnTo>
                      <a:pt x="193" y="154"/>
                    </a:lnTo>
                    <a:lnTo>
                      <a:pt x="206" y="145"/>
                    </a:lnTo>
                    <a:lnTo>
                      <a:pt x="212" y="141"/>
                    </a:lnTo>
                    <a:lnTo>
                      <a:pt x="214" y="139"/>
                    </a:lnTo>
                    <a:lnTo>
                      <a:pt x="218" y="139"/>
                    </a:lnTo>
                    <a:lnTo>
                      <a:pt x="218" y="135"/>
                    </a:lnTo>
                    <a:lnTo>
                      <a:pt x="222" y="135"/>
                    </a:lnTo>
                    <a:lnTo>
                      <a:pt x="224" y="131"/>
                    </a:lnTo>
                    <a:lnTo>
                      <a:pt x="227" y="131"/>
                    </a:lnTo>
                    <a:lnTo>
                      <a:pt x="237" y="121"/>
                    </a:lnTo>
                    <a:lnTo>
                      <a:pt x="239" y="121"/>
                    </a:lnTo>
                    <a:lnTo>
                      <a:pt x="243" y="120"/>
                    </a:lnTo>
                    <a:lnTo>
                      <a:pt x="245" y="116"/>
                    </a:lnTo>
                    <a:lnTo>
                      <a:pt x="253" y="112"/>
                    </a:lnTo>
                    <a:lnTo>
                      <a:pt x="254" y="110"/>
                    </a:lnTo>
                    <a:lnTo>
                      <a:pt x="285" y="87"/>
                    </a:lnTo>
                    <a:lnTo>
                      <a:pt x="289" y="87"/>
                    </a:lnTo>
                    <a:lnTo>
                      <a:pt x="326" y="87"/>
                    </a:lnTo>
                    <a:lnTo>
                      <a:pt x="332" y="87"/>
                    </a:lnTo>
                    <a:lnTo>
                      <a:pt x="339" y="87"/>
                    </a:lnTo>
                    <a:lnTo>
                      <a:pt x="357" y="87"/>
                    </a:lnTo>
                    <a:lnTo>
                      <a:pt x="361" y="89"/>
                    </a:lnTo>
                    <a:lnTo>
                      <a:pt x="366" y="89"/>
                    </a:lnTo>
                    <a:lnTo>
                      <a:pt x="405" y="89"/>
                    </a:lnTo>
                    <a:lnTo>
                      <a:pt x="447" y="87"/>
                    </a:lnTo>
                    <a:lnTo>
                      <a:pt x="451" y="87"/>
                    </a:lnTo>
                    <a:lnTo>
                      <a:pt x="463" y="87"/>
                    </a:lnTo>
                    <a:lnTo>
                      <a:pt x="476" y="87"/>
                    </a:lnTo>
                    <a:lnTo>
                      <a:pt x="480" y="87"/>
                    </a:lnTo>
                    <a:lnTo>
                      <a:pt x="488" y="87"/>
                    </a:lnTo>
                    <a:lnTo>
                      <a:pt x="502" y="87"/>
                    </a:lnTo>
                    <a:lnTo>
                      <a:pt x="517" y="89"/>
                    </a:lnTo>
                    <a:lnTo>
                      <a:pt x="517" y="81"/>
                    </a:lnTo>
                    <a:lnTo>
                      <a:pt x="517" y="77"/>
                    </a:lnTo>
                    <a:lnTo>
                      <a:pt x="517" y="73"/>
                    </a:lnTo>
                    <a:lnTo>
                      <a:pt x="517" y="67"/>
                    </a:lnTo>
                    <a:lnTo>
                      <a:pt x="517" y="46"/>
                    </a:lnTo>
                    <a:lnTo>
                      <a:pt x="515" y="37"/>
                    </a:lnTo>
                    <a:lnTo>
                      <a:pt x="515" y="27"/>
                    </a:lnTo>
                    <a:lnTo>
                      <a:pt x="515" y="17"/>
                    </a:lnTo>
                    <a:lnTo>
                      <a:pt x="515" y="15"/>
                    </a:lnTo>
                    <a:lnTo>
                      <a:pt x="515" y="11"/>
                    </a:lnTo>
                    <a:lnTo>
                      <a:pt x="515" y="9"/>
                    </a:lnTo>
                    <a:lnTo>
                      <a:pt x="515" y="2"/>
                    </a:lnTo>
                    <a:lnTo>
                      <a:pt x="530" y="2"/>
                    </a:lnTo>
                    <a:lnTo>
                      <a:pt x="530" y="0"/>
                    </a:lnTo>
                    <a:lnTo>
                      <a:pt x="534" y="0"/>
                    </a:lnTo>
                    <a:lnTo>
                      <a:pt x="536" y="0"/>
                    </a:lnTo>
                    <a:lnTo>
                      <a:pt x="536" y="2"/>
                    </a:lnTo>
                    <a:lnTo>
                      <a:pt x="540" y="2"/>
                    </a:lnTo>
                    <a:lnTo>
                      <a:pt x="540" y="8"/>
                    </a:lnTo>
                    <a:lnTo>
                      <a:pt x="538" y="11"/>
                    </a:lnTo>
                    <a:lnTo>
                      <a:pt x="538" y="17"/>
                    </a:lnTo>
                    <a:lnTo>
                      <a:pt x="538" y="25"/>
                    </a:lnTo>
                    <a:lnTo>
                      <a:pt x="538" y="31"/>
                    </a:lnTo>
                    <a:lnTo>
                      <a:pt x="534" y="37"/>
                    </a:lnTo>
                    <a:lnTo>
                      <a:pt x="534" y="40"/>
                    </a:lnTo>
                    <a:lnTo>
                      <a:pt x="534" y="42"/>
                    </a:lnTo>
                    <a:lnTo>
                      <a:pt x="534" y="46"/>
                    </a:lnTo>
                    <a:lnTo>
                      <a:pt x="525" y="46"/>
                    </a:lnTo>
                    <a:lnTo>
                      <a:pt x="517" y="46"/>
                    </a:lnTo>
                    <a:lnTo>
                      <a:pt x="517" y="50"/>
                    </a:lnTo>
                    <a:lnTo>
                      <a:pt x="517" y="58"/>
                    </a:lnTo>
                    <a:lnTo>
                      <a:pt x="517" y="67"/>
                    </a:lnTo>
                    <a:lnTo>
                      <a:pt x="523" y="67"/>
                    </a:lnTo>
                    <a:lnTo>
                      <a:pt x="532" y="71"/>
                    </a:lnTo>
                    <a:lnTo>
                      <a:pt x="532" y="77"/>
                    </a:lnTo>
                    <a:lnTo>
                      <a:pt x="532" y="87"/>
                    </a:lnTo>
                    <a:lnTo>
                      <a:pt x="542" y="87"/>
                    </a:lnTo>
                    <a:lnTo>
                      <a:pt x="542" y="94"/>
                    </a:lnTo>
                    <a:lnTo>
                      <a:pt x="548" y="94"/>
                    </a:lnTo>
                    <a:lnTo>
                      <a:pt x="554" y="94"/>
                    </a:lnTo>
                    <a:lnTo>
                      <a:pt x="558" y="94"/>
                    </a:lnTo>
                    <a:lnTo>
                      <a:pt x="558" y="102"/>
                    </a:lnTo>
                    <a:lnTo>
                      <a:pt x="561" y="100"/>
                    </a:lnTo>
                    <a:lnTo>
                      <a:pt x="563" y="100"/>
                    </a:lnTo>
                    <a:lnTo>
                      <a:pt x="567" y="104"/>
                    </a:lnTo>
                    <a:lnTo>
                      <a:pt x="567" y="110"/>
                    </a:lnTo>
                    <a:lnTo>
                      <a:pt x="567" y="114"/>
                    </a:lnTo>
                    <a:lnTo>
                      <a:pt x="571" y="114"/>
                    </a:lnTo>
                    <a:lnTo>
                      <a:pt x="573" y="116"/>
                    </a:lnTo>
                    <a:lnTo>
                      <a:pt x="581" y="125"/>
                    </a:lnTo>
                    <a:lnTo>
                      <a:pt x="583" y="131"/>
                    </a:lnTo>
                    <a:lnTo>
                      <a:pt x="590" y="135"/>
                    </a:lnTo>
                    <a:lnTo>
                      <a:pt x="592" y="135"/>
                    </a:lnTo>
                    <a:lnTo>
                      <a:pt x="596" y="135"/>
                    </a:lnTo>
                    <a:lnTo>
                      <a:pt x="602" y="135"/>
                    </a:lnTo>
                    <a:lnTo>
                      <a:pt x="615" y="135"/>
                    </a:lnTo>
                    <a:lnTo>
                      <a:pt x="615" y="131"/>
                    </a:lnTo>
                    <a:lnTo>
                      <a:pt x="623" y="135"/>
                    </a:lnTo>
                    <a:lnTo>
                      <a:pt x="633" y="141"/>
                    </a:lnTo>
                    <a:lnTo>
                      <a:pt x="631" y="156"/>
                    </a:lnTo>
                    <a:lnTo>
                      <a:pt x="631" y="168"/>
                    </a:lnTo>
                    <a:lnTo>
                      <a:pt x="615" y="168"/>
                    </a:lnTo>
                    <a:lnTo>
                      <a:pt x="615" y="183"/>
                    </a:lnTo>
                    <a:lnTo>
                      <a:pt x="594" y="185"/>
                    </a:lnTo>
                    <a:lnTo>
                      <a:pt x="590" y="185"/>
                    </a:lnTo>
                    <a:lnTo>
                      <a:pt x="550" y="185"/>
                    </a:lnTo>
                    <a:lnTo>
                      <a:pt x="550" y="210"/>
                    </a:lnTo>
                    <a:lnTo>
                      <a:pt x="548" y="235"/>
                    </a:lnTo>
                    <a:lnTo>
                      <a:pt x="567" y="235"/>
                    </a:lnTo>
                    <a:lnTo>
                      <a:pt x="563" y="287"/>
                    </a:lnTo>
                    <a:lnTo>
                      <a:pt x="565" y="349"/>
                    </a:lnTo>
                    <a:lnTo>
                      <a:pt x="550" y="349"/>
                    </a:lnTo>
                    <a:lnTo>
                      <a:pt x="550" y="363"/>
                    </a:lnTo>
                    <a:lnTo>
                      <a:pt x="540" y="363"/>
                    </a:lnTo>
                    <a:lnTo>
                      <a:pt x="515" y="359"/>
                    </a:lnTo>
                    <a:lnTo>
                      <a:pt x="488" y="361"/>
                    </a:lnTo>
                    <a:lnTo>
                      <a:pt x="478" y="367"/>
                    </a:lnTo>
                    <a:lnTo>
                      <a:pt x="428" y="367"/>
                    </a:lnTo>
                    <a:lnTo>
                      <a:pt x="391" y="370"/>
                    </a:lnTo>
                    <a:lnTo>
                      <a:pt x="301" y="372"/>
                    </a:lnTo>
                    <a:lnTo>
                      <a:pt x="276" y="378"/>
                    </a:lnTo>
                    <a:lnTo>
                      <a:pt x="256" y="380"/>
                    </a:lnTo>
                    <a:lnTo>
                      <a:pt x="241" y="376"/>
                    </a:lnTo>
                    <a:lnTo>
                      <a:pt x="237" y="376"/>
                    </a:lnTo>
                    <a:lnTo>
                      <a:pt x="181" y="365"/>
                    </a:lnTo>
                    <a:lnTo>
                      <a:pt x="175" y="365"/>
                    </a:lnTo>
                    <a:lnTo>
                      <a:pt x="162" y="359"/>
                    </a:lnTo>
                    <a:lnTo>
                      <a:pt x="135" y="347"/>
                    </a:lnTo>
                    <a:lnTo>
                      <a:pt x="121" y="345"/>
                    </a:lnTo>
                    <a:lnTo>
                      <a:pt x="50" y="314"/>
                    </a:lnTo>
                    <a:lnTo>
                      <a:pt x="0" y="293"/>
                    </a:lnTo>
                    <a:lnTo>
                      <a:pt x="79" y="237"/>
                    </a:lnTo>
                    <a:lnTo>
                      <a:pt x="110" y="214"/>
                    </a:lnTo>
                    <a:lnTo>
                      <a:pt x="121" y="204"/>
                    </a:lnTo>
                    <a:lnTo>
                      <a:pt x="125" y="204"/>
                    </a:lnTo>
                    <a:lnTo>
                      <a:pt x="129" y="203"/>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27" name="Freeform 22"/>
              <p:cNvSpPr>
                <a:spLocks/>
              </p:cNvSpPr>
              <p:nvPr/>
            </p:nvSpPr>
            <p:spPr bwMode="auto">
              <a:xfrm>
                <a:off x="1244" y="259"/>
                <a:ext cx="633" cy="380"/>
              </a:xfrm>
              <a:custGeom>
                <a:avLst/>
                <a:gdLst>
                  <a:gd name="T0" fmla="*/ 135 w 633"/>
                  <a:gd name="T1" fmla="*/ 195 h 380"/>
                  <a:gd name="T2" fmla="*/ 146 w 633"/>
                  <a:gd name="T3" fmla="*/ 189 h 380"/>
                  <a:gd name="T4" fmla="*/ 152 w 633"/>
                  <a:gd name="T5" fmla="*/ 183 h 380"/>
                  <a:gd name="T6" fmla="*/ 168 w 633"/>
                  <a:gd name="T7" fmla="*/ 174 h 380"/>
                  <a:gd name="T8" fmla="*/ 193 w 633"/>
                  <a:gd name="T9" fmla="*/ 154 h 380"/>
                  <a:gd name="T10" fmla="*/ 214 w 633"/>
                  <a:gd name="T11" fmla="*/ 139 h 380"/>
                  <a:gd name="T12" fmla="*/ 222 w 633"/>
                  <a:gd name="T13" fmla="*/ 135 h 380"/>
                  <a:gd name="T14" fmla="*/ 237 w 633"/>
                  <a:gd name="T15" fmla="*/ 121 h 380"/>
                  <a:gd name="T16" fmla="*/ 245 w 633"/>
                  <a:gd name="T17" fmla="*/ 116 h 380"/>
                  <a:gd name="T18" fmla="*/ 285 w 633"/>
                  <a:gd name="T19" fmla="*/ 87 h 380"/>
                  <a:gd name="T20" fmla="*/ 332 w 633"/>
                  <a:gd name="T21" fmla="*/ 87 h 380"/>
                  <a:gd name="T22" fmla="*/ 361 w 633"/>
                  <a:gd name="T23" fmla="*/ 89 h 380"/>
                  <a:gd name="T24" fmla="*/ 447 w 633"/>
                  <a:gd name="T25" fmla="*/ 87 h 380"/>
                  <a:gd name="T26" fmla="*/ 476 w 633"/>
                  <a:gd name="T27" fmla="*/ 87 h 380"/>
                  <a:gd name="T28" fmla="*/ 502 w 633"/>
                  <a:gd name="T29" fmla="*/ 87 h 380"/>
                  <a:gd name="T30" fmla="*/ 517 w 633"/>
                  <a:gd name="T31" fmla="*/ 77 h 380"/>
                  <a:gd name="T32" fmla="*/ 517 w 633"/>
                  <a:gd name="T33" fmla="*/ 46 h 380"/>
                  <a:gd name="T34" fmla="*/ 515 w 633"/>
                  <a:gd name="T35" fmla="*/ 17 h 380"/>
                  <a:gd name="T36" fmla="*/ 515 w 633"/>
                  <a:gd name="T37" fmla="*/ 9 h 380"/>
                  <a:gd name="T38" fmla="*/ 530 w 633"/>
                  <a:gd name="T39" fmla="*/ 0 h 380"/>
                  <a:gd name="T40" fmla="*/ 536 w 633"/>
                  <a:gd name="T41" fmla="*/ 2 h 380"/>
                  <a:gd name="T42" fmla="*/ 538 w 633"/>
                  <a:gd name="T43" fmla="*/ 11 h 380"/>
                  <a:gd name="T44" fmla="*/ 538 w 633"/>
                  <a:gd name="T45" fmla="*/ 31 h 380"/>
                  <a:gd name="T46" fmla="*/ 534 w 633"/>
                  <a:gd name="T47" fmla="*/ 42 h 380"/>
                  <a:gd name="T48" fmla="*/ 517 w 633"/>
                  <a:gd name="T49" fmla="*/ 46 h 380"/>
                  <a:gd name="T50" fmla="*/ 517 w 633"/>
                  <a:gd name="T51" fmla="*/ 67 h 380"/>
                  <a:gd name="T52" fmla="*/ 532 w 633"/>
                  <a:gd name="T53" fmla="*/ 77 h 380"/>
                  <a:gd name="T54" fmla="*/ 542 w 633"/>
                  <a:gd name="T55" fmla="*/ 94 h 380"/>
                  <a:gd name="T56" fmla="*/ 558 w 633"/>
                  <a:gd name="T57" fmla="*/ 94 h 380"/>
                  <a:gd name="T58" fmla="*/ 563 w 633"/>
                  <a:gd name="T59" fmla="*/ 100 h 380"/>
                  <a:gd name="T60" fmla="*/ 567 w 633"/>
                  <a:gd name="T61" fmla="*/ 114 h 380"/>
                  <a:gd name="T62" fmla="*/ 581 w 633"/>
                  <a:gd name="T63" fmla="*/ 125 h 380"/>
                  <a:gd name="T64" fmla="*/ 592 w 633"/>
                  <a:gd name="T65" fmla="*/ 135 h 380"/>
                  <a:gd name="T66" fmla="*/ 615 w 633"/>
                  <a:gd name="T67" fmla="*/ 135 h 380"/>
                  <a:gd name="T68" fmla="*/ 633 w 633"/>
                  <a:gd name="T69" fmla="*/ 141 h 380"/>
                  <a:gd name="T70" fmla="*/ 615 w 633"/>
                  <a:gd name="T71" fmla="*/ 168 h 380"/>
                  <a:gd name="T72" fmla="*/ 590 w 633"/>
                  <a:gd name="T73" fmla="*/ 185 h 380"/>
                  <a:gd name="T74" fmla="*/ 548 w 633"/>
                  <a:gd name="T75" fmla="*/ 235 h 380"/>
                  <a:gd name="T76" fmla="*/ 565 w 633"/>
                  <a:gd name="T77" fmla="*/ 349 h 380"/>
                  <a:gd name="T78" fmla="*/ 540 w 633"/>
                  <a:gd name="T79" fmla="*/ 363 h 380"/>
                  <a:gd name="T80" fmla="*/ 478 w 633"/>
                  <a:gd name="T81" fmla="*/ 367 h 380"/>
                  <a:gd name="T82" fmla="*/ 301 w 633"/>
                  <a:gd name="T83" fmla="*/ 372 h 380"/>
                  <a:gd name="T84" fmla="*/ 241 w 633"/>
                  <a:gd name="T85" fmla="*/ 376 h 380"/>
                  <a:gd name="T86" fmla="*/ 175 w 633"/>
                  <a:gd name="T87" fmla="*/ 365 h 380"/>
                  <a:gd name="T88" fmla="*/ 121 w 633"/>
                  <a:gd name="T89" fmla="*/ 345 h 380"/>
                  <a:gd name="T90" fmla="*/ 79 w 633"/>
                  <a:gd name="T91" fmla="*/ 237 h 380"/>
                  <a:gd name="T92" fmla="*/ 125 w 633"/>
                  <a:gd name="T93" fmla="*/ 204 h 38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33"/>
                  <a:gd name="T142" fmla="*/ 0 h 380"/>
                  <a:gd name="T143" fmla="*/ 633 w 633"/>
                  <a:gd name="T144" fmla="*/ 380 h 38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33" h="380">
                    <a:moveTo>
                      <a:pt x="129" y="203"/>
                    </a:moveTo>
                    <a:lnTo>
                      <a:pt x="131" y="199"/>
                    </a:lnTo>
                    <a:lnTo>
                      <a:pt x="135" y="195"/>
                    </a:lnTo>
                    <a:lnTo>
                      <a:pt x="141" y="193"/>
                    </a:lnTo>
                    <a:lnTo>
                      <a:pt x="144" y="189"/>
                    </a:lnTo>
                    <a:lnTo>
                      <a:pt x="146" y="189"/>
                    </a:lnTo>
                    <a:lnTo>
                      <a:pt x="146" y="185"/>
                    </a:lnTo>
                    <a:lnTo>
                      <a:pt x="150" y="185"/>
                    </a:lnTo>
                    <a:lnTo>
                      <a:pt x="152" y="183"/>
                    </a:lnTo>
                    <a:lnTo>
                      <a:pt x="160" y="179"/>
                    </a:lnTo>
                    <a:lnTo>
                      <a:pt x="166" y="174"/>
                    </a:lnTo>
                    <a:lnTo>
                      <a:pt x="168" y="174"/>
                    </a:lnTo>
                    <a:lnTo>
                      <a:pt x="181" y="164"/>
                    </a:lnTo>
                    <a:lnTo>
                      <a:pt x="183" y="160"/>
                    </a:lnTo>
                    <a:lnTo>
                      <a:pt x="193" y="154"/>
                    </a:lnTo>
                    <a:lnTo>
                      <a:pt x="206" y="145"/>
                    </a:lnTo>
                    <a:lnTo>
                      <a:pt x="212" y="141"/>
                    </a:lnTo>
                    <a:lnTo>
                      <a:pt x="214" y="139"/>
                    </a:lnTo>
                    <a:lnTo>
                      <a:pt x="218" y="139"/>
                    </a:lnTo>
                    <a:lnTo>
                      <a:pt x="218" y="135"/>
                    </a:lnTo>
                    <a:lnTo>
                      <a:pt x="222" y="135"/>
                    </a:lnTo>
                    <a:lnTo>
                      <a:pt x="224" y="131"/>
                    </a:lnTo>
                    <a:lnTo>
                      <a:pt x="227" y="131"/>
                    </a:lnTo>
                    <a:lnTo>
                      <a:pt x="237" y="121"/>
                    </a:lnTo>
                    <a:lnTo>
                      <a:pt x="239" y="121"/>
                    </a:lnTo>
                    <a:lnTo>
                      <a:pt x="243" y="120"/>
                    </a:lnTo>
                    <a:lnTo>
                      <a:pt x="245" y="116"/>
                    </a:lnTo>
                    <a:lnTo>
                      <a:pt x="253" y="112"/>
                    </a:lnTo>
                    <a:lnTo>
                      <a:pt x="254" y="110"/>
                    </a:lnTo>
                    <a:lnTo>
                      <a:pt x="285" y="87"/>
                    </a:lnTo>
                    <a:lnTo>
                      <a:pt x="289" y="87"/>
                    </a:lnTo>
                    <a:lnTo>
                      <a:pt x="326" y="87"/>
                    </a:lnTo>
                    <a:lnTo>
                      <a:pt x="332" y="87"/>
                    </a:lnTo>
                    <a:lnTo>
                      <a:pt x="339" y="87"/>
                    </a:lnTo>
                    <a:lnTo>
                      <a:pt x="357" y="87"/>
                    </a:lnTo>
                    <a:lnTo>
                      <a:pt x="361" y="89"/>
                    </a:lnTo>
                    <a:lnTo>
                      <a:pt x="366" y="89"/>
                    </a:lnTo>
                    <a:lnTo>
                      <a:pt x="405" y="89"/>
                    </a:lnTo>
                    <a:lnTo>
                      <a:pt x="447" y="87"/>
                    </a:lnTo>
                    <a:lnTo>
                      <a:pt x="451" y="87"/>
                    </a:lnTo>
                    <a:lnTo>
                      <a:pt x="463" y="87"/>
                    </a:lnTo>
                    <a:lnTo>
                      <a:pt x="476" y="87"/>
                    </a:lnTo>
                    <a:lnTo>
                      <a:pt x="480" y="87"/>
                    </a:lnTo>
                    <a:lnTo>
                      <a:pt x="488" y="87"/>
                    </a:lnTo>
                    <a:lnTo>
                      <a:pt x="502" y="87"/>
                    </a:lnTo>
                    <a:lnTo>
                      <a:pt x="517" y="89"/>
                    </a:lnTo>
                    <a:lnTo>
                      <a:pt x="517" y="81"/>
                    </a:lnTo>
                    <a:lnTo>
                      <a:pt x="517" y="77"/>
                    </a:lnTo>
                    <a:lnTo>
                      <a:pt x="517" y="73"/>
                    </a:lnTo>
                    <a:lnTo>
                      <a:pt x="517" y="67"/>
                    </a:lnTo>
                    <a:lnTo>
                      <a:pt x="517" y="46"/>
                    </a:lnTo>
                    <a:lnTo>
                      <a:pt x="515" y="37"/>
                    </a:lnTo>
                    <a:lnTo>
                      <a:pt x="515" y="27"/>
                    </a:lnTo>
                    <a:lnTo>
                      <a:pt x="515" y="17"/>
                    </a:lnTo>
                    <a:lnTo>
                      <a:pt x="515" y="15"/>
                    </a:lnTo>
                    <a:lnTo>
                      <a:pt x="515" y="11"/>
                    </a:lnTo>
                    <a:lnTo>
                      <a:pt x="515" y="9"/>
                    </a:lnTo>
                    <a:lnTo>
                      <a:pt x="515" y="2"/>
                    </a:lnTo>
                    <a:lnTo>
                      <a:pt x="530" y="2"/>
                    </a:lnTo>
                    <a:lnTo>
                      <a:pt x="530" y="0"/>
                    </a:lnTo>
                    <a:lnTo>
                      <a:pt x="534" y="0"/>
                    </a:lnTo>
                    <a:lnTo>
                      <a:pt x="536" y="0"/>
                    </a:lnTo>
                    <a:lnTo>
                      <a:pt x="536" y="2"/>
                    </a:lnTo>
                    <a:lnTo>
                      <a:pt x="540" y="2"/>
                    </a:lnTo>
                    <a:lnTo>
                      <a:pt x="540" y="8"/>
                    </a:lnTo>
                    <a:lnTo>
                      <a:pt x="538" y="11"/>
                    </a:lnTo>
                    <a:lnTo>
                      <a:pt x="538" y="17"/>
                    </a:lnTo>
                    <a:lnTo>
                      <a:pt x="538" y="25"/>
                    </a:lnTo>
                    <a:lnTo>
                      <a:pt x="538" y="31"/>
                    </a:lnTo>
                    <a:lnTo>
                      <a:pt x="534" y="37"/>
                    </a:lnTo>
                    <a:lnTo>
                      <a:pt x="534" y="40"/>
                    </a:lnTo>
                    <a:lnTo>
                      <a:pt x="534" y="42"/>
                    </a:lnTo>
                    <a:lnTo>
                      <a:pt x="534" y="46"/>
                    </a:lnTo>
                    <a:lnTo>
                      <a:pt x="525" y="46"/>
                    </a:lnTo>
                    <a:lnTo>
                      <a:pt x="517" y="46"/>
                    </a:lnTo>
                    <a:lnTo>
                      <a:pt x="517" y="50"/>
                    </a:lnTo>
                    <a:lnTo>
                      <a:pt x="517" y="58"/>
                    </a:lnTo>
                    <a:lnTo>
                      <a:pt x="517" y="67"/>
                    </a:lnTo>
                    <a:lnTo>
                      <a:pt x="523" y="67"/>
                    </a:lnTo>
                    <a:lnTo>
                      <a:pt x="532" y="71"/>
                    </a:lnTo>
                    <a:lnTo>
                      <a:pt x="532" y="77"/>
                    </a:lnTo>
                    <a:lnTo>
                      <a:pt x="532" y="87"/>
                    </a:lnTo>
                    <a:lnTo>
                      <a:pt x="542" y="87"/>
                    </a:lnTo>
                    <a:lnTo>
                      <a:pt x="542" y="94"/>
                    </a:lnTo>
                    <a:lnTo>
                      <a:pt x="548" y="94"/>
                    </a:lnTo>
                    <a:lnTo>
                      <a:pt x="554" y="94"/>
                    </a:lnTo>
                    <a:lnTo>
                      <a:pt x="558" y="94"/>
                    </a:lnTo>
                    <a:lnTo>
                      <a:pt x="558" y="102"/>
                    </a:lnTo>
                    <a:lnTo>
                      <a:pt x="561" y="100"/>
                    </a:lnTo>
                    <a:lnTo>
                      <a:pt x="563" y="100"/>
                    </a:lnTo>
                    <a:lnTo>
                      <a:pt x="567" y="104"/>
                    </a:lnTo>
                    <a:lnTo>
                      <a:pt x="567" y="110"/>
                    </a:lnTo>
                    <a:lnTo>
                      <a:pt x="567" y="114"/>
                    </a:lnTo>
                    <a:lnTo>
                      <a:pt x="571" y="114"/>
                    </a:lnTo>
                    <a:lnTo>
                      <a:pt x="573" y="116"/>
                    </a:lnTo>
                    <a:lnTo>
                      <a:pt x="581" y="125"/>
                    </a:lnTo>
                    <a:lnTo>
                      <a:pt x="583" y="131"/>
                    </a:lnTo>
                    <a:lnTo>
                      <a:pt x="590" y="135"/>
                    </a:lnTo>
                    <a:lnTo>
                      <a:pt x="592" y="135"/>
                    </a:lnTo>
                    <a:lnTo>
                      <a:pt x="596" y="135"/>
                    </a:lnTo>
                    <a:lnTo>
                      <a:pt x="602" y="135"/>
                    </a:lnTo>
                    <a:lnTo>
                      <a:pt x="615" y="135"/>
                    </a:lnTo>
                    <a:lnTo>
                      <a:pt x="615" y="131"/>
                    </a:lnTo>
                    <a:lnTo>
                      <a:pt x="623" y="135"/>
                    </a:lnTo>
                    <a:lnTo>
                      <a:pt x="633" y="141"/>
                    </a:lnTo>
                    <a:lnTo>
                      <a:pt x="631" y="156"/>
                    </a:lnTo>
                    <a:lnTo>
                      <a:pt x="631" y="168"/>
                    </a:lnTo>
                    <a:lnTo>
                      <a:pt x="615" y="168"/>
                    </a:lnTo>
                    <a:lnTo>
                      <a:pt x="615" y="183"/>
                    </a:lnTo>
                    <a:lnTo>
                      <a:pt x="594" y="185"/>
                    </a:lnTo>
                    <a:lnTo>
                      <a:pt x="590" y="185"/>
                    </a:lnTo>
                    <a:lnTo>
                      <a:pt x="550" y="185"/>
                    </a:lnTo>
                    <a:lnTo>
                      <a:pt x="550" y="210"/>
                    </a:lnTo>
                    <a:lnTo>
                      <a:pt x="548" y="235"/>
                    </a:lnTo>
                    <a:lnTo>
                      <a:pt x="567" y="235"/>
                    </a:lnTo>
                    <a:lnTo>
                      <a:pt x="563" y="287"/>
                    </a:lnTo>
                    <a:lnTo>
                      <a:pt x="565" y="349"/>
                    </a:lnTo>
                    <a:lnTo>
                      <a:pt x="550" y="349"/>
                    </a:lnTo>
                    <a:lnTo>
                      <a:pt x="550" y="363"/>
                    </a:lnTo>
                    <a:lnTo>
                      <a:pt x="540" y="363"/>
                    </a:lnTo>
                    <a:lnTo>
                      <a:pt x="515" y="359"/>
                    </a:lnTo>
                    <a:lnTo>
                      <a:pt x="488" y="361"/>
                    </a:lnTo>
                    <a:lnTo>
                      <a:pt x="478" y="367"/>
                    </a:lnTo>
                    <a:lnTo>
                      <a:pt x="428" y="367"/>
                    </a:lnTo>
                    <a:lnTo>
                      <a:pt x="391" y="370"/>
                    </a:lnTo>
                    <a:lnTo>
                      <a:pt x="301" y="372"/>
                    </a:lnTo>
                    <a:lnTo>
                      <a:pt x="276" y="378"/>
                    </a:lnTo>
                    <a:lnTo>
                      <a:pt x="256" y="380"/>
                    </a:lnTo>
                    <a:lnTo>
                      <a:pt x="241" y="376"/>
                    </a:lnTo>
                    <a:lnTo>
                      <a:pt x="237" y="376"/>
                    </a:lnTo>
                    <a:lnTo>
                      <a:pt x="181" y="365"/>
                    </a:lnTo>
                    <a:lnTo>
                      <a:pt x="175" y="365"/>
                    </a:lnTo>
                    <a:lnTo>
                      <a:pt x="162" y="359"/>
                    </a:lnTo>
                    <a:lnTo>
                      <a:pt x="135" y="347"/>
                    </a:lnTo>
                    <a:lnTo>
                      <a:pt x="121" y="345"/>
                    </a:lnTo>
                    <a:lnTo>
                      <a:pt x="50" y="314"/>
                    </a:lnTo>
                    <a:lnTo>
                      <a:pt x="0" y="293"/>
                    </a:lnTo>
                    <a:lnTo>
                      <a:pt x="79" y="237"/>
                    </a:lnTo>
                    <a:lnTo>
                      <a:pt x="110" y="214"/>
                    </a:lnTo>
                    <a:lnTo>
                      <a:pt x="121" y="204"/>
                    </a:lnTo>
                    <a:lnTo>
                      <a:pt x="125" y="204"/>
                    </a:lnTo>
                    <a:lnTo>
                      <a:pt x="129" y="203"/>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28" name="Freeform 23"/>
              <p:cNvSpPr>
                <a:spLocks/>
              </p:cNvSpPr>
              <p:nvPr/>
            </p:nvSpPr>
            <p:spPr bwMode="auto">
              <a:xfrm>
                <a:off x="2697" y="243"/>
                <a:ext cx="149" cy="108"/>
              </a:xfrm>
              <a:custGeom>
                <a:avLst/>
                <a:gdLst>
                  <a:gd name="T0" fmla="*/ 37 w 149"/>
                  <a:gd name="T1" fmla="*/ 2 h 108"/>
                  <a:gd name="T2" fmla="*/ 37 w 149"/>
                  <a:gd name="T3" fmla="*/ 18 h 108"/>
                  <a:gd name="T4" fmla="*/ 52 w 149"/>
                  <a:gd name="T5" fmla="*/ 18 h 108"/>
                  <a:gd name="T6" fmla="*/ 52 w 149"/>
                  <a:gd name="T7" fmla="*/ 2 h 108"/>
                  <a:gd name="T8" fmla="*/ 68 w 149"/>
                  <a:gd name="T9" fmla="*/ 0 h 108"/>
                  <a:gd name="T10" fmla="*/ 68 w 149"/>
                  <a:gd name="T11" fmla="*/ 20 h 108"/>
                  <a:gd name="T12" fmla="*/ 87 w 149"/>
                  <a:gd name="T13" fmla="*/ 20 h 108"/>
                  <a:gd name="T14" fmla="*/ 102 w 149"/>
                  <a:gd name="T15" fmla="*/ 20 h 108"/>
                  <a:gd name="T16" fmla="*/ 102 w 149"/>
                  <a:gd name="T17" fmla="*/ 29 h 108"/>
                  <a:gd name="T18" fmla="*/ 112 w 149"/>
                  <a:gd name="T19" fmla="*/ 35 h 108"/>
                  <a:gd name="T20" fmla="*/ 118 w 149"/>
                  <a:gd name="T21" fmla="*/ 43 h 108"/>
                  <a:gd name="T22" fmla="*/ 128 w 149"/>
                  <a:gd name="T23" fmla="*/ 51 h 108"/>
                  <a:gd name="T24" fmla="*/ 126 w 149"/>
                  <a:gd name="T25" fmla="*/ 53 h 108"/>
                  <a:gd name="T26" fmla="*/ 128 w 149"/>
                  <a:gd name="T27" fmla="*/ 56 h 108"/>
                  <a:gd name="T28" fmla="*/ 128 w 149"/>
                  <a:gd name="T29" fmla="*/ 62 h 108"/>
                  <a:gd name="T30" fmla="*/ 131 w 149"/>
                  <a:gd name="T31" fmla="*/ 66 h 108"/>
                  <a:gd name="T32" fmla="*/ 131 w 149"/>
                  <a:gd name="T33" fmla="*/ 72 h 108"/>
                  <a:gd name="T34" fmla="*/ 135 w 149"/>
                  <a:gd name="T35" fmla="*/ 74 h 108"/>
                  <a:gd name="T36" fmla="*/ 135 w 149"/>
                  <a:gd name="T37" fmla="*/ 81 h 108"/>
                  <a:gd name="T38" fmla="*/ 141 w 149"/>
                  <a:gd name="T39" fmla="*/ 89 h 108"/>
                  <a:gd name="T40" fmla="*/ 145 w 149"/>
                  <a:gd name="T41" fmla="*/ 93 h 108"/>
                  <a:gd name="T42" fmla="*/ 145 w 149"/>
                  <a:gd name="T43" fmla="*/ 99 h 108"/>
                  <a:gd name="T44" fmla="*/ 145 w 149"/>
                  <a:gd name="T45" fmla="*/ 105 h 108"/>
                  <a:gd name="T46" fmla="*/ 145 w 149"/>
                  <a:gd name="T47" fmla="*/ 105 h 108"/>
                  <a:gd name="T48" fmla="*/ 139 w 149"/>
                  <a:gd name="T49" fmla="*/ 105 h 108"/>
                  <a:gd name="T50" fmla="*/ 120 w 149"/>
                  <a:gd name="T51" fmla="*/ 108 h 108"/>
                  <a:gd name="T52" fmla="*/ 116 w 149"/>
                  <a:gd name="T53" fmla="*/ 107 h 108"/>
                  <a:gd name="T54" fmla="*/ 114 w 149"/>
                  <a:gd name="T55" fmla="*/ 103 h 108"/>
                  <a:gd name="T56" fmla="*/ 104 w 149"/>
                  <a:gd name="T57" fmla="*/ 93 h 108"/>
                  <a:gd name="T58" fmla="*/ 101 w 149"/>
                  <a:gd name="T59" fmla="*/ 91 h 108"/>
                  <a:gd name="T60" fmla="*/ 89 w 149"/>
                  <a:gd name="T61" fmla="*/ 91 h 108"/>
                  <a:gd name="T62" fmla="*/ 81 w 149"/>
                  <a:gd name="T63" fmla="*/ 91 h 108"/>
                  <a:gd name="T64" fmla="*/ 75 w 149"/>
                  <a:gd name="T65" fmla="*/ 87 h 108"/>
                  <a:gd name="T66" fmla="*/ 56 w 149"/>
                  <a:gd name="T67" fmla="*/ 80 h 108"/>
                  <a:gd name="T68" fmla="*/ 16 w 149"/>
                  <a:gd name="T69" fmla="*/ 76 h 108"/>
                  <a:gd name="T70" fmla="*/ 10 w 149"/>
                  <a:gd name="T71" fmla="*/ 74 h 108"/>
                  <a:gd name="T72" fmla="*/ 6 w 149"/>
                  <a:gd name="T73" fmla="*/ 78 h 108"/>
                  <a:gd name="T74" fmla="*/ 4 w 149"/>
                  <a:gd name="T75" fmla="*/ 68 h 108"/>
                  <a:gd name="T76" fmla="*/ 6 w 149"/>
                  <a:gd name="T77" fmla="*/ 62 h 108"/>
                  <a:gd name="T78" fmla="*/ 0 w 149"/>
                  <a:gd name="T79" fmla="*/ 58 h 108"/>
                  <a:gd name="T80" fmla="*/ 4 w 149"/>
                  <a:gd name="T81" fmla="*/ 54 h 108"/>
                  <a:gd name="T82" fmla="*/ 6 w 149"/>
                  <a:gd name="T83" fmla="*/ 54 h 108"/>
                  <a:gd name="T84" fmla="*/ 10 w 149"/>
                  <a:gd name="T85" fmla="*/ 60 h 108"/>
                  <a:gd name="T86" fmla="*/ 10 w 149"/>
                  <a:gd name="T87" fmla="*/ 54 h 108"/>
                  <a:gd name="T88" fmla="*/ 6 w 149"/>
                  <a:gd name="T89" fmla="*/ 49 h 108"/>
                  <a:gd name="T90" fmla="*/ 16 w 149"/>
                  <a:gd name="T91" fmla="*/ 37 h 108"/>
                  <a:gd name="T92" fmla="*/ 19 w 149"/>
                  <a:gd name="T93" fmla="*/ 33 h 108"/>
                  <a:gd name="T94" fmla="*/ 19 w 149"/>
                  <a:gd name="T95" fmla="*/ 37 h 108"/>
                  <a:gd name="T96" fmla="*/ 25 w 149"/>
                  <a:gd name="T97" fmla="*/ 33 h 108"/>
                  <a:gd name="T98" fmla="*/ 21 w 149"/>
                  <a:gd name="T99" fmla="*/ 29 h 108"/>
                  <a:gd name="T100" fmla="*/ 16 w 149"/>
                  <a:gd name="T101" fmla="*/ 24 h 108"/>
                  <a:gd name="T102" fmla="*/ 12 w 149"/>
                  <a:gd name="T103" fmla="*/ 22 h 108"/>
                  <a:gd name="T104" fmla="*/ 12 w 149"/>
                  <a:gd name="T105" fmla="*/ 14 h 108"/>
                  <a:gd name="T106" fmla="*/ 10 w 149"/>
                  <a:gd name="T107" fmla="*/ 12 h 108"/>
                  <a:gd name="T108" fmla="*/ 12 w 149"/>
                  <a:gd name="T109" fmla="*/ 8 h 108"/>
                  <a:gd name="T110" fmla="*/ 16 w 149"/>
                  <a:gd name="T111" fmla="*/ 6 h 1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9"/>
                  <a:gd name="T169" fmla="*/ 0 h 108"/>
                  <a:gd name="T170" fmla="*/ 149 w 149"/>
                  <a:gd name="T171" fmla="*/ 108 h 10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9" h="108">
                    <a:moveTo>
                      <a:pt x="16" y="2"/>
                    </a:moveTo>
                    <a:lnTo>
                      <a:pt x="37" y="2"/>
                    </a:lnTo>
                    <a:lnTo>
                      <a:pt x="37" y="12"/>
                    </a:lnTo>
                    <a:lnTo>
                      <a:pt x="37" y="18"/>
                    </a:lnTo>
                    <a:lnTo>
                      <a:pt x="43" y="18"/>
                    </a:lnTo>
                    <a:lnTo>
                      <a:pt x="52" y="18"/>
                    </a:lnTo>
                    <a:lnTo>
                      <a:pt x="52" y="10"/>
                    </a:lnTo>
                    <a:lnTo>
                      <a:pt x="52" y="2"/>
                    </a:lnTo>
                    <a:lnTo>
                      <a:pt x="62" y="0"/>
                    </a:lnTo>
                    <a:lnTo>
                      <a:pt x="68" y="0"/>
                    </a:lnTo>
                    <a:lnTo>
                      <a:pt x="68" y="10"/>
                    </a:lnTo>
                    <a:lnTo>
                      <a:pt x="68" y="20"/>
                    </a:lnTo>
                    <a:lnTo>
                      <a:pt x="77" y="20"/>
                    </a:lnTo>
                    <a:lnTo>
                      <a:pt x="87" y="20"/>
                    </a:lnTo>
                    <a:lnTo>
                      <a:pt x="97" y="20"/>
                    </a:lnTo>
                    <a:lnTo>
                      <a:pt x="102" y="20"/>
                    </a:lnTo>
                    <a:lnTo>
                      <a:pt x="102" y="25"/>
                    </a:lnTo>
                    <a:lnTo>
                      <a:pt x="102" y="29"/>
                    </a:lnTo>
                    <a:lnTo>
                      <a:pt x="102" y="35"/>
                    </a:lnTo>
                    <a:lnTo>
                      <a:pt x="112" y="35"/>
                    </a:lnTo>
                    <a:lnTo>
                      <a:pt x="122" y="35"/>
                    </a:lnTo>
                    <a:lnTo>
                      <a:pt x="118" y="43"/>
                    </a:lnTo>
                    <a:lnTo>
                      <a:pt x="128" y="43"/>
                    </a:lnTo>
                    <a:lnTo>
                      <a:pt x="128" y="51"/>
                    </a:lnTo>
                    <a:lnTo>
                      <a:pt x="126" y="51"/>
                    </a:lnTo>
                    <a:lnTo>
                      <a:pt x="126" y="53"/>
                    </a:lnTo>
                    <a:lnTo>
                      <a:pt x="126" y="56"/>
                    </a:lnTo>
                    <a:lnTo>
                      <a:pt x="128" y="56"/>
                    </a:lnTo>
                    <a:lnTo>
                      <a:pt x="128" y="58"/>
                    </a:lnTo>
                    <a:lnTo>
                      <a:pt x="128" y="62"/>
                    </a:lnTo>
                    <a:lnTo>
                      <a:pt x="129" y="66"/>
                    </a:lnTo>
                    <a:lnTo>
                      <a:pt x="131" y="66"/>
                    </a:lnTo>
                    <a:lnTo>
                      <a:pt x="131" y="68"/>
                    </a:lnTo>
                    <a:lnTo>
                      <a:pt x="131" y="72"/>
                    </a:lnTo>
                    <a:lnTo>
                      <a:pt x="135" y="72"/>
                    </a:lnTo>
                    <a:lnTo>
                      <a:pt x="135" y="74"/>
                    </a:lnTo>
                    <a:lnTo>
                      <a:pt x="135" y="78"/>
                    </a:lnTo>
                    <a:lnTo>
                      <a:pt x="135" y="81"/>
                    </a:lnTo>
                    <a:lnTo>
                      <a:pt x="139" y="83"/>
                    </a:lnTo>
                    <a:lnTo>
                      <a:pt x="141" y="89"/>
                    </a:lnTo>
                    <a:lnTo>
                      <a:pt x="145" y="89"/>
                    </a:lnTo>
                    <a:lnTo>
                      <a:pt x="145" y="93"/>
                    </a:lnTo>
                    <a:lnTo>
                      <a:pt x="145" y="97"/>
                    </a:lnTo>
                    <a:lnTo>
                      <a:pt x="145" y="99"/>
                    </a:lnTo>
                    <a:lnTo>
                      <a:pt x="145" y="103"/>
                    </a:lnTo>
                    <a:lnTo>
                      <a:pt x="145" y="105"/>
                    </a:lnTo>
                    <a:lnTo>
                      <a:pt x="149" y="105"/>
                    </a:lnTo>
                    <a:lnTo>
                      <a:pt x="145" y="105"/>
                    </a:lnTo>
                    <a:lnTo>
                      <a:pt x="141" y="105"/>
                    </a:lnTo>
                    <a:lnTo>
                      <a:pt x="139" y="105"/>
                    </a:lnTo>
                    <a:lnTo>
                      <a:pt x="139" y="108"/>
                    </a:lnTo>
                    <a:lnTo>
                      <a:pt x="120" y="108"/>
                    </a:lnTo>
                    <a:lnTo>
                      <a:pt x="120" y="107"/>
                    </a:lnTo>
                    <a:lnTo>
                      <a:pt x="116" y="107"/>
                    </a:lnTo>
                    <a:lnTo>
                      <a:pt x="114" y="107"/>
                    </a:lnTo>
                    <a:lnTo>
                      <a:pt x="114" y="103"/>
                    </a:lnTo>
                    <a:lnTo>
                      <a:pt x="104" y="103"/>
                    </a:lnTo>
                    <a:lnTo>
                      <a:pt x="104" y="93"/>
                    </a:lnTo>
                    <a:lnTo>
                      <a:pt x="104" y="91"/>
                    </a:lnTo>
                    <a:lnTo>
                      <a:pt x="101" y="91"/>
                    </a:lnTo>
                    <a:lnTo>
                      <a:pt x="95" y="91"/>
                    </a:lnTo>
                    <a:lnTo>
                      <a:pt x="89" y="91"/>
                    </a:lnTo>
                    <a:lnTo>
                      <a:pt x="85" y="91"/>
                    </a:lnTo>
                    <a:lnTo>
                      <a:pt x="81" y="91"/>
                    </a:lnTo>
                    <a:lnTo>
                      <a:pt x="81" y="87"/>
                    </a:lnTo>
                    <a:lnTo>
                      <a:pt x="75" y="87"/>
                    </a:lnTo>
                    <a:lnTo>
                      <a:pt x="70" y="81"/>
                    </a:lnTo>
                    <a:lnTo>
                      <a:pt x="56" y="80"/>
                    </a:lnTo>
                    <a:lnTo>
                      <a:pt x="56" y="76"/>
                    </a:lnTo>
                    <a:lnTo>
                      <a:pt x="16" y="76"/>
                    </a:lnTo>
                    <a:lnTo>
                      <a:pt x="16" y="74"/>
                    </a:lnTo>
                    <a:lnTo>
                      <a:pt x="10" y="74"/>
                    </a:lnTo>
                    <a:lnTo>
                      <a:pt x="10" y="78"/>
                    </a:lnTo>
                    <a:lnTo>
                      <a:pt x="6" y="78"/>
                    </a:lnTo>
                    <a:lnTo>
                      <a:pt x="4" y="70"/>
                    </a:lnTo>
                    <a:lnTo>
                      <a:pt x="4" y="68"/>
                    </a:lnTo>
                    <a:lnTo>
                      <a:pt x="6" y="68"/>
                    </a:lnTo>
                    <a:lnTo>
                      <a:pt x="6" y="62"/>
                    </a:lnTo>
                    <a:lnTo>
                      <a:pt x="4" y="62"/>
                    </a:lnTo>
                    <a:lnTo>
                      <a:pt x="0" y="58"/>
                    </a:lnTo>
                    <a:lnTo>
                      <a:pt x="4" y="58"/>
                    </a:lnTo>
                    <a:lnTo>
                      <a:pt x="4" y="54"/>
                    </a:lnTo>
                    <a:lnTo>
                      <a:pt x="6" y="53"/>
                    </a:lnTo>
                    <a:lnTo>
                      <a:pt x="6" y="54"/>
                    </a:lnTo>
                    <a:lnTo>
                      <a:pt x="6" y="62"/>
                    </a:lnTo>
                    <a:lnTo>
                      <a:pt x="10" y="60"/>
                    </a:lnTo>
                    <a:lnTo>
                      <a:pt x="10" y="58"/>
                    </a:lnTo>
                    <a:lnTo>
                      <a:pt x="10" y="54"/>
                    </a:lnTo>
                    <a:lnTo>
                      <a:pt x="6" y="53"/>
                    </a:lnTo>
                    <a:lnTo>
                      <a:pt x="6" y="49"/>
                    </a:lnTo>
                    <a:lnTo>
                      <a:pt x="10" y="49"/>
                    </a:lnTo>
                    <a:lnTo>
                      <a:pt x="16" y="37"/>
                    </a:lnTo>
                    <a:lnTo>
                      <a:pt x="16" y="33"/>
                    </a:lnTo>
                    <a:lnTo>
                      <a:pt x="19" y="33"/>
                    </a:lnTo>
                    <a:lnTo>
                      <a:pt x="16" y="37"/>
                    </a:lnTo>
                    <a:lnTo>
                      <a:pt x="19" y="37"/>
                    </a:lnTo>
                    <a:lnTo>
                      <a:pt x="21" y="39"/>
                    </a:lnTo>
                    <a:lnTo>
                      <a:pt x="25" y="33"/>
                    </a:lnTo>
                    <a:lnTo>
                      <a:pt x="21" y="33"/>
                    </a:lnTo>
                    <a:lnTo>
                      <a:pt x="21" y="29"/>
                    </a:lnTo>
                    <a:lnTo>
                      <a:pt x="19" y="27"/>
                    </a:lnTo>
                    <a:lnTo>
                      <a:pt x="16" y="24"/>
                    </a:lnTo>
                    <a:lnTo>
                      <a:pt x="16" y="22"/>
                    </a:lnTo>
                    <a:lnTo>
                      <a:pt x="12" y="22"/>
                    </a:lnTo>
                    <a:lnTo>
                      <a:pt x="12" y="18"/>
                    </a:lnTo>
                    <a:lnTo>
                      <a:pt x="12" y="14"/>
                    </a:lnTo>
                    <a:lnTo>
                      <a:pt x="12" y="12"/>
                    </a:lnTo>
                    <a:lnTo>
                      <a:pt x="10" y="12"/>
                    </a:lnTo>
                    <a:lnTo>
                      <a:pt x="8" y="8"/>
                    </a:lnTo>
                    <a:lnTo>
                      <a:pt x="12" y="8"/>
                    </a:lnTo>
                    <a:lnTo>
                      <a:pt x="12" y="6"/>
                    </a:lnTo>
                    <a:lnTo>
                      <a:pt x="16" y="6"/>
                    </a:lnTo>
                    <a:lnTo>
                      <a:pt x="16" y="2"/>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29" name="Freeform 24"/>
              <p:cNvSpPr>
                <a:spLocks/>
              </p:cNvSpPr>
              <p:nvPr/>
            </p:nvSpPr>
            <p:spPr bwMode="auto">
              <a:xfrm>
                <a:off x="2697" y="243"/>
                <a:ext cx="149" cy="108"/>
              </a:xfrm>
              <a:custGeom>
                <a:avLst/>
                <a:gdLst>
                  <a:gd name="T0" fmla="*/ 37 w 149"/>
                  <a:gd name="T1" fmla="*/ 2 h 108"/>
                  <a:gd name="T2" fmla="*/ 37 w 149"/>
                  <a:gd name="T3" fmla="*/ 18 h 108"/>
                  <a:gd name="T4" fmla="*/ 52 w 149"/>
                  <a:gd name="T5" fmla="*/ 18 h 108"/>
                  <a:gd name="T6" fmla="*/ 52 w 149"/>
                  <a:gd name="T7" fmla="*/ 2 h 108"/>
                  <a:gd name="T8" fmla="*/ 68 w 149"/>
                  <a:gd name="T9" fmla="*/ 0 h 108"/>
                  <a:gd name="T10" fmla="*/ 68 w 149"/>
                  <a:gd name="T11" fmla="*/ 20 h 108"/>
                  <a:gd name="T12" fmla="*/ 87 w 149"/>
                  <a:gd name="T13" fmla="*/ 20 h 108"/>
                  <a:gd name="T14" fmla="*/ 102 w 149"/>
                  <a:gd name="T15" fmla="*/ 20 h 108"/>
                  <a:gd name="T16" fmla="*/ 102 w 149"/>
                  <a:gd name="T17" fmla="*/ 29 h 108"/>
                  <a:gd name="T18" fmla="*/ 112 w 149"/>
                  <a:gd name="T19" fmla="*/ 35 h 108"/>
                  <a:gd name="T20" fmla="*/ 118 w 149"/>
                  <a:gd name="T21" fmla="*/ 43 h 108"/>
                  <a:gd name="T22" fmla="*/ 128 w 149"/>
                  <a:gd name="T23" fmla="*/ 51 h 108"/>
                  <a:gd name="T24" fmla="*/ 126 w 149"/>
                  <a:gd name="T25" fmla="*/ 53 h 108"/>
                  <a:gd name="T26" fmla="*/ 128 w 149"/>
                  <a:gd name="T27" fmla="*/ 56 h 108"/>
                  <a:gd name="T28" fmla="*/ 128 w 149"/>
                  <a:gd name="T29" fmla="*/ 62 h 108"/>
                  <a:gd name="T30" fmla="*/ 131 w 149"/>
                  <a:gd name="T31" fmla="*/ 66 h 108"/>
                  <a:gd name="T32" fmla="*/ 131 w 149"/>
                  <a:gd name="T33" fmla="*/ 72 h 108"/>
                  <a:gd name="T34" fmla="*/ 135 w 149"/>
                  <a:gd name="T35" fmla="*/ 74 h 108"/>
                  <a:gd name="T36" fmla="*/ 135 w 149"/>
                  <a:gd name="T37" fmla="*/ 81 h 108"/>
                  <a:gd name="T38" fmla="*/ 141 w 149"/>
                  <a:gd name="T39" fmla="*/ 89 h 108"/>
                  <a:gd name="T40" fmla="*/ 145 w 149"/>
                  <a:gd name="T41" fmla="*/ 93 h 108"/>
                  <a:gd name="T42" fmla="*/ 145 w 149"/>
                  <a:gd name="T43" fmla="*/ 99 h 108"/>
                  <a:gd name="T44" fmla="*/ 145 w 149"/>
                  <a:gd name="T45" fmla="*/ 105 h 108"/>
                  <a:gd name="T46" fmla="*/ 145 w 149"/>
                  <a:gd name="T47" fmla="*/ 105 h 108"/>
                  <a:gd name="T48" fmla="*/ 139 w 149"/>
                  <a:gd name="T49" fmla="*/ 105 h 108"/>
                  <a:gd name="T50" fmla="*/ 120 w 149"/>
                  <a:gd name="T51" fmla="*/ 108 h 108"/>
                  <a:gd name="T52" fmla="*/ 116 w 149"/>
                  <a:gd name="T53" fmla="*/ 107 h 108"/>
                  <a:gd name="T54" fmla="*/ 114 w 149"/>
                  <a:gd name="T55" fmla="*/ 103 h 108"/>
                  <a:gd name="T56" fmla="*/ 104 w 149"/>
                  <a:gd name="T57" fmla="*/ 93 h 108"/>
                  <a:gd name="T58" fmla="*/ 101 w 149"/>
                  <a:gd name="T59" fmla="*/ 91 h 108"/>
                  <a:gd name="T60" fmla="*/ 89 w 149"/>
                  <a:gd name="T61" fmla="*/ 91 h 108"/>
                  <a:gd name="T62" fmla="*/ 81 w 149"/>
                  <a:gd name="T63" fmla="*/ 91 h 108"/>
                  <a:gd name="T64" fmla="*/ 75 w 149"/>
                  <a:gd name="T65" fmla="*/ 87 h 108"/>
                  <a:gd name="T66" fmla="*/ 56 w 149"/>
                  <a:gd name="T67" fmla="*/ 80 h 108"/>
                  <a:gd name="T68" fmla="*/ 16 w 149"/>
                  <a:gd name="T69" fmla="*/ 76 h 108"/>
                  <a:gd name="T70" fmla="*/ 10 w 149"/>
                  <a:gd name="T71" fmla="*/ 74 h 108"/>
                  <a:gd name="T72" fmla="*/ 6 w 149"/>
                  <a:gd name="T73" fmla="*/ 78 h 108"/>
                  <a:gd name="T74" fmla="*/ 4 w 149"/>
                  <a:gd name="T75" fmla="*/ 68 h 108"/>
                  <a:gd name="T76" fmla="*/ 6 w 149"/>
                  <a:gd name="T77" fmla="*/ 62 h 108"/>
                  <a:gd name="T78" fmla="*/ 0 w 149"/>
                  <a:gd name="T79" fmla="*/ 58 h 108"/>
                  <a:gd name="T80" fmla="*/ 4 w 149"/>
                  <a:gd name="T81" fmla="*/ 54 h 108"/>
                  <a:gd name="T82" fmla="*/ 6 w 149"/>
                  <a:gd name="T83" fmla="*/ 54 h 108"/>
                  <a:gd name="T84" fmla="*/ 10 w 149"/>
                  <a:gd name="T85" fmla="*/ 60 h 108"/>
                  <a:gd name="T86" fmla="*/ 10 w 149"/>
                  <a:gd name="T87" fmla="*/ 54 h 108"/>
                  <a:gd name="T88" fmla="*/ 6 w 149"/>
                  <a:gd name="T89" fmla="*/ 49 h 108"/>
                  <a:gd name="T90" fmla="*/ 16 w 149"/>
                  <a:gd name="T91" fmla="*/ 37 h 108"/>
                  <a:gd name="T92" fmla="*/ 19 w 149"/>
                  <a:gd name="T93" fmla="*/ 33 h 108"/>
                  <a:gd name="T94" fmla="*/ 19 w 149"/>
                  <a:gd name="T95" fmla="*/ 37 h 108"/>
                  <a:gd name="T96" fmla="*/ 25 w 149"/>
                  <a:gd name="T97" fmla="*/ 33 h 108"/>
                  <a:gd name="T98" fmla="*/ 21 w 149"/>
                  <a:gd name="T99" fmla="*/ 29 h 108"/>
                  <a:gd name="T100" fmla="*/ 16 w 149"/>
                  <a:gd name="T101" fmla="*/ 24 h 108"/>
                  <a:gd name="T102" fmla="*/ 12 w 149"/>
                  <a:gd name="T103" fmla="*/ 22 h 108"/>
                  <a:gd name="T104" fmla="*/ 12 w 149"/>
                  <a:gd name="T105" fmla="*/ 14 h 108"/>
                  <a:gd name="T106" fmla="*/ 10 w 149"/>
                  <a:gd name="T107" fmla="*/ 12 h 108"/>
                  <a:gd name="T108" fmla="*/ 12 w 149"/>
                  <a:gd name="T109" fmla="*/ 8 h 108"/>
                  <a:gd name="T110" fmla="*/ 16 w 149"/>
                  <a:gd name="T111" fmla="*/ 6 h 1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9"/>
                  <a:gd name="T169" fmla="*/ 0 h 108"/>
                  <a:gd name="T170" fmla="*/ 149 w 149"/>
                  <a:gd name="T171" fmla="*/ 108 h 10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9" h="108">
                    <a:moveTo>
                      <a:pt x="16" y="2"/>
                    </a:moveTo>
                    <a:lnTo>
                      <a:pt x="37" y="2"/>
                    </a:lnTo>
                    <a:lnTo>
                      <a:pt x="37" y="12"/>
                    </a:lnTo>
                    <a:lnTo>
                      <a:pt x="37" y="18"/>
                    </a:lnTo>
                    <a:lnTo>
                      <a:pt x="43" y="18"/>
                    </a:lnTo>
                    <a:lnTo>
                      <a:pt x="52" y="18"/>
                    </a:lnTo>
                    <a:lnTo>
                      <a:pt x="52" y="10"/>
                    </a:lnTo>
                    <a:lnTo>
                      <a:pt x="52" y="2"/>
                    </a:lnTo>
                    <a:lnTo>
                      <a:pt x="62" y="0"/>
                    </a:lnTo>
                    <a:lnTo>
                      <a:pt x="68" y="0"/>
                    </a:lnTo>
                    <a:lnTo>
                      <a:pt x="68" y="10"/>
                    </a:lnTo>
                    <a:lnTo>
                      <a:pt x="68" y="20"/>
                    </a:lnTo>
                    <a:lnTo>
                      <a:pt x="77" y="20"/>
                    </a:lnTo>
                    <a:lnTo>
                      <a:pt x="87" y="20"/>
                    </a:lnTo>
                    <a:lnTo>
                      <a:pt x="97" y="20"/>
                    </a:lnTo>
                    <a:lnTo>
                      <a:pt x="102" y="20"/>
                    </a:lnTo>
                    <a:lnTo>
                      <a:pt x="102" y="25"/>
                    </a:lnTo>
                    <a:lnTo>
                      <a:pt x="102" y="29"/>
                    </a:lnTo>
                    <a:lnTo>
                      <a:pt x="102" y="35"/>
                    </a:lnTo>
                    <a:lnTo>
                      <a:pt x="112" y="35"/>
                    </a:lnTo>
                    <a:lnTo>
                      <a:pt x="122" y="35"/>
                    </a:lnTo>
                    <a:lnTo>
                      <a:pt x="118" y="43"/>
                    </a:lnTo>
                    <a:lnTo>
                      <a:pt x="128" y="43"/>
                    </a:lnTo>
                    <a:lnTo>
                      <a:pt x="128" y="51"/>
                    </a:lnTo>
                    <a:lnTo>
                      <a:pt x="126" y="51"/>
                    </a:lnTo>
                    <a:lnTo>
                      <a:pt x="126" y="53"/>
                    </a:lnTo>
                    <a:lnTo>
                      <a:pt x="126" y="56"/>
                    </a:lnTo>
                    <a:lnTo>
                      <a:pt x="128" y="56"/>
                    </a:lnTo>
                    <a:lnTo>
                      <a:pt x="128" y="58"/>
                    </a:lnTo>
                    <a:lnTo>
                      <a:pt x="128" y="62"/>
                    </a:lnTo>
                    <a:lnTo>
                      <a:pt x="129" y="66"/>
                    </a:lnTo>
                    <a:lnTo>
                      <a:pt x="131" y="66"/>
                    </a:lnTo>
                    <a:lnTo>
                      <a:pt x="131" y="68"/>
                    </a:lnTo>
                    <a:lnTo>
                      <a:pt x="131" y="72"/>
                    </a:lnTo>
                    <a:lnTo>
                      <a:pt x="135" y="72"/>
                    </a:lnTo>
                    <a:lnTo>
                      <a:pt x="135" y="74"/>
                    </a:lnTo>
                    <a:lnTo>
                      <a:pt x="135" y="78"/>
                    </a:lnTo>
                    <a:lnTo>
                      <a:pt x="135" y="81"/>
                    </a:lnTo>
                    <a:lnTo>
                      <a:pt x="139" y="83"/>
                    </a:lnTo>
                    <a:lnTo>
                      <a:pt x="141" y="89"/>
                    </a:lnTo>
                    <a:lnTo>
                      <a:pt x="145" y="89"/>
                    </a:lnTo>
                    <a:lnTo>
                      <a:pt x="145" y="93"/>
                    </a:lnTo>
                    <a:lnTo>
                      <a:pt x="145" y="97"/>
                    </a:lnTo>
                    <a:lnTo>
                      <a:pt x="145" y="99"/>
                    </a:lnTo>
                    <a:lnTo>
                      <a:pt x="145" y="103"/>
                    </a:lnTo>
                    <a:lnTo>
                      <a:pt x="145" y="105"/>
                    </a:lnTo>
                    <a:lnTo>
                      <a:pt x="149" y="105"/>
                    </a:lnTo>
                    <a:lnTo>
                      <a:pt x="145" y="105"/>
                    </a:lnTo>
                    <a:lnTo>
                      <a:pt x="141" y="105"/>
                    </a:lnTo>
                    <a:lnTo>
                      <a:pt x="139" y="105"/>
                    </a:lnTo>
                    <a:lnTo>
                      <a:pt x="139" y="108"/>
                    </a:lnTo>
                    <a:lnTo>
                      <a:pt x="120" y="108"/>
                    </a:lnTo>
                    <a:lnTo>
                      <a:pt x="120" y="107"/>
                    </a:lnTo>
                    <a:lnTo>
                      <a:pt x="116" y="107"/>
                    </a:lnTo>
                    <a:lnTo>
                      <a:pt x="114" y="107"/>
                    </a:lnTo>
                    <a:lnTo>
                      <a:pt x="114" y="103"/>
                    </a:lnTo>
                    <a:lnTo>
                      <a:pt x="104" y="103"/>
                    </a:lnTo>
                    <a:lnTo>
                      <a:pt x="104" y="93"/>
                    </a:lnTo>
                    <a:lnTo>
                      <a:pt x="104" y="91"/>
                    </a:lnTo>
                    <a:lnTo>
                      <a:pt x="101" y="91"/>
                    </a:lnTo>
                    <a:lnTo>
                      <a:pt x="95" y="91"/>
                    </a:lnTo>
                    <a:lnTo>
                      <a:pt x="89" y="91"/>
                    </a:lnTo>
                    <a:lnTo>
                      <a:pt x="85" y="91"/>
                    </a:lnTo>
                    <a:lnTo>
                      <a:pt x="81" y="91"/>
                    </a:lnTo>
                    <a:lnTo>
                      <a:pt x="81" y="87"/>
                    </a:lnTo>
                    <a:lnTo>
                      <a:pt x="75" y="87"/>
                    </a:lnTo>
                    <a:lnTo>
                      <a:pt x="70" y="81"/>
                    </a:lnTo>
                    <a:lnTo>
                      <a:pt x="56" y="80"/>
                    </a:lnTo>
                    <a:lnTo>
                      <a:pt x="56" y="76"/>
                    </a:lnTo>
                    <a:lnTo>
                      <a:pt x="16" y="76"/>
                    </a:lnTo>
                    <a:lnTo>
                      <a:pt x="16" y="74"/>
                    </a:lnTo>
                    <a:lnTo>
                      <a:pt x="10" y="74"/>
                    </a:lnTo>
                    <a:lnTo>
                      <a:pt x="10" y="78"/>
                    </a:lnTo>
                    <a:lnTo>
                      <a:pt x="6" y="78"/>
                    </a:lnTo>
                    <a:lnTo>
                      <a:pt x="4" y="70"/>
                    </a:lnTo>
                    <a:lnTo>
                      <a:pt x="4" y="68"/>
                    </a:lnTo>
                    <a:lnTo>
                      <a:pt x="6" y="68"/>
                    </a:lnTo>
                    <a:lnTo>
                      <a:pt x="6" y="62"/>
                    </a:lnTo>
                    <a:lnTo>
                      <a:pt x="4" y="62"/>
                    </a:lnTo>
                    <a:lnTo>
                      <a:pt x="0" y="58"/>
                    </a:lnTo>
                    <a:lnTo>
                      <a:pt x="4" y="58"/>
                    </a:lnTo>
                    <a:lnTo>
                      <a:pt x="4" y="54"/>
                    </a:lnTo>
                    <a:lnTo>
                      <a:pt x="6" y="53"/>
                    </a:lnTo>
                    <a:lnTo>
                      <a:pt x="6" y="54"/>
                    </a:lnTo>
                    <a:lnTo>
                      <a:pt x="6" y="62"/>
                    </a:lnTo>
                    <a:lnTo>
                      <a:pt x="10" y="60"/>
                    </a:lnTo>
                    <a:lnTo>
                      <a:pt x="10" y="58"/>
                    </a:lnTo>
                    <a:lnTo>
                      <a:pt x="10" y="54"/>
                    </a:lnTo>
                    <a:lnTo>
                      <a:pt x="6" y="53"/>
                    </a:lnTo>
                    <a:lnTo>
                      <a:pt x="6" y="49"/>
                    </a:lnTo>
                    <a:lnTo>
                      <a:pt x="10" y="49"/>
                    </a:lnTo>
                    <a:lnTo>
                      <a:pt x="16" y="37"/>
                    </a:lnTo>
                    <a:lnTo>
                      <a:pt x="16" y="33"/>
                    </a:lnTo>
                    <a:lnTo>
                      <a:pt x="19" y="33"/>
                    </a:lnTo>
                    <a:lnTo>
                      <a:pt x="16" y="37"/>
                    </a:lnTo>
                    <a:lnTo>
                      <a:pt x="19" y="37"/>
                    </a:lnTo>
                    <a:lnTo>
                      <a:pt x="21" y="39"/>
                    </a:lnTo>
                    <a:lnTo>
                      <a:pt x="25" y="33"/>
                    </a:lnTo>
                    <a:lnTo>
                      <a:pt x="21" y="33"/>
                    </a:lnTo>
                    <a:lnTo>
                      <a:pt x="21" y="29"/>
                    </a:lnTo>
                    <a:lnTo>
                      <a:pt x="19" y="27"/>
                    </a:lnTo>
                    <a:lnTo>
                      <a:pt x="16" y="24"/>
                    </a:lnTo>
                    <a:lnTo>
                      <a:pt x="16" y="22"/>
                    </a:lnTo>
                    <a:lnTo>
                      <a:pt x="12" y="22"/>
                    </a:lnTo>
                    <a:lnTo>
                      <a:pt x="12" y="18"/>
                    </a:lnTo>
                    <a:lnTo>
                      <a:pt x="12" y="14"/>
                    </a:lnTo>
                    <a:lnTo>
                      <a:pt x="12" y="12"/>
                    </a:lnTo>
                    <a:lnTo>
                      <a:pt x="10" y="12"/>
                    </a:lnTo>
                    <a:lnTo>
                      <a:pt x="8" y="8"/>
                    </a:lnTo>
                    <a:lnTo>
                      <a:pt x="12" y="8"/>
                    </a:lnTo>
                    <a:lnTo>
                      <a:pt x="12" y="6"/>
                    </a:lnTo>
                    <a:lnTo>
                      <a:pt x="16" y="6"/>
                    </a:lnTo>
                    <a:lnTo>
                      <a:pt x="16" y="2"/>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30" name="Freeform 25"/>
              <p:cNvSpPr>
                <a:spLocks/>
              </p:cNvSpPr>
              <p:nvPr/>
            </p:nvSpPr>
            <p:spPr bwMode="auto">
              <a:xfrm>
                <a:off x="2794" y="290"/>
                <a:ext cx="471" cy="500"/>
              </a:xfrm>
              <a:custGeom>
                <a:avLst/>
                <a:gdLst>
                  <a:gd name="T0" fmla="*/ 164 w 471"/>
                  <a:gd name="T1" fmla="*/ 63 h 500"/>
                  <a:gd name="T2" fmla="*/ 189 w 471"/>
                  <a:gd name="T3" fmla="*/ 34 h 500"/>
                  <a:gd name="T4" fmla="*/ 368 w 471"/>
                  <a:gd name="T5" fmla="*/ 21 h 500"/>
                  <a:gd name="T6" fmla="*/ 339 w 471"/>
                  <a:gd name="T7" fmla="*/ 65 h 500"/>
                  <a:gd name="T8" fmla="*/ 355 w 471"/>
                  <a:gd name="T9" fmla="*/ 96 h 500"/>
                  <a:gd name="T10" fmla="*/ 351 w 471"/>
                  <a:gd name="T11" fmla="*/ 112 h 500"/>
                  <a:gd name="T12" fmla="*/ 334 w 471"/>
                  <a:gd name="T13" fmla="*/ 127 h 500"/>
                  <a:gd name="T14" fmla="*/ 355 w 471"/>
                  <a:gd name="T15" fmla="*/ 121 h 500"/>
                  <a:gd name="T16" fmla="*/ 347 w 471"/>
                  <a:gd name="T17" fmla="*/ 181 h 500"/>
                  <a:gd name="T18" fmla="*/ 368 w 471"/>
                  <a:gd name="T19" fmla="*/ 199 h 500"/>
                  <a:gd name="T20" fmla="*/ 378 w 471"/>
                  <a:gd name="T21" fmla="*/ 183 h 500"/>
                  <a:gd name="T22" fmla="*/ 388 w 471"/>
                  <a:gd name="T23" fmla="*/ 199 h 500"/>
                  <a:gd name="T24" fmla="*/ 392 w 471"/>
                  <a:gd name="T25" fmla="*/ 185 h 500"/>
                  <a:gd name="T26" fmla="*/ 409 w 471"/>
                  <a:gd name="T27" fmla="*/ 189 h 500"/>
                  <a:gd name="T28" fmla="*/ 415 w 471"/>
                  <a:gd name="T29" fmla="*/ 183 h 500"/>
                  <a:gd name="T30" fmla="*/ 409 w 471"/>
                  <a:gd name="T31" fmla="*/ 199 h 500"/>
                  <a:gd name="T32" fmla="*/ 438 w 471"/>
                  <a:gd name="T33" fmla="*/ 195 h 500"/>
                  <a:gd name="T34" fmla="*/ 422 w 471"/>
                  <a:gd name="T35" fmla="*/ 189 h 500"/>
                  <a:gd name="T36" fmla="*/ 428 w 471"/>
                  <a:gd name="T37" fmla="*/ 166 h 500"/>
                  <a:gd name="T38" fmla="*/ 434 w 471"/>
                  <a:gd name="T39" fmla="*/ 181 h 500"/>
                  <a:gd name="T40" fmla="*/ 448 w 471"/>
                  <a:gd name="T41" fmla="*/ 181 h 500"/>
                  <a:gd name="T42" fmla="*/ 438 w 471"/>
                  <a:gd name="T43" fmla="*/ 160 h 500"/>
                  <a:gd name="T44" fmla="*/ 446 w 471"/>
                  <a:gd name="T45" fmla="*/ 148 h 500"/>
                  <a:gd name="T46" fmla="*/ 436 w 471"/>
                  <a:gd name="T47" fmla="*/ 133 h 500"/>
                  <a:gd name="T48" fmla="*/ 451 w 471"/>
                  <a:gd name="T49" fmla="*/ 133 h 500"/>
                  <a:gd name="T50" fmla="*/ 469 w 471"/>
                  <a:gd name="T51" fmla="*/ 162 h 500"/>
                  <a:gd name="T52" fmla="*/ 469 w 471"/>
                  <a:gd name="T53" fmla="*/ 212 h 500"/>
                  <a:gd name="T54" fmla="*/ 469 w 471"/>
                  <a:gd name="T55" fmla="*/ 237 h 500"/>
                  <a:gd name="T56" fmla="*/ 471 w 471"/>
                  <a:gd name="T57" fmla="*/ 278 h 500"/>
                  <a:gd name="T58" fmla="*/ 471 w 471"/>
                  <a:gd name="T59" fmla="*/ 293 h 500"/>
                  <a:gd name="T60" fmla="*/ 465 w 471"/>
                  <a:gd name="T61" fmla="*/ 305 h 500"/>
                  <a:gd name="T62" fmla="*/ 469 w 471"/>
                  <a:gd name="T63" fmla="*/ 318 h 500"/>
                  <a:gd name="T64" fmla="*/ 459 w 471"/>
                  <a:gd name="T65" fmla="*/ 338 h 500"/>
                  <a:gd name="T66" fmla="*/ 438 w 471"/>
                  <a:gd name="T67" fmla="*/ 374 h 500"/>
                  <a:gd name="T68" fmla="*/ 417 w 471"/>
                  <a:gd name="T69" fmla="*/ 380 h 500"/>
                  <a:gd name="T70" fmla="*/ 393 w 471"/>
                  <a:gd name="T71" fmla="*/ 382 h 500"/>
                  <a:gd name="T72" fmla="*/ 376 w 471"/>
                  <a:gd name="T73" fmla="*/ 407 h 500"/>
                  <a:gd name="T74" fmla="*/ 345 w 471"/>
                  <a:gd name="T75" fmla="*/ 417 h 500"/>
                  <a:gd name="T76" fmla="*/ 336 w 471"/>
                  <a:gd name="T77" fmla="*/ 419 h 500"/>
                  <a:gd name="T78" fmla="*/ 326 w 471"/>
                  <a:gd name="T79" fmla="*/ 436 h 500"/>
                  <a:gd name="T80" fmla="*/ 324 w 471"/>
                  <a:gd name="T81" fmla="*/ 498 h 500"/>
                  <a:gd name="T82" fmla="*/ 208 w 471"/>
                  <a:gd name="T83" fmla="*/ 480 h 500"/>
                  <a:gd name="T84" fmla="*/ 143 w 471"/>
                  <a:gd name="T85" fmla="*/ 436 h 500"/>
                  <a:gd name="T86" fmla="*/ 123 w 471"/>
                  <a:gd name="T87" fmla="*/ 422 h 500"/>
                  <a:gd name="T88" fmla="*/ 115 w 471"/>
                  <a:gd name="T89" fmla="*/ 401 h 500"/>
                  <a:gd name="T90" fmla="*/ 83 w 471"/>
                  <a:gd name="T91" fmla="*/ 399 h 500"/>
                  <a:gd name="T92" fmla="*/ 81 w 471"/>
                  <a:gd name="T93" fmla="*/ 384 h 500"/>
                  <a:gd name="T94" fmla="*/ 54 w 471"/>
                  <a:gd name="T95" fmla="*/ 372 h 500"/>
                  <a:gd name="T96" fmla="*/ 54 w 471"/>
                  <a:gd name="T97" fmla="*/ 359 h 500"/>
                  <a:gd name="T98" fmla="*/ 25 w 471"/>
                  <a:gd name="T99" fmla="*/ 297 h 500"/>
                  <a:gd name="T100" fmla="*/ 23 w 471"/>
                  <a:gd name="T101" fmla="*/ 224 h 500"/>
                  <a:gd name="T102" fmla="*/ 13 w 471"/>
                  <a:gd name="T103" fmla="*/ 214 h 500"/>
                  <a:gd name="T104" fmla="*/ 5 w 471"/>
                  <a:gd name="T105" fmla="*/ 189 h 500"/>
                  <a:gd name="T106" fmla="*/ 40 w 471"/>
                  <a:gd name="T107" fmla="*/ 183 h 500"/>
                  <a:gd name="T108" fmla="*/ 60 w 471"/>
                  <a:gd name="T109" fmla="*/ 160 h 500"/>
                  <a:gd name="T110" fmla="*/ 56 w 471"/>
                  <a:gd name="T111" fmla="*/ 152 h 500"/>
                  <a:gd name="T112" fmla="*/ 50 w 471"/>
                  <a:gd name="T113" fmla="*/ 137 h 500"/>
                  <a:gd name="T114" fmla="*/ 65 w 471"/>
                  <a:gd name="T115" fmla="*/ 143 h 500"/>
                  <a:gd name="T116" fmla="*/ 75 w 471"/>
                  <a:gd name="T117" fmla="*/ 148 h 500"/>
                  <a:gd name="T118" fmla="*/ 90 w 471"/>
                  <a:gd name="T119" fmla="*/ 119 h 500"/>
                  <a:gd name="T120" fmla="*/ 67 w 471"/>
                  <a:gd name="T121" fmla="*/ 108 h 500"/>
                  <a:gd name="T122" fmla="*/ 88 w 471"/>
                  <a:gd name="T123" fmla="*/ 102 h 5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1"/>
                  <a:gd name="T187" fmla="*/ 0 h 500"/>
                  <a:gd name="T188" fmla="*/ 471 w 471"/>
                  <a:gd name="T189" fmla="*/ 500 h 50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1" h="500">
                    <a:moveTo>
                      <a:pt x="102" y="85"/>
                    </a:moveTo>
                    <a:lnTo>
                      <a:pt x="144" y="85"/>
                    </a:lnTo>
                    <a:lnTo>
                      <a:pt x="158" y="85"/>
                    </a:lnTo>
                    <a:lnTo>
                      <a:pt x="158" y="81"/>
                    </a:lnTo>
                    <a:lnTo>
                      <a:pt x="158" y="71"/>
                    </a:lnTo>
                    <a:lnTo>
                      <a:pt x="158" y="63"/>
                    </a:lnTo>
                    <a:lnTo>
                      <a:pt x="164" y="63"/>
                    </a:lnTo>
                    <a:lnTo>
                      <a:pt x="173" y="61"/>
                    </a:lnTo>
                    <a:lnTo>
                      <a:pt x="173" y="56"/>
                    </a:lnTo>
                    <a:lnTo>
                      <a:pt x="173" y="54"/>
                    </a:lnTo>
                    <a:lnTo>
                      <a:pt x="173" y="44"/>
                    </a:lnTo>
                    <a:lnTo>
                      <a:pt x="171" y="34"/>
                    </a:lnTo>
                    <a:lnTo>
                      <a:pt x="181" y="34"/>
                    </a:lnTo>
                    <a:lnTo>
                      <a:pt x="189" y="34"/>
                    </a:lnTo>
                    <a:lnTo>
                      <a:pt x="187" y="15"/>
                    </a:lnTo>
                    <a:lnTo>
                      <a:pt x="187" y="4"/>
                    </a:lnTo>
                    <a:lnTo>
                      <a:pt x="303" y="2"/>
                    </a:lnTo>
                    <a:lnTo>
                      <a:pt x="307" y="2"/>
                    </a:lnTo>
                    <a:lnTo>
                      <a:pt x="368" y="0"/>
                    </a:lnTo>
                    <a:lnTo>
                      <a:pt x="368" y="13"/>
                    </a:lnTo>
                    <a:lnTo>
                      <a:pt x="368" y="21"/>
                    </a:lnTo>
                    <a:lnTo>
                      <a:pt x="368" y="34"/>
                    </a:lnTo>
                    <a:lnTo>
                      <a:pt x="368" y="36"/>
                    </a:lnTo>
                    <a:lnTo>
                      <a:pt x="370" y="46"/>
                    </a:lnTo>
                    <a:lnTo>
                      <a:pt x="372" y="60"/>
                    </a:lnTo>
                    <a:lnTo>
                      <a:pt x="372" y="65"/>
                    </a:lnTo>
                    <a:lnTo>
                      <a:pt x="357" y="65"/>
                    </a:lnTo>
                    <a:lnTo>
                      <a:pt x="339" y="65"/>
                    </a:lnTo>
                    <a:lnTo>
                      <a:pt x="339" y="71"/>
                    </a:lnTo>
                    <a:lnTo>
                      <a:pt x="339" y="79"/>
                    </a:lnTo>
                    <a:lnTo>
                      <a:pt x="339" y="90"/>
                    </a:lnTo>
                    <a:lnTo>
                      <a:pt x="345" y="90"/>
                    </a:lnTo>
                    <a:lnTo>
                      <a:pt x="345" y="96"/>
                    </a:lnTo>
                    <a:lnTo>
                      <a:pt x="355" y="94"/>
                    </a:lnTo>
                    <a:lnTo>
                      <a:pt x="355" y="96"/>
                    </a:lnTo>
                    <a:lnTo>
                      <a:pt x="361" y="100"/>
                    </a:lnTo>
                    <a:lnTo>
                      <a:pt x="361" y="102"/>
                    </a:lnTo>
                    <a:lnTo>
                      <a:pt x="359" y="102"/>
                    </a:lnTo>
                    <a:lnTo>
                      <a:pt x="359" y="106"/>
                    </a:lnTo>
                    <a:lnTo>
                      <a:pt x="355" y="106"/>
                    </a:lnTo>
                    <a:lnTo>
                      <a:pt x="355" y="110"/>
                    </a:lnTo>
                    <a:lnTo>
                      <a:pt x="351" y="112"/>
                    </a:lnTo>
                    <a:lnTo>
                      <a:pt x="345" y="112"/>
                    </a:lnTo>
                    <a:lnTo>
                      <a:pt x="345" y="116"/>
                    </a:lnTo>
                    <a:lnTo>
                      <a:pt x="345" y="117"/>
                    </a:lnTo>
                    <a:lnTo>
                      <a:pt x="345" y="121"/>
                    </a:lnTo>
                    <a:lnTo>
                      <a:pt x="336" y="125"/>
                    </a:lnTo>
                    <a:lnTo>
                      <a:pt x="334" y="125"/>
                    </a:lnTo>
                    <a:lnTo>
                      <a:pt x="334" y="127"/>
                    </a:lnTo>
                    <a:lnTo>
                      <a:pt x="339" y="135"/>
                    </a:lnTo>
                    <a:lnTo>
                      <a:pt x="343" y="137"/>
                    </a:lnTo>
                    <a:lnTo>
                      <a:pt x="343" y="135"/>
                    </a:lnTo>
                    <a:lnTo>
                      <a:pt x="343" y="131"/>
                    </a:lnTo>
                    <a:lnTo>
                      <a:pt x="353" y="125"/>
                    </a:lnTo>
                    <a:lnTo>
                      <a:pt x="353" y="121"/>
                    </a:lnTo>
                    <a:lnTo>
                      <a:pt x="355" y="121"/>
                    </a:lnTo>
                    <a:lnTo>
                      <a:pt x="359" y="121"/>
                    </a:lnTo>
                    <a:lnTo>
                      <a:pt x="361" y="125"/>
                    </a:lnTo>
                    <a:lnTo>
                      <a:pt x="363" y="143"/>
                    </a:lnTo>
                    <a:lnTo>
                      <a:pt x="363" y="158"/>
                    </a:lnTo>
                    <a:lnTo>
                      <a:pt x="363" y="164"/>
                    </a:lnTo>
                    <a:lnTo>
                      <a:pt x="347" y="166"/>
                    </a:lnTo>
                    <a:lnTo>
                      <a:pt x="347" y="181"/>
                    </a:lnTo>
                    <a:lnTo>
                      <a:pt x="359" y="183"/>
                    </a:lnTo>
                    <a:lnTo>
                      <a:pt x="363" y="183"/>
                    </a:lnTo>
                    <a:lnTo>
                      <a:pt x="363" y="195"/>
                    </a:lnTo>
                    <a:lnTo>
                      <a:pt x="366" y="195"/>
                    </a:lnTo>
                    <a:lnTo>
                      <a:pt x="366" y="189"/>
                    </a:lnTo>
                    <a:lnTo>
                      <a:pt x="372" y="189"/>
                    </a:lnTo>
                    <a:lnTo>
                      <a:pt x="368" y="199"/>
                    </a:lnTo>
                    <a:lnTo>
                      <a:pt x="378" y="199"/>
                    </a:lnTo>
                    <a:lnTo>
                      <a:pt x="378" y="195"/>
                    </a:lnTo>
                    <a:lnTo>
                      <a:pt x="372" y="195"/>
                    </a:lnTo>
                    <a:lnTo>
                      <a:pt x="372" y="189"/>
                    </a:lnTo>
                    <a:lnTo>
                      <a:pt x="378" y="189"/>
                    </a:lnTo>
                    <a:lnTo>
                      <a:pt x="378" y="187"/>
                    </a:lnTo>
                    <a:lnTo>
                      <a:pt x="378" y="183"/>
                    </a:lnTo>
                    <a:lnTo>
                      <a:pt x="388" y="183"/>
                    </a:lnTo>
                    <a:lnTo>
                      <a:pt x="388" y="189"/>
                    </a:lnTo>
                    <a:lnTo>
                      <a:pt x="388" y="193"/>
                    </a:lnTo>
                    <a:lnTo>
                      <a:pt x="384" y="193"/>
                    </a:lnTo>
                    <a:lnTo>
                      <a:pt x="384" y="195"/>
                    </a:lnTo>
                    <a:lnTo>
                      <a:pt x="384" y="199"/>
                    </a:lnTo>
                    <a:lnTo>
                      <a:pt x="388" y="199"/>
                    </a:lnTo>
                    <a:lnTo>
                      <a:pt x="388" y="195"/>
                    </a:lnTo>
                    <a:lnTo>
                      <a:pt x="392" y="195"/>
                    </a:lnTo>
                    <a:lnTo>
                      <a:pt x="392" y="189"/>
                    </a:lnTo>
                    <a:lnTo>
                      <a:pt x="388" y="189"/>
                    </a:lnTo>
                    <a:lnTo>
                      <a:pt x="388" y="183"/>
                    </a:lnTo>
                    <a:lnTo>
                      <a:pt x="392" y="183"/>
                    </a:lnTo>
                    <a:lnTo>
                      <a:pt x="392" y="185"/>
                    </a:lnTo>
                    <a:lnTo>
                      <a:pt x="397" y="183"/>
                    </a:lnTo>
                    <a:lnTo>
                      <a:pt x="397" y="189"/>
                    </a:lnTo>
                    <a:lnTo>
                      <a:pt x="399" y="193"/>
                    </a:lnTo>
                    <a:lnTo>
                      <a:pt x="401" y="199"/>
                    </a:lnTo>
                    <a:lnTo>
                      <a:pt x="403" y="199"/>
                    </a:lnTo>
                    <a:lnTo>
                      <a:pt x="407" y="199"/>
                    </a:lnTo>
                    <a:lnTo>
                      <a:pt x="409" y="189"/>
                    </a:lnTo>
                    <a:lnTo>
                      <a:pt x="407" y="189"/>
                    </a:lnTo>
                    <a:lnTo>
                      <a:pt x="407" y="183"/>
                    </a:lnTo>
                    <a:lnTo>
                      <a:pt x="413" y="183"/>
                    </a:lnTo>
                    <a:lnTo>
                      <a:pt x="413" y="185"/>
                    </a:lnTo>
                    <a:lnTo>
                      <a:pt x="413" y="191"/>
                    </a:lnTo>
                    <a:lnTo>
                      <a:pt x="417" y="191"/>
                    </a:lnTo>
                    <a:lnTo>
                      <a:pt x="415" y="183"/>
                    </a:lnTo>
                    <a:lnTo>
                      <a:pt x="419" y="183"/>
                    </a:lnTo>
                    <a:lnTo>
                      <a:pt x="419" y="185"/>
                    </a:lnTo>
                    <a:lnTo>
                      <a:pt x="419" y="195"/>
                    </a:lnTo>
                    <a:lnTo>
                      <a:pt x="417" y="195"/>
                    </a:lnTo>
                    <a:lnTo>
                      <a:pt x="413" y="195"/>
                    </a:lnTo>
                    <a:lnTo>
                      <a:pt x="409" y="195"/>
                    </a:lnTo>
                    <a:lnTo>
                      <a:pt x="409" y="199"/>
                    </a:lnTo>
                    <a:lnTo>
                      <a:pt x="407" y="199"/>
                    </a:lnTo>
                    <a:lnTo>
                      <a:pt x="419" y="199"/>
                    </a:lnTo>
                    <a:lnTo>
                      <a:pt x="424" y="199"/>
                    </a:lnTo>
                    <a:lnTo>
                      <a:pt x="432" y="197"/>
                    </a:lnTo>
                    <a:lnTo>
                      <a:pt x="442" y="197"/>
                    </a:lnTo>
                    <a:lnTo>
                      <a:pt x="442" y="195"/>
                    </a:lnTo>
                    <a:lnTo>
                      <a:pt x="438" y="195"/>
                    </a:lnTo>
                    <a:lnTo>
                      <a:pt x="438" y="191"/>
                    </a:lnTo>
                    <a:lnTo>
                      <a:pt x="434" y="191"/>
                    </a:lnTo>
                    <a:lnTo>
                      <a:pt x="432" y="191"/>
                    </a:lnTo>
                    <a:lnTo>
                      <a:pt x="424" y="195"/>
                    </a:lnTo>
                    <a:lnTo>
                      <a:pt x="422" y="195"/>
                    </a:lnTo>
                    <a:lnTo>
                      <a:pt x="419" y="191"/>
                    </a:lnTo>
                    <a:lnTo>
                      <a:pt x="422" y="189"/>
                    </a:lnTo>
                    <a:lnTo>
                      <a:pt x="422" y="185"/>
                    </a:lnTo>
                    <a:lnTo>
                      <a:pt x="419" y="183"/>
                    </a:lnTo>
                    <a:lnTo>
                      <a:pt x="419" y="179"/>
                    </a:lnTo>
                    <a:lnTo>
                      <a:pt x="419" y="168"/>
                    </a:lnTo>
                    <a:lnTo>
                      <a:pt x="422" y="168"/>
                    </a:lnTo>
                    <a:lnTo>
                      <a:pt x="424" y="166"/>
                    </a:lnTo>
                    <a:lnTo>
                      <a:pt x="428" y="166"/>
                    </a:lnTo>
                    <a:lnTo>
                      <a:pt x="430" y="166"/>
                    </a:lnTo>
                    <a:lnTo>
                      <a:pt x="434" y="166"/>
                    </a:lnTo>
                    <a:lnTo>
                      <a:pt x="434" y="170"/>
                    </a:lnTo>
                    <a:lnTo>
                      <a:pt x="438" y="170"/>
                    </a:lnTo>
                    <a:lnTo>
                      <a:pt x="438" y="175"/>
                    </a:lnTo>
                    <a:lnTo>
                      <a:pt x="438" y="181"/>
                    </a:lnTo>
                    <a:lnTo>
                      <a:pt x="434" y="181"/>
                    </a:lnTo>
                    <a:lnTo>
                      <a:pt x="438" y="181"/>
                    </a:lnTo>
                    <a:lnTo>
                      <a:pt x="438" y="185"/>
                    </a:lnTo>
                    <a:lnTo>
                      <a:pt x="438" y="189"/>
                    </a:lnTo>
                    <a:lnTo>
                      <a:pt x="440" y="189"/>
                    </a:lnTo>
                    <a:lnTo>
                      <a:pt x="444" y="185"/>
                    </a:lnTo>
                    <a:lnTo>
                      <a:pt x="448" y="185"/>
                    </a:lnTo>
                    <a:lnTo>
                      <a:pt x="448" y="181"/>
                    </a:lnTo>
                    <a:lnTo>
                      <a:pt x="448" y="179"/>
                    </a:lnTo>
                    <a:lnTo>
                      <a:pt x="448" y="172"/>
                    </a:lnTo>
                    <a:lnTo>
                      <a:pt x="448" y="166"/>
                    </a:lnTo>
                    <a:lnTo>
                      <a:pt x="438" y="166"/>
                    </a:lnTo>
                    <a:lnTo>
                      <a:pt x="438" y="160"/>
                    </a:lnTo>
                    <a:lnTo>
                      <a:pt x="440" y="160"/>
                    </a:lnTo>
                    <a:lnTo>
                      <a:pt x="438" y="160"/>
                    </a:lnTo>
                    <a:lnTo>
                      <a:pt x="438" y="158"/>
                    </a:lnTo>
                    <a:lnTo>
                      <a:pt x="440" y="158"/>
                    </a:lnTo>
                    <a:lnTo>
                      <a:pt x="446" y="156"/>
                    </a:lnTo>
                    <a:lnTo>
                      <a:pt x="446" y="154"/>
                    </a:lnTo>
                    <a:lnTo>
                      <a:pt x="453" y="154"/>
                    </a:lnTo>
                    <a:lnTo>
                      <a:pt x="453" y="148"/>
                    </a:lnTo>
                    <a:lnTo>
                      <a:pt x="446" y="148"/>
                    </a:lnTo>
                    <a:lnTo>
                      <a:pt x="446" y="145"/>
                    </a:lnTo>
                    <a:lnTo>
                      <a:pt x="446" y="141"/>
                    </a:lnTo>
                    <a:lnTo>
                      <a:pt x="444" y="141"/>
                    </a:lnTo>
                    <a:lnTo>
                      <a:pt x="444" y="139"/>
                    </a:lnTo>
                    <a:lnTo>
                      <a:pt x="436" y="139"/>
                    </a:lnTo>
                    <a:lnTo>
                      <a:pt x="436" y="129"/>
                    </a:lnTo>
                    <a:lnTo>
                      <a:pt x="436" y="133"/>
                    </a:lnTo>
                    <a:lnTo>
                      <a:pt x="434" y="133"/>
                    </a:lnTo>
                    <a:lnTo>
                      <a:pt x="434" y="123"/>
                    </a:lnTo>
                    <a:lnTo>
                      <a:pt x="434" y="129"/>
                    </a:lnTo>
                    <a:lnTo>
                      <a:pt x="436" y="129"/>
                    </a:lnTo>
                    <a:lnTo>
                      <a:pt x="436" y="125"/>
                    </a:lnTo>
                    <a:lnTo>
                      <a:pt x="451" y="125"/>
                    </a:lnTo>
                    <a:lnTo>
                      <a:pt x="451" y="133"/>
                    </a:lnTo>
                    <a:lnTo>
                      <a:pt x="446" y="133"/>
                    </a:lnTo>
                    <a:lnTo>
                      <a:pt x="446" y="141"/>
                    </a:lnTo>
                    <a:lnTo>
                      <a:pt x="461" y="141"/>
                    </a:lnTo>
                    <a:lnTo>
                      <a:pt x="471" y="141"/>
                    </a:lnTo>
                    <a:lnTo>
                      <a:pt x="471" y="156"/>
                    </a:lnTo>
                    <a:lnTo>
                      <a:pt x="469" y="156"/>
                    </a:lnTo>
                    <a:lnTo>
                      <a:pt x="469" y="162"/>
                    </a:lnTo>
                    <a:lnTo>
                      <a:pt x="469" y="170"/>
                    </a:lnTo>
                    <a:lnTo>
                      <a:pt x="469" y="175"/>
                    </a:lnTo>
                    <a:lnTo>
                      <a:pt x="469" y="179"/>
                    </a:lnTo>
                    <a:lnTo>
                      <a:pt x="469" y="181"/>
                    </a:lnTo>
                    <a:lnTo>
                      <a:pt x="469" y="200"/>
                    </a:lnTo>
                    <a:lnTo>
                      <a:pt x="469" y="202"/>
                    </a:lnTo>
                    <a:lnTo>
                      <a:pt x="469" y="212"/>
                    </a:lnTo>
                    <a:lnTo>
                      <a:pt x="469" y="216"/>
                    </a:lnTo>
                    <a:lnTo>
                      <a:pt x="469" y="218"/>
                    </a:lnTo>
                    <a:lnTo>
                      <a:pt x="469" y="222"/>
                    </a:lnTo>
                    <a:lnTo>
                      <a:pt x="469" y="226"/>
                    </a:lnTo>
                    <a:lnTo>
                      <a:pt x="469" y="228"/>
                    </a:lnTo>
                    <a:lnTo>
                      <a:pt x="469" y="231"/>
                    </a:lnTo>
                    <a:lnTo>
                      <a:pt x="469" y="237"/>
                    </a:lnTo>
                    <a:lnTo>
                      <a:pt x="471" y="249"/>
                    </a:lnTo>
                    <a:lnTo>
                      <a:pt x="471" y="253"/>
                    </a:lnTo>
                    <a:lnTo>
                      <a:pt x="471" y="256"/>
                    </a:lnTo>
                    <a:lnTo>
                      <a:pt x="471" y="264"/>
                    </a:lnTo>
                    <a:lnTo>
                      <a:pt x="471" y="272"/>
                    </a:lnTo>
                    <a:lnTo>
                      <a:pt x="471" y="274"/>
                    </a:lnTo>
                    <a:lnTo>
                      <a:pt x="471" y="278"/>
                    </a:lnTo>
                    <a:lnTo>
                      <a:pt x="471" y="282"/>
                    </a:lnTo>
                    <a:lnTo>
                      <a:pt x="471" y="283"/>
                    </a:lnTo>
                    <a:lnTo>
                      <a:pt x="471" y="287"/>
                    </a:lnTo>
                    <a:lnTo>
                      <a:pt x="467" y="287"/>
                    </a:lnTo>
                    <a:lnTo>
                      <a:pt x="467" y="289"/>
                    </a:lnTo>
                    <a:lnTo>
                      <a:pt x="471" y="289"/>
                    </a:lnTo>
                    <a:lnTo>
                      <a:pt x="471" y="293"/>
                    </a:lnTo>
                    <a:lnTo>
                      <a:pt x="467" y="293"/>
                    </a:lnTo>
                    <a:lnTo>
                      <a:pt x="467" y="297"/>
                    </a:lnTo>
                    <a:lnTo>
                      <a:pt x="467" y="299"/>
                    </a:lnTo>
                    <a:lnTo>
                      <a:pt x="467" y="303"/>
                    </a:lnTo>
                    <a:lnTo>
                      <a:pt x="465" y="305"/>
                    </a:lnTo>
                    <a:lnTo>
                      <a:pt x="465" y="303"/>
                    </a:lnTo>
                    <a:lnTo>
                      <a:pt x="465" y="305"/>
                    </a:lnTo>
                    <a:lnTo>
                      <a:pt x="465" y="309"/>
                    </a:lnTo>
                    <a:lnTo>
                      <a:pt x="469" y="309"/>
                    </a:lnTo>
                    <a:lnTo>
                      <a:pt x="469" y="312"/>
                    </a:lnTo>
                    <a:lnTo>
                      <a:pt x="465" y="312"/>
                    </a:lnTo>
                    <a:lnTo>
                      <a:pt x="469" y="312"/>
                    </a:lnTo>
                    <a:lnTo>
                      <a:pt x="469" y="314"/>
                    </a:lnTo>
                    <a:lnTo>
                      <a:pt x="469" y="318"/>
                    </a:lnTo>
                    <a:lnTo>
                      <a:pt x="471" y="318"/>
                    </a:lnTo>
                    <a:lnTo>
                      <a:pt x="471" y="320"/>
                    </a:lnTo>
                    <a:lnTo>
                      <a:pt x="471" y="324"/>
                    </a:lnTo>
                    <a:lnTo>
                      <a:pt x="471" y="328"/>
                    </a:lnTo>
                    <a:lnTo>
                      <a:pt x="471" y="330"/>
                    </a:lnTo>
                    <a:lnTo>
                      <a:pt x="465" y="330"/>
                    </a:lnTo>
                    <a:lnTo>
                      <a:pt x="459" y="338"/>
                    </a:lnTo>
                    <a:lnTo>
                      <a:pt x="453" y="338"/>
                    </a:lnTo>
                    <a:lnTo>
                      <a:pt x="449" y="339"/>
                    </a:lnTo>
                    <a:lnTo>
                      <a:pt x="440" y="343"/>
                    </a:lnTo>
                    <a:lnTo>
                      <a:pt x="440" y="349"/>
                    </a:lnTo>
                    <a:lnTo>
                      <a:pt x="438" y="359"/>
                    </a:lnTo>
                    <a:lnTo>
                      <a:pt x="438" y="365"/>
                    </a:lnTo>
                    <a:lnTo>
                      <a:pt x="438" y="374"/>
                    </a:lnTo>
                    <a:lnTo>
                      <a:pt x="434" y="374"/>
                    </a:lnTo>
                    <a:lnTo>
                      <a:pt x="434" y="378"/>
                    </a:lnTo>
                    <a:lnTo>
                      <a:pt x="432" y="378"/>
                    </a:lnTo>
                    <a:lnTo>
                      <a:pt x="428" y="378"/>
                    </a:lnTo>
                    <a:lnTo>
                      <a:pt x="424" y="378"/>
                    </a:lnTo>
                    <a:lnTo>
                      <a:pt x="419" y="380"/>
                    </a:lnTo>
                    <a:lnTo>
                      <a:pt x="417" y="380"/>
                    </a:lnTo>
                    <a:lnTo>
                      <a:pt x="413" y="380"/>
                    </a:lnTo>
                    <a:lnTo>
                      <a:pt x="409" y="384"/>
                    </a:lnTo>
                    <a:lnTo>
                      <a:pt x="403" y="384"/>
                    </a:lnTo>
                    <a:lnTo>
                      <a:pt x="401" y="384"/>
                    </a:lnTo>
                    <a:lnTo>
                      <a:pt x="401" y="382"/>
                    </a:lnTo>
                    <a:lnTo>
                      <a:pt x="397" y="382"/>
                    </a:lnTo>
                    <a:lnTo>
                      <a:pt x="393" y="382"/>
                    </a:lnTo>
                    <a:lnTo>
                      <a:pt x="392" y="384"/>
                    </a:lnTo>
                    <a:lnTo>
                      <a:pt x="388" y="384"/>
                    </a:lnTo>
                    <a:lnTo>
                      <a:pt x="386" y="384"/>
                    </a:lnTo>
                    <a:lnTo>
                      <a:pt x="386" y="392"/>
                    </a:lnTo>
                    <a:lnTo>
                      <a:pt x="382" y="397"/>
                    </a:lnTo>
                    <a:lnTo>
                      <a:pt x="378" y="403"/>
                    </a:lnTo>
                    <a:lnTo>
                      <a:pt x="376" y="407"/>
                    </a:lnTo>
                    <a:lnTo>
                      <a:pt x="372" y="413"/>
                    </a:lnTo>
                    <a:lnTo>
                      <a:pt x="372" y="417"/>
                    </a:lnTo>
                    <a:lnTo>
                      <a:pt x="370" y="419"/>
                    </a:lnTo>
                    <a:lnTo>
                      <a:pt x="357" y="417"/>
                    </a:lnTo>
                    <a:lnTo>
                      <a:pt x="351" y="417"/>
                    </a:lnTo>
                    <a:lnTo>
                      <a:pt x="347" y="417"/>
                    </a:lnTo>
                    <a:lnTo>
                      <a:pt x="345" y="417"/>
                    </a:lnTo>
                    <a:lnTo>
                      <a:pt x="345" y="413"/>
                    </a:lnTo>
                    <a:lnTo>
                      <a:pt x="341" y="417"/>
                    </a:lnTo>
                    <a:lnTo>
                      <a:pt x="341" y="419"/>
                    </a:lnTo>
                    <a:lnTo>
                      <a:pt x="341" y="422"/>
                    </a:lnTo>
                    <a:lnTo>
                      <a:pt x="341" y="419"/>
                    </a:lnTo>
                    <a:lnTo>
                      <a:pt x="339" y="419"/>
                    </a:lnTo>
                    <a:lnTo>
                      <a:pt x="336" y="419"/>
                    </a:lnTo>
                    <a:lnTo>
                      <a:pt x="332" y="417"/>
                    </a:lnTo>
                    <a:lnTo>
                      <a:pt x="332" y="419"/>
                    </a:lnTo>
                    <a:lnTo>
                      <a:pt x="330" y="417"/>
                    </a:lnTo>
                    <a:lnTo>
                      <a:pt x="330" y="422"/>
                    </a:lnTo>
                    <a:lnTo>
                      <a:pt x="330" y="428"/>
                    </a:lnTo>
                    <a:lnTo>
                      <a:pt x="326" y="432"/>
                    </a:lnTo>
                    <a:lnTo>
                      <a:pt x="326" y="436"/>
                    </a:lnTo>
                    <a:lnTo>
                      <a:pt x="326" y="438"/>
                    </a:lnTo>
                    <a:lnTo>
                      <a:pt x="326" y="442"/>
                    </a:lnTo>
                    <a:lnTo>
                      <a:pt x="326" y="448"/>
                    </a:lnTo>
                    <a:lnTo>
                      <a:pt x="324" y="473"/>
                    </a:lnTo>
                    <a:lnTo>
                      <a:pt x="320" y="492"/>
                    </a:lnTo>
                    <a:lnTo>
                      <a:pt x="324" y="494"/>
                    </a:lnTo>
                    <a:lnTo>
                      <a:pt x="324" y="498"/>
                    </a:lnTo>
                    <a:lnTo>
                      <a:pt x="312" y="500"/>
                    </a:lnTo>
                    <a:lnTo>
                      <a:pt x="309" y="500"/>
                    </a:lnTo>
                    <a:lnTo>
                      <a:pt x="309" y="498"/>
                    </a:lnTo>
                    <a:lnTo>
                      <a:pt x="309" y="494"/>
                    </a:lnTo>
                    <a:lnTo>
                      <a:pt x="239" y="496"/>
                    </a:lnTo>
                    <a:lnTo>
                      <a:pt x="239" y="480"/>
                    </a:lnTo>
                    <a:lnTo>
                      <a:pt x="208" y="480"/>
                    </a:lnTo>
                    <a:lnTo>
                      <a:pt x="208" y="475"/>
                    </a:lnTo>
                    <a:lnTo>
                      <a:pt x="208" y="461"/>
                    </a:lnTo>
                    <a:lnTo>
                      <a:pt x="173" y="463"/>
                    </a:lnTo>
                    <a:lnTo>
                      <a:pt x="173" y="450"/>
                    </a:lnTo>
                    <a:lnTo>
                      <a:pt x="173" y="442"/>
                    </a:lnTo>
                    <a:lnTo>
                      <a:pt x="143" y="438"/>
                    </a:lnTo>
                    <a:lnTo>
                      <a:pt x="143" y="436"/>
                    </a:lnTo>
                    <a:lnTo>
                      <a:pt x="135" y="436"/>
                    </a:lnTo>
                    <a:lnTo>
                      <a:pt x="133" y="436"/>
                    </a:lnTo>
                    <a:lnTo>
                      <a:pt x="127" y="432"/>
                    </a:lnTo>
                    <a:lnTo>
                      <a:pt x="123" y="432"/>
                    </a:lnTo>
                    <a:lnTo>
                      <a:pt x="123" y="430"/>
                    </a:lnTo>
                    <a:lnTo>
                      <a:pt x="123" y="426"/>
                    </a:lnTo>
                    <a:lnTo>
                      <a:pt x="123" y="422"/>
                    </a:lnTo>
                    <a:lnTo>
                      <a:pt x="123" y="421"/>
                    </a:lnTo>
                    <a:lnTo>
                      <a:pt x="125" y="421"/>
                    </a:lnTo>
                    <a:lnTo>
                      <a:pt x="123" y="417"/>
                    </a:lnTo>
                    <a:lnTo>
                      <a:pt x="117" y="411"/>
                    </a:lnTo>
                    <a:lnTo>
                      <a:pt x="115" y="405"/>
                    </a:lnTo>
                    <a:lnTo>
                      <a:pt x="114" y="401"/>
                    </a:lnTo>
                    <a:lnTo>
                      <a:pt x="115" y="401"/>
                    </a:lnTo>
                    <a:lnTo>
                      <a:pt x="119" y="399"/>
                    </a:lnTo>
                    <a:lnTo>
                      <a:pt x="119" y="392"/>
                    </a:lnTo>
                    <a:lnTo>
                      <a:pt x="115" y="392"/>
                    </a:lnTo>
                    <a:lnTo>
                      <a:pt x="110" y="392"/>
                    </a:lnTo>
                    <a:lnTo>
                      <a:pt x="90" y="394"/>
                    </a:lnTo>
                    <a:lnTo>
                      <a:pt x="85" y="399"/>
                    </a:lnTo>
                    <a:lnTo>
                      <a:pt x="83" y="399"/>
                    </a:lnTo>
                    <a:lnTo>
                      <a:pt x="79" y="399"/>
                    </a:lnTo>
                    <a:lnTo>
                      <a:pt x="75" y="399"/>
                    </a:lnTo>
                    <a:lnTo>
                      <a:pt x="73" y="399"/>
                    </a:lnTo>
                    <a:lnTo>
                      <a:pt x="69" y="399"/>
                    </a:lnTo>
                    <a:lnTo>
                      <a:pt x="67" y="399"/>
                    </a:lnTo>
                    <a:lnTo>
                      <a:pt x="75" y="394"/>
                    </a:lnTo>
                    <a:lnTo>
                      <a:pt x="81" y="384"/>
                    </a:lnTo>
                    <a:lnTo>
                      <a:pt x="90" y="378"/>
                    </a:lnTo>
                    <a:lnTo>
                      <a:pt x="90" y="370"/>
                    </a:lnTo>
                    <a:lnTo>
                      <a:pt x="85" y="370"/>
                    </a:lnTo>
                    <a:lnTo>
                      <a:pt x="71" y="368"/>
                    </a:lnTo>
                    <a:lnTo>
                      <a:pt x="69" y="368"/>
                    </a:lnTo>
                    <a:lnTo>
                      <a:pt x="56" y="368"/>
                    </a:lnTo>
                    <a:lnTo>
                      <a:pt x="54" y="372"/>
                    </a:lnTo>
                    <a:lnTo>
                      <a:pt x="50" y="372"/>
                    </a:lnTo>
                    <a:lnTo>
                      <a:pt x="48" y="372"/>
                    </a:lnTo>
                    <a:lnTo>
                      <a:pt x="44" y="368"/>
                    </a:lnTo>
                    <a:lnTo>
                      <a:pt x="40" y="368"/>
                    </a:lnTo>
                    <a:lnTo>
                      <a:pt x="44" y="359"/>
                    </a:lnTo>
                    <a:lnTo>
                      <a:pt x="50" y="359"/>
                    </a:lnTo>
                    <a:lnTo>
                      <a:pt x="54" y="359"/>
                    </a:lnTo>
                    <a:lnTo>
                      <a:pt x="34" y="353"/>
                    </a:lnTo>
                    <a:lnTo>
                      <a:pt x="34" y="351"/>
                    </a:lnTo>
                    <a:lnTo>
                      <a:pt x="25" y="351"/>
                    </a:lnTo>
                    <a:lnTo>
                      <a:pt x="25" y="338"/>
                    </a:lnTo>
                    <a:lnTo>
                      <a:pt x="25" y="332"/>
                    </a:lnTo>
                    <a:lnTo>
                      <a:pt x="25" y="316"/>
                    </a:lnTo>
                    <a:lnTo>
                      <a:pt x="25" y="297"/>
                    </a:lnTo>
                    <a:lnTo>
                      <a:pt x="27" y="297"/>
                    </a:lnTo>
                    <a:lnTo>
                      <a:pt x="27" y="289"/>
                    </a:lnTo>
                    <a:lnTo>
                      <a:pt x="27" y="280"/>
                    </a:lnTo>
                    <a:lnTo>
                      <a:pt x="23" y="280"/>
                    </a:lnTo>
                    <a:lnTo>
                      <a:pt x="23" y="266"/>
                    </a:lnTo>
                    <a:lnTo>
                      <a:pt x="23" y="260"/>
                    </a:lnTo>
                    <a:lnTo>
                      <a:pt x="23" y="224"/>
                    </a:lnTo>
                    <a:lnTo>
                      <a:pt x="23" y="226"/>
                    </a:lnTo>
                    <a:lnTo>
                      <a:pt x="17" y="226"/>
                    </a:lnTo>
                    <a:lnTo>
                      <a:pt x="17" y="229"/>
                    </a:lnTo>
                    <a:lnTo>
                      <a:pt x="13" y="220"/>
                    </a:lnTo>
                    <a:lnTo>
                      <a:pt x="13" y="218"/>
                    </a:lnTo>
                    <a:lnTo>
                      <a:pt x="17" y="218"/>
                    </a:lnTo>
                    <a:lnTo>
                      <a:pt x="13" y="214"/>
                    </a:lnTo>
                    <a:lnTo>
                      <a:pt x="17" y="214"/>
                    </a:lnTo>
                    <a:lnTo>
                      <a:pt x="17" y="210"/>
                    </a:lnTo>
                    <a:lnTo>
                      <a:pt x="7" y="199"/>
                    </a:lnTo>
                    <a:lnTo>
                      <a:pt x="0" y="202"/>
                    </a:lnTo>
                    <a:lnTo>
                      <a:pt x="0" y="199"/>
                    </a:lnTo>
                    <a:lnTo>
                      <a:pt x="4" y="193"/>
                    </a:lnTo>
                    <a:lnTo>
                      <a:pt x="5" y="189"/>
                    </a:lnTo>
                    <a:lnTo>
                      <a:pt x="5" y="187"/>
                    </a:lnTo>
                    <a:lnTo>
                      <a:pt x="9" y="187"/>
                    </a:lnTo>
                    <a:lnTo>
                      <a:pt x="9" y="183"/>
                    </a:lnTo>
                    <a:lnTo>
                      <a:pt x="13" y="183"/>
                    </a:lnTo>
                    <a:lnTo>
                      <a:pt x="25" y="183"/>
                    </a:lnTo>
                    <a:lnTo>
                      <a:pt x="29" y="183"/>
                    </a:lnTo>
                    <a:lnTo>
                      <a:pt x="40" y="183"/>
                    </a:lnTo>
                    <a:lnTo>
                      <a:pt x="44" y="179"/>
                    </a:lnTo>
                    <a:lnTo>
                      <a:pt x="56" y="179"/>
                    </a:lnTo>
                    <a:lnTo>
                      <a:pt x="56" y="173"/>
                    </a:lnTo>
                    <a:lnTo>
                      <a:pt x="56" y="168"/>
                    </a:lnTo>
                    <a:lnTo>
                      <a:pt x="56" y="164"/>
                    </a:lnTo>
                    <a:lnTo>
                      <a:pt x="60" y="164"/>
                    </a:lnTo>
                    <a:lnTo>
                      <a:pt x="60" y="160"/>
                    </a:lnTo>
                    <a:lnTo>
                      <a:pt x="60" y="158"/>
                    </a:lnTo>
                    <a:lnTo>
                      <a:pt x="61" y="158"/>
                    </a:lnTo>
                    <a:lnTo>
                      <a:pt x="61" y="150"/>
                    </a:lnTo>
                    <a:lnTo>
                      <a:pt x="60" y="154"/>
                    </a:lnTo>
                    <a:lnTo>
                      <a:pt x="56" y="158"/>
                    </a:lnTo>
                    <a:lnTo>
                      <a:pt x="56" y="154"/>
                    </a:lnTo>
                    <a:lnTo>
                      <a:pt x="56" y="152"/>
                    </a:lnTo>
                    <a:lnTo>
                      <a:pt x="56" y="148"/>
                    </a:lnTo>
                    <a:lnTo>
                      <a:pt x="52" y="148"/>
                    </a:lnTo>
                    <a:lnTo>
                      <a:pt x="52" y="145"/>
                    </a:lnTo>
                    <a:lnTo>
                      <a:pt x="52" y="143"/>
                    </a:lnTo>
                    <a:lnTo>
                      <a:pt x="52" y="139"/>
                    </a:lnTo>
                    <a:lnTo>
                      <a:pt x="52" y="137"/>
                    </a:lnTo>
                    <a:lnTo>
                      <a:pt x="50" y="137"/>
                    </a:lnTo>
                    <a:lnTo>
                      <a:pt x="60" y="135"/>
                    </a:lnTo>
                    <a:lnTo>
                      <a:pt x="60" y="139"/>
                    </a:lnTo>
                    <a:lnTo>
                      <a:pt x="65" y="139"/>
                    </a:lnTo>
                    <a:lnTo>
                      <a:pt x="65" y="145"/>
                    </a:lnTo>
                    <a:lnTo>
                      <a:pt x="65" y="143"/>
                    </a:lnTo>
                    <a:lnTo>
                      <a:pt x="67" y="143"/>
                    </a:lnTo>
                    <a:lnTo>
                      <a:pt x="65" y="143"/>
                    </a:lnTo>
                    <a:lnTo>
                      <a:pt x="65" y="139"/>
                    </a:lnTo>
                    <a:lnTo>
                      <a:pt x="67" y="139"/>
                    </a:lnTo>
                    <a:lnTo>
                      <a:pt x="71" y="139"/>
                    </a:lnTo>
                    <a:lnTo>
                      <a:pt x="71" y="143"/>
                    </a:lnTo>
                    <a:lnTo>
                      <a:pt x="71" y="145"/>
                    </a:lnTo>
                    <a:lnTo>
                      <a:pt x="71" y="148"/>
                    </a:lnTo>
                    <a:lnTo>
                      <a:pt x="75" y="148"/>
                    </a:lnTo>
                    <a:lnTo>
                      <a:pt x="77" y="148"/>
                    </a:lnTo>
                    <a:lnTo>
                      <a:pt x="81" y="148"/>
                    </a:lnTo>
                    <a:lnTo>
                      <a:pt x="85" y="148"/>
                    </a:lnTo>
                    <a:lnTo>
                      <a:pt x="87" y="145"/>
                    </a:lnTo>
                    <a:lnTo>
                      <a:pt x="90" y="145"/>
                    </a:lnTo>
                    <a:lnTo>
                      <a:pt x="90" y="129"/>
                    </a:lnTo>
                    <a:lnTo>
                      <a:pt x="90" y="119"/>
                    </a:lnTo>
                    <a:lnTo>
                      <a:pt x="71" y="119"/>
                    </a:lnTo>
                    <a:lnTo>
                      <a:pt x="71" y="117"/>
                    </a:lnTo>
                    <a:lnTo>
                      <a:pt x="71" y="114"/>
                    </a:lnTo>
                    <a:lnTo>
                      <a:pt x="61" y="114"/>
                    </a:lnTo>
                    <a:lnTo>
                      <a:pt x="61" y="112"/>
                    </a:lnTo>
                    <a:lnTo>
                      <a:pt x="61" y="108"/>
                    </a:lnTo>
                    <a:lnTo>
                      <a:pt x="67" y="108"/>
                    </a:lnTo>
                    <a:lnTo>
                      <a:pt x="67" y="112"/>
                    </a:lnTo>
                    <a:lnTo>
                      <a:pt x="67" y="108"/>
                    </a:lnTo>
                    <a:lnTo>
                      <a:pt x="71" y="108"/>
                    </a:lnTo>
                    <a:lnTo>
                      <a:pt x="71" y="102"/>
                    </a:lnTo>
                    <a:lnTo>
                      <a:pt x="77" y="102"/>
                    </a:lnTo>
                    <a:lnTo>
                      <a:pt x="81" y="102"/>
                    </a:lnTo>
                    <a:lnTo>
                      <a:pt x="88" y="102"/>
                    </a:lnTo>
                    <a:lnTo>
                      <a:pt x="96" y="100"/>
                    </a:lnTo>
                    <a:lnTo>
                      <a:pt x="102" y="100"/>
                    </a:lnTo>
                    <a:lnTo>
                      <a:pt x="102" y="89"/>
                    </a:lnTo>
                    <a:lnTo>
                      <a:pt x="102" y="85"/>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31" name="Freeform 26"/>
              <p:cNvSpPr>
                <a:spLocks/>
              </p:cNvSpPr>
              <p:nvPr/>
            </p:nvSpPr>
            <p:spPr bwMode="auto">
              <a:xfrm>
                <a:off x="2794" y="290"/>
                <a:ext cx="471" cy="500"/>
              </a:xfrm>
              <a:custGeom>
                <a:avLst/>
                <a:gdLst>
                  <a:gd name="T0" fmla="*/ 164 w 471"/>
                  <a:gd name="T1" fmla="*/ 63 h 500"/>
                  <a:gd name="T2" fmla="*/ 189 w 471"/>
                  <a:gd name="T3" fmla="*/ 34 h 500"/>
                  <a:gd name="T4" fmla="*/ 368 w 471"/>
                  <a:gd name="T5" fmla="*/ 21 h 500"/>
                  <a:gd name="T6" fmla="*/ 339 w 471"/>
                  <a:gd name="T7" fmla="*/ 65 h 500"/>
                  <a:gd name="T8" fmla="*/ 355 w 471"/>
                  <a:gd name="T9" fmla="*/ 96 h 500"/>
                  <a:gd name="T10" fmla="*/ 351 w 471"/>
                  <a:gd name="T11" fmla="*/ 112 h 500"/>
                  <a:gd name="T12" fmla="*/ 334 w 471"/>
                  <a:gd name="T13" fmla="*/ 127 h 500"/>
                  <a:gd name="T14" fmla="*/ 355 w 471"/>
                  <a:gd name="T15" fmla="*/ 121 h 500"/>
                  <a:gd name="T16" fmla="*/ 347 w 471"/>
                  <a:gd name="T17" fmla="*/ 181 h 500"/>
                  <a:gd name="T18" fmla="*/ 368 w 471"/>
                  <a:gd name="T19" fmla="*/ 199 h 500"/>
                  <a:gd name="T20" fmla="*/ 378 w 471"/>
                  <a:gd name="T21" fmla="*/ 183 h 500"/>
                  <a:gd name="T22" fmla="*/ 388 w 471"/>
                  <a:gd name="T23" fmla="*/ 199 h 500"/>
                  <a:gd name="T24" fmla="*/ 392 w 471"/>
                  <a:gd name="T25" fmla="*/ 185 h 500"/>
                  <a:gd name="T26" fmla="*/ 409 w 471"/>
                  <a:gd name="T27" fmla="*/ 189 h 500"/>
                  <a:gd name="T28" fmla="*/ 415 w 471"/>
                  <a:gd name="T29" fmla="*/ 183 h 500"/>
                  <a:gd name="T30" fmla="*/ 409 w 471"/>
                  <a:gd name="T31" fmla="*/ 199 h 500"/>
                  <a:gd name="T32" fmla="*/ 438 w 471"/>
                  <a:gd name="T33" fmla="*/ 195 h 500"/>
                  <a:gd name="T34" fmla="*/ 422 w 471"/>
                  <a:gd name="T35" fmla="*/ 189 h 500"/>
                  <a:gd name="T36" fmla="*/ 428 w 471"/>
                  <a:gd name="T37" fmla="*/ 166 h 500"/>
                  <a:gd name="T38" fmla="*/ 434 w 471"/>
                  <a:gd name="T39" fmla="*/ 181 h 500"/>
                  <a:gd name="T40" fmla="*/ 448 w 471"/>
                  <a:gd name="T41" fmla="*/ 181 h 500"/>
                  <a:gd name="T42" fmla="*/ 438 w 471"/>
                  <a:gd name="T43" fmla="*/ 160 h 500"/>
                  <a:gd name="T44" fmla="*/ 446 w 471"/>
                  <a:gd name="T45" fmla="*/ 148 h 500"/>
                  <a:gd name="T46" fmla="*/ 436 w 471"/>
                  <a:gd name="T47" fmla="*/ 133 h 500"/>
                  <a:gd name="T48" fmla="*/ 451 w 471"/>
                  <a:gd name="T49" fmla="*/ 133 h 500"/>
                  <a:gd name="T50" fmla="*/ 469 w 471"/>
                  <a:gd name="T51" fmla="*/ 162 h 500"/>
                  <a:gd name="T52" fmla="*/ 469 w 471"/>
                  <a:gd name="T53" fmla="*/ 212 h 500"/>
                  <a:gd name="T54" fmla="*/ 469 w 471"/>
                  <a:gd name="T55" fmla="*/ 237 h 500"/>
                  <a:gd name="T56" fmla="*/ 471 w 471"/>
                  <a:gd name="T57" fmla="*/ 278 h 500"/>
                  <a:gd name="T58" fmla="*/ 471 w 471"/>
                  <a:gd name="T59" fmla="*/ 293 h 500"/>
                  <a:gd name="T60" fmla="*/ 465 w 471"/>
                  <a:gd name="T61" fmla="*/ 305 h 500"/>
                  <a:gd name="T62" fmla="*/ 469 w 471"/>
                  <a:gd name="T63" fmla="*/ 318 h 500"/>
                  <a:gd name="T64" fmla="*/ 459 w 471"/>
                  <a:gd name="T65" fmla="*/ 338 h 500"/>
                  <a:gd name="T66" fmla="*/ 438 w 471"/>
                  <a:gd name="T67" fmla="*/ 374 h 500"/>
                  <a:gd name="T68" fmla="*/ 417 w 471"/>
                  <a:gd name="T69" fmla="*/ 380 h 500"/>
                  <a:gd name="T70" fmla="*/ 393 w 471"/>
                  <a:gd name="T71" fmla="*/ 382 h 500"/>
                  <a:gd name="T72" fmla="*/ 376 w 471"/>
                  <a:gd name="T73" fmla="*/ 407 h 500"/>
                  <a:gd name="T74" fmla="*/ 345 w 471"/>
                  <a:gd name="T75" fmla="*/ 417 h 500"/>
                  <a:gd name="T76" fmla="*/ 336 w 471"/>
                  <a:gd name="T77" fmla="*/ 419 h 500"/>
                  <a:gd name="T78" fmla="*/ 326 w 471"/>
                  <a:gd name="T79" fmla="*/ 436 h 500"/>
                  <a:gd name="T80" fmla="*/ 324 w 471"/>
                  <a:gd name="T81" fmla="*/ 498 h 500"/>
                  <a:gd name="T82" fmla="*/ 208 w 471"/>
                  <a:gd name="T83" fmla="*/ 480 h 500"/>
                  <a:gd name="T84" fmla="*/ 143 w 471"/>
                  <a:gd name="T85" fmla="*/ 436 h 500"/>
                  <a:gd name="T86" fmla="*/ 123 w 471"/>
                  <a:gd name="T87" fmla="*/ 422 h 500"/>
                  <a:gd name="T88" fmla="*/ 115 w 471"/>
                  <a:gd name="T89" fmla="*/ 401 h 500"/>
                  <a:gd name="T90" fmla="*/ 83 w 471"/>
                  <a:gd name="T91" fmla="*/ 399 h 500"/>
                  <a:gd name="T92" fmla="*/ 81 w 471"/>
                  <a:gd name="T93" fmla="*/ 384 h 500"/>
                  <a:gd name="T94" fmla="*/ 54 w 471"/>
                  <a:gd name="T95" fmla="*/ 372 h 500"/>
                  <a:gd name="T96" fmla="*/ 54 w 471"/>
                  <a:gd name="T97" fmla="*/ 359 h 500"/>
                  <a:gd name="T98" fmla="*/ 25 w 471"/>
                  <a:gd name="T99" fmla="*/ 297 h 500"/>
                  <a:gd name="T100" fmla="*/ 23 w 471"/>
                  <a:gd name="T101" fmla="*/ 224 h 500"/>
                  <a:gd name="T102" fmla="*/ 13 w 471"/>
                  <a:gd name="T103" fmla="*/ 214 h 500"/>
                  <a:gd name="T104" fmla="*/ 5 w 471"/>
                  <a:gd name="T105" fmla="*/ 189 h 500"/>
                  <a:gd name="T106" fmla="*/ 40 w 471"/>
                  <a:gd name="T107" fmla="*/ 183 h 500"/>
                  <a:gd name="T108" fmla="*/ 60 w 471"/>
                  <a:gd name="T109" fmla="*/ 160 h 500"/>
                  <a:gd name="T110" fmla="*/ 56 w 471"/>
                  <a:gd name="T111" fmla="*/ 152 h 500"/>
                  <a:gd name="T112" fmla="*/ 50 w 471"/>
                  <a:gd name="T113" fmla="*/ 137 h 500"/>
                  <a:gd name="T114" fmla="*/ 65 w 471"/>
                  <a:gd name="T115" fmla="*/ 143 h 500"/>
                  <a:gd name="T116" fmla="*/ 75 w 471"/>
                  <a:gd name="T117" fmla="*/ 148 h 500"/>
                  <a:gd name="T118" fmla="*/ 90 w 471"/>
                  <a:gd name="T119" fmla="*/ 119 h 500"/>
                  <a:gd name="T120" fmla="*/ 67 w 471"/>
                  <a:gd name="T121" fmla="*/ 108 h 500"/>
                  <a:gd name="T122" fmla="*/ 88 w 471"/>
                  <a:gd name="T123" fmla="*/ 102 h 5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1"/>
                  <a:gd name="T187" fmla="*/ 0 h 500"/>
                  <a:gd name="T188" fmla="*/ 471 w 471"/>
                  <a:gd name="T189" fmla="*/ 500 h 50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1" h="500">
                    <a:moveTo>
                      <a:pt x="102" y="85"/>
                    </a:moveTo>
                    <a:lnTo>
                      <a:pt x="144" y="85"/>
                    </a:lnTo>
                    <a:lnTo>
                      <a:pt x="158" y="85"/>
                    </a:lnTo>
                    <a:lnTo>
                      <a:pt x="158" y="81"/>
                    </a:lnTo>
                    <a:lnTo>
                      <a:pt x="158" y="71"/>
                    </a:lnTo>
                    <a:lnTo>
                      <a:pt x="158" y="63"/>
                    </a:lnTo>
                    <a:lnTo>
                      <a:pt x="164" y="63"/>
                    </a:lnTo>
                    <a:lnTo>
                      <a:pt x="173" y="61"/>
                    </a:lnTo>
                    <a:lnTo>
                      <a:pt x="173" y="56"/>
                    </a:lnTo>
                    <a:lnTo>
                      <a:pt x="173" y="54"/>
                    </a:lnTo>
                    <a:lnTo>
                      <a:pt x="173" y="44"/>
                    </a:lnTo>
                    <a:lnTo>
                      <a:pt x="171" y="34"/>
                    </a:lnTo>
                    <a:lnTo>
                      <a:pt x="181" y="34"/>
                    </a:lnTo>
                    <a:lnTo>
                      <a:pt x="189" y="34"/>
                    </a:lnTo>
                    <a:lnTo>
                      <a:pt x="187" y="15"/>
                    </a:lnTo>
                    <a:lnTo>
                      <a:pt x="187" y="4"/>
                    </a:lnTo>
                    <a:lnTo>
                      <a:pt x="303" y="2"/>
                    </a:lnTo>
                    <a:lnTo>
                      <a:pt x="307" y="2"/>
                    </a:lnTo>
                    <a:lnTo>
                      <a:pt x="368" y="0"/>
                    </a:lnTo>
                    <a:lnTo>
                      <a:pt x="368" y="13"/>
                    </a:lnTo>
                    <a:lnTo>
                      <a:pt x="368" y="21"/>
                    </a:lnTo>
                    <a:lnTo>
                      <a:pt x="368" y="34"/>
                    </a:lnTo>
                    <a:lnTo>
                      <a:pt x="368" y="36"/>
                    </a:lnTo>
                    <a:lnTo>
                      <a:pt x="370" y="46"/>
                    </a:lnTo>
                    <a:lnTo>
                      <a:pt x="372" y="60"/>
                    </a:lnTo>
                    <a:lnTo>
                      <a:pt x="372" y="65"/>
                    </a:lnTo>
                    <a:lnTo>
                      <a:pt x="357" y="65"/>
                    </a:lnTo>
                    <a:lnTo>
                      <a:pt x="339" y="65"/>
                    </a:lnTo>
                    <a:lnTo>
                      <a:pt x="339" y="71"/>
                    </a:lnTo>
                    <a:lnTo>
                      <a:pt x="339" y="79"/>
                    </a:lnTo>
                    <a:lnTo>
                      <a:pt x="339" y="90"/>
                    </a:lnTo>
                    <a:lnTo>
                      <a:pt x="345" y="90"/>
                    </a:lnTo>
                    <a:lnTo>
                      <a:pt x="345" y="96"/>
                    </a:lnTo>
                    <a:lnTo>
                      <a:pt x="355" y="94"/>
                    </a:lnTo>
                    <a:lnTo>
                      <a:pt x="355" y="96"/>
                    </a:lnTo>
                    <a:lnTo>
                      <a:pt x="361" y="100"/>
                    </a:lnTo>
                    <a:lnTo>
                      <a:pt x="361" y="102"/>
                    </a:lnTo>
                    <a:lnTo>
                      <a:pt x="359" y="102"/>
                    </a:lnTo>
                    <a:lnTo>
                      <a:pt x="359" y="106"/>
                    </a:lnTo>
                    <a:lnTo>
                      <a:pt x="355" y="106"/>
                    </a:lnTo>
                    <a:lnTo>
                      <a:pt x="355" y="110"/>
                    </a:lnTo>
                    <a:lnTo>
                      <a:pt x="351" y="112"/>
                    </a:lnTo>
                    <a:lnTo>
                      <a:pt x="345" y="112"/>
                    </a:lnTo>
                    <a:lnTo>
                      <a:pt x="345" y="116"/>
                    </a:lnTo>
                    <a:lnTo>
                      <a:pt x="345" y="117"/>
                    </a:lnTo>
                    <a:lnTo>
                      <a:pt x="345" y="121"/>
                    </a:lnTo>
                    <a:lnTo>
                      <a:pt x="336" y="125"/>
                    </a:lnTo>
                    <a:lnTo>
                      <a:pt x="334" y="125"/>
                    </a:lnTo>
                    <a:lnTo>
                      <a:pt x="334" y="127"/>
                    </a:lnTo>
                    <a:lnTo>
                      <a:pt x="339" y="135"/>
                    </a:lnTo>
                    <a:lnTo>
                      <a:pt x="343" y="137"/>
                    </a:lnTo>
                    <a:lnTo>
                      <a:pt x="343" y="135"/>
                    </a:lnTo>
                    <a:lnTo>
                      <a:pt x="343" y="131"/>
                    </a:lnTo>
                    <a:lnTo>
                      <a:pt x="353" y="125"/>
                    </a:lnTo>
                    <a:lnTo>
                      <a:pt x="353" y="121"/>
                    </a:lnTo>
                    <a:lnTo>
                      <a:pt x="355" y="121"/>
                    </a:lnTo>
                    <a:lnTo>
                      <a:pt x="359" y="121"/>
                    </a:lnTo>
                    <a:lnTo>
                      <a:pt x="361" y="125"/>
                    </a:lnTo>
                    <a:lnTo>
                      <a:pt x="363" y="143"/>
                    </a:lnTo>
                    <a:lnTo>
                      <a:pt x="363" y="158"/>
                    </a:lnTo>
                    <a:lnTo>
                      <a:pt x="363" y="164"/>
                    </a:lnTo>
                    <a:lnTo>
                      <a:pt x="347" y="166"/>
                    </a:lnTo>
                    <a:lnTo>
                      <a:pt x="347" y="181"/>
                    </a:lnTo>
                    <a:lnTo>
                      <a:pt x="359" y="183"/>
                    </a:lnTo>
                    <a:lnTo>
                      <a:pt x="363" y="183"/>
                    </a:lnTo>
                    <a:lnTo>
                      <a:pt x="363" y="195"/>
                    </a:lnTo>
                    <a:lnTo>
                      <a:pt x="366" y="195"/>
                    </a:lnTo>
                    <a:lnTo>
                      <a:pt x="366" y="189"/>
                    </a:lnTo>
                    <a:lnTo>
                      <a:pt x="372" y="189"/>
                    </a:lnTo>
                    <a:lnTo>
                      <a:pt x="368" y="199"/>
                    </a:lnTo>
                    <a:lnTo>
                      <a:pt x="378" y="199"/>
                    </a:lnTo>
                    <a:lnTo>
                      <a:pt x="378" y="195"/>
                    </a:lnTo>
                    <a:lnTo>
                      <a:pt x="372" y="195"/>
                    </a:lnTo>
                    <a:lnTo>
                      <a:pt x="372" y="189"/>
                    </a:lnTo>
                    <a:lnTo>
                      <a:pt x="378" y="189"/>
                    </a:lnTo>
                    <a:lnTo>
                      <a:pt x="378" y="187"/>
                    </a:lnTo>
                    <a:lnTo>
                      <a:pt x="378" y="183"/>
                    </a:lnTo>
                    <a:lnTo>
                      <a:pt x="388" y="183"/>
                    </a:lnTo>
                    <a:lnTo>
                      <a:pt x="388" y="189"/>
                    </a:lnTo>
                    <a:lnTo>
                      <a:pt x="388" y="193"/>
                    </a:lnTo>
                    <a:lnTo>
                      <a:pt x="384" y="193"/>
                    </a:lnTo>
                    <a:lnTo>
                      <a:pt x="384" y="195"/>
                    </a:lnTo>
                    <a:lnTo>
                      <a:pt x="384" y="199"/>
                    </a:lnTo>
                    <a:lnTo>
                      <a:pt x="388" y="199"/>
                    </a:lnTo>
                    <a:lnTo>
                      <a:pt x="388" y="195"/>
                    </a:lnTo>
                    <a:lnTo>
                      <a:pt x="392" y="195"/>
                    </a:lnTo>
                    <a:lnTo>
                      <a:pt x="392" y="189"/>
                    </a:lnTo>
                    <a:lnTo>
                      <a:pt x="388" y="189"/>
                    </a:lnTo>
                    <a:lnTo>
                      <a:pt x="388" y="183"/>
                    </a:lnTo>
                    <a:lnTo>
                      <a:pt x="392" y="183"/>
                    </a:lnTo>
                    <a:lnTo>
                      <a:pt x="392" y="185"/>
                    </a:lnTo>
                    <a:lnTo>
                      <a:pt x="397" y="183"/>
                    </a:lnTo>
                    <a:lnTo>
                      <a:pt x="397" y="189"/>
                    </a:lnTo>
                    <a:lnTo>
                      <a:pt x="399" y="193"/>
                    </a:lnTo>
                    <a:lnTo>
                      <a:pt x="401" y="199"/>
                    </a:lnTo>
                    <a:lnTo>
                      <a:pt x="403" y="199"/>
                    </a:lnTo>
                    <a:lnTo>
                      <a:pt x="407" y="199"/>
                    </a:lnTo>
                    <a:lnTo>
                      <a:pt x="409" y="189"/>
                    </a:lnTo>
                    <a:lnTo>
                      <a:pt x="407" y="189"/>
                    </a:lnTo>
                    <a:lnTo>
                      <a:pt x="407" y="183"/>
                    </a:lnTo>
                    <a:lnTo>
                      <a:pt x="413" y="183"/>
                    </a:lnTo>
                    <a:lnTo>
                      <a:pt x="413" y="185"/>
                    </a:lnTo>
                    <a:lnTo>
                      <a:pt x="413" y="191"/>
                    </a:lnTo>
                    <a:lnTo>
                      <a:pt x="417" y="191"/>
                    </a:lnTo>
                    <a:lnTo>
                      <a:pt x="415" y="183"/>
                    </a:lnTo>
                    <a:lnTo>
                      <a:pt x="419" y="183"/>
                    </a:lnTo>
                    <a:lnTo>
                      <a:pt x="419" y="185"/>
                    </a:lnTo>
                    <a:lnTo>
                      <a:pt x="419" y="195"/>
                    </a:lnTo>
                    <a:lnTo>
                      <a:pt x="417" y="195"/>
                    </a:lnTo>
                    <a:lnTo>
                      <a:pt x="413" y="195"/>
                    </a:lnTo>
                    <a:lnTo>
                      <a:pt x="409" y="195"/>
                    </a:lnTo>
                    <a:lnTo>
                      <a:pt x="409" y="199"/>
                    </a:lnTo>
                    <a:lnTo>
                      <a:pt x="407" y="199"/>
                    </a:lnTo>
                    <a:lnTo>
                      <a:pt x="419" y="199"/>
                    </a:lnTo>
                    <a:lnTo>
                      <a:pt x="424" y="199"/>
                    </a:lnTo>
                    <a:lnTo>
                      <a:pt x="432" y="197"/>
                    </a:lnTo>
                    <a:lnTo>
                      <a:pt x="442" y="197"/>
                    </a:lnTo>
                    <a:lnTo>
                      <a:pt x="442" y="195"/>
                    </a:lnTo>
                    <a:lnTo>
                      <a:pt x="438" y="195"/>
                    </a:lnTo>
                    <a:lnTo>
                      <a:pt x="438" y="191"/>
                    </a:lnTo>
                    <a:lnTo>
                      <a:pt x="434" y="191"/>
                    </a:lnTo>
                    <a:lnTo>
                      <a:pt x="432" y="191"/>
                    </a:lnTo>
                    <a:lnTo>
                      <a:pt x="424" y="195"/>
                    </a:lnTo>
                    <a:lnTo>
                      <a:pt x="422" y="195"/>
                    </a:lnTo>
                    <a:lnTo>
                      <a:pt x="419" y="191"/>
                    </a:lnTo>
                    <a:lnTo>
                      <a:pt x="422" y="189"/>
                    </a:lnTo>
                    <a:lnTo>
                      <a:pt x="422" y="185"/>
                    </a:lnTo>
                    <a:lnTo>
                      <a:pt x="419" y="183"/>
                    </a:lnTo>
                    <a:lnTo>
                      <a:pt x="419" y="179"/>
                    </a:lnTo>
                    <a:lnTo>
                      <a:pt x="419" y="168"/>
                    </a:lnTo>
                    <a:lnTo>
                      <a:pt x="422" y="168"/>
                    </a:lnTo>
                    <a:lnTo>
                      <a:pt x="424" y="166"/>
                    </a:lnTo>
                    <a:lnTo>
                      <a:pt x="428" y="166"/>
                    </a:lnTo>
                    <a:lnTo>
                      <a:pt x="430" y="166"/>
                    </a:lnTo>
                    <a:lnTo>
                      <a:pt x="434" y="166"/>
                    </a:lnTo>
                    <a:lnTo>
                      <a:pt x="434" y="170"/>
                    </a:lnTo>
                    <a:lnTo>
                      <a:pt x="438" y="170"/>
                    </a:lnTo>
                    <a:lnTo>
                      <a:pt x="438" y="175"/>
                    </a:lnTo>
                    <a:lnTo>
                      <a:pt x="438" y="181"/>
                    </a:lnTo>
                    <a:lnTo>
                      <a:pt x="434" y="181"/>
                    </a:lnTo>
                    <a:lnTo>
                      <a:pt x="438" y="181"/>
                    </a:lnTo>
                    <a:lnTo>
                      <a:pt x="438" y="185"/>
                    </a:lnTo>
                    <a:lnTo>
                      <a:pt x="438" y="189"/>
                    </a:lnTo>
                    <a:lnTo>
                      <a:pt x="440" y="189"/>
                    </a:lnTo>
                    <a:lnTo>
                      <a:pt x="444" y="185"/>
                    </a:lnTo>
                    <a:lnTo>
                      <a:pt x="448" y="185"/>
                    </a:lnTo>
                    <a:lnTo>
                      <a:pt x="448" y="181"/>
                    </a:lnTo>
                    <a:lnTo>
                      <a:pt x="448" y="179"/>
                    </a:lnTo>
                    <a:lnTo>
                      <a:pt x="448" y="172"/>
                    </a:lnTo>
                    <a:lnTo>
                      <a:pt x="448" y="166"/>
                    </a:lnTo>
                    <a:lnTo>
                      <a:pt x="438" y="166"/>
                    </a:lnTo>
                    <a:lnTo>
                      <a:pt x="438" y="160"/>
                    </a:lnTo>
                    <a:lnTo>
                      <a:pt x="440" y="160"/>
                    </a:lnTo>
                    <a:lnTo>
                      <a:pt x="438" y="160"/>
                    </a:lnTo>
                    <a:lnTo>
                      <a:pt x="438" y="158"/>
                    </a:lnTo>
                    <a:lnTo>
                      <a:pt x="440" y="158"/>
                    </a:lnTo>
                    <a:lnTo>
                      <a:pt x="446" y="156"/>
                    </a:lnTo>
                    <a:lnTo>
                      <a:pt x="446" y="154"/>
                    </a:lnTo>
                    <a:lnTo>
                      <a:pt x="453" y="154"/>
                    </a:lnTo>
                    <a:lnTo>
                      <a:pt x="453" y="148"/>
                    </a:lnTo>
                    <a:lnTo>
                      <a:pt x="446" y="148"/>
                    </a:lnTo>
                    <a:lnTo>
                      <a:pt x="446" y="145"/>
                    </a:lnTo>
                    <a:lnTo>
                      <a:pt x="446" y="141"/>
                    </a:lnTo>
                    <a:lnTo>
                      <a:pt x="444" y="141"/>
                    </a:lnTo>
                    <a:lnTo>
                      <a:pt x="444" y="139"/>
                    </a:lnTo>
                    <a:lnTo>
                      <a:pt x="436" y="139"/>
                    </a:lnTo>
                    <a:lnTo>
                      <a:pt x="436" y="129"/>
                    </a:lnTo>
                    <a:lnTo>
                      <a:pt x="436" y="133"/>
                    </a:lnTo>
                    <a:lnTo>
                      <a:pt x="434" y="133"/>
                    </a:lnTo>
                    <a:lnTo>
                      <a:pt x="434" y="123"/>
                    </a:lnTo>
                    <a:lnTo>
                      <a:pt x="434" y="129"/>
                    </a:lnTo>
                    <a:lnTo>
                      <a:pt x="436" y="129"/>
                    </a:lnTo>
                    <a:lnTo>
                      <a:pt x="436" y="125"/>
                    </a:lnTo>
                    <a:lnTo>
                      <a:pt x="451" y="125"/>
                    </a:lnTo>
                    <a:lnTo>
                      <a:pt x="451" y="133"/>
                    </a:lnTo>
                    <a:lnTo>
                      <a:pt x="446" y="133"/>
                    </a:lnTo>
                    <a:lnTo>
                      <a:pt x="446" y="141"/>
                    </a:lnTo>
                    <a:lnTo>
                      <a:pt x="461" y="141"/>
                    </a:lnTo>
                    <a:lnTo>
                      <a:pt x="471" y="141"/>
                    </a:lnTo>
                    <a:lnTo>
                      <a:pt x="471" y="156"/>
                    </a:lnTo>
                    <a:lnTo>
                      <a:pt x="469" y="156"/>
                    </a:lnTo>
                    <a:lnTo>
                      <a:pt x="469" y="162"/>
                    </a:lnTo>
                    <a:lnTo>
                      <a:pt x="469" y="170"/>
                    </a:lnTo>
                    <a:lnTo>
                      <a:pt x="469" y="175"/>
                    </a:lnTo>
                    <a:lnTo>
                      <a:pt x="469" y="179"/>
                    </a:lnTo>
                    <a:lnTo>
                      <a:pt x="469" y="181"/>
                    </a:lnTo>
                    <a:lnTo>
                      <a:pt x="469" y="200"/>
                    </a:lnTo>
                    <a:lnTo>
                      <a:pt x="469" y="202"/>
                    </a:lnTo>
                    <a:lnTo>
                      <a:pt x="469" y="212"/>
                    </a:lnTo>
                    <a:lnTo>
                      <a:pt x="469" y="216"/>
                    </a:lnTo>
                    <a:lnTo>
                      <a:pt x="469" y="218"/>
                    </a:lnTo>
                    <a:lnTo>
                      <a:pt x="469" y="222"/>
                    </a:lnTo>
                    <a:lnTo>
                      <a:pt x="469" y="226"/>
                    </a:lnTo>
                    <a:lnTo>
                      <a:pt x="469" y="228"/>
                    </a:lnTo>
                    <a:lnTo>
                      <a:pt x="469" y="231"/>
                    </a:lnTo>
                    <a:lnTo>
                      <a:pt x="469" y="237"/>
                    </a:lnTo>
                    <a:lnTo>
                      <a:pt x="471" y="249"/>
                    </a:lnTo>
                    <a:lnTo>
                      <a:pt x="471" y="253"/>
                    </a:lnTo>
                    <a:lnTo>
                      <a:pt x="471" y="256"/>
                    </a:lnTo>
                    <a:lnTo>
                      <a:pt x="471" y="264"/>
                    </a:lnTo>
                    <a:lnTo>
                      <a:pt x="471" y="272"/>
                    </a:lnTo>
                    <a:lnTo>
                      <a:pt x="471" y="274"/>
                    </a:lnTo>
                    <a:lnTo>
                      <a:pt x="471" y="278"/>
                    </a:lnTo>
                    <a:lnTo>
                      <a:pt x="471" y="282"/>
                    </a:lnTo>
                    <a:lnTo>
                      <a:pt x="471" y="283"/>
                    </a:lnTo>
                    <a:lnTo>
                      <a:pt x="471" y="287"/>
                    </a:lnTo>
                    <a:lnTo>
                      <a:pt x="467" y="287"/>
                    </a:lnTo>
                    <a:lnTo>
                      <a:pt x="467" y="289"/>
                    </a:lnTo>
                    <a:lnTo>
                      <a:pt x="471" y="289"/>
                    </a:lnTo>
                    <a:lnTo>
                      <a:pt x="471" y="293"/>
                    </a:lnTo>
                    <a:lnTo>
                      <a:pt x="467" y="293"/>
                    </a:lnTo>
                    <a:lnTo>
                      <a:pt x="467" y="297"/>
                    </a:lnTo>
                    <a:lnTo>
                      <a:pt x="467" y="299"/>
                    </a:lnTo>
                    <a:lnTo>
                      <a:pt x="467" y="303"/>
                    </a:lnTo>
                    <a:lnTo>
                      <a:pt x="465" y="305"/>
                    </a:lnTo>
                    <a:lnTo>
                      <a:pt x="465" y="303"/>
                    </a:lnTo>
                    <a:lnTo>
                      <a:pt x="465" y="305"/>
                    </a:lnTo>
                    <a:lnTo>
                      <a:pt x="465" y="309"/>
                    </a:lnTo>
                    <a:lnTo>
                      <a:pt x="469" y="309"/>
                    </a:lnTo>
                    <a:lnTo>
                      <a:pt x="469" y="312"/>
                    </a:lnTo>
                    <a:lnTo>
                      <a:pt x="465" y="312"/>
                    </a:lnTo>
                    <a:lnTo>
                      <a:pt x="469" y="312"/>
                    </a:lnTo>
                    <a:lnTo>
                      <a:pt x="469" y="314"/>
                    </a:lnTo>
                    <a:lnTo>
                      <a:pt x="469" y="318"/>
                    </a:lnTo>
                    <a:lnTo>
                      <a:pt x="471" y="318"/>
                    </a:lnTo>
                    <a:lnTo>
                      <a:pt x="471" y="320"/>
                    </a:lnTo>
                    <a:lnTo>
                      <a:pt x="471" y="324"/>
                    </a:lnTo>
                    <a:lnTo>
                      <a:pt x="471" y="328"/>
                    </a:lnTo>
                    <a:lnTo>
                      <a:pt x="471" y="330"/>
                    </a:lnTo>
                    <a:lnTo>
                      <a:pt x="465" y="330"/>
                    </a:lnTo>
                    <a:lnTo>
                      <a:pt x="459" y="338"/>
                    </a:lnTo>
                    <a:lnTo>
                      <a:pt x="453" y="338"/>
                    </a:lnTo>
                    <a:lnTo>
                      <a:pt x="449" y="339"/>
                    </a:lnTo>
                    <a:lnTo>
                      <a:pt x="440" y="343"/>
                    </a:lnTo>
                    <a:lnTo>
                      <a:pt x="440" y="349"/>
                    </a:lnTo>
                    <a:lnTo>
                      <a:pt x="438" y="359"/>
                    </a:lnTo>
                    <a:lnTo>
                      <a:pt x="438" y="365"/>
                    </a:lnTo>
                    <a:lnTo>
                      <a:pt x="438" y="374"/>
                    </a:lnTo>
                    <a:lnTo>
                      <a:pt x="434" y="374"/>
                    </a:lnTo>
                    <a:lnTo>
                      <a:pt x="434" y="378"/>
                    </a:lnTo>
                    <a:lnTo>
                      <a:pt x="432" y="378"/>
                    </a:lnTo>
                    <a:lnTo>
                      <a:pt x="428" y="378"/>
                    </a:lnTo>
                    <a:lnTo>
                      <a:pt x="424" y="378"/>
                    </a:lnTo>
                    <a:lnTo>
                      <a:pt x="419" y="380"/>
                    </a:lnTo>
                    <a:lnTo>
                      <a:pt x="417" y="380"/>
                    </a:lnTo>
                    <a:lnTo>
                      <a:pt x="413" y="380"/>
                    </a:lnTo>
                    <a:lnTo>
                      <a:pt x="409" y="384"/>
                    </a:lnTo>
                    <a:lnTo>
                      <a:pt x="403" y="384"/>
                    </a:lnTo>
                    <a:lnTo>
                      <a:pt x="401" y="384"/>
                    </a:lnTo>
                    <a:lnTo>
                      <a:pt x="401" y="382"/>
                    </a:lnTo>
                    <a:lnTo>
                      <a:pt x="397" y="382"/>
                    </a:lnTo>
                    <a:lnTo>
                      <a:pt x="393" y="382"/>
                    </a:lnTo>
                    <a:lnTo>
                      <a:pt x="392" y="384"/>
                    </a:lnTo>
                    <a:lnTo>
                      <a:pt x="388" y="384"/>
                    </a:lnTo>
                    <a:lnTo>
                      <a:pt x="386" y="384"/>
                    </a:lnTo>
                    <a:lnTo>
                      <a:pt x="386" y="392"/>
                    </a:lnTo>
                    <a:lnTo>
                      <a:pt x="382" y="397"/>
                    </a:lnTo>
                    <a:lnTo>
                      <a:pt x="378" y="403"/>
                    </a:lnTo>
                    <a:lnTo>
                      <a:pt x="376" y="407"/>
                    </a:lnTo>
                    <a:lnTo>
                      <a:pt x="372" y="413"/>
                    </a:lnTo>
                    <a:lnTo>
                      <a:pt x="372" y="417"/>
                    </a:lnTo>
                    <a:lnTo>
                      <a:pt x="370" y="419"/>
                    </a:lnTo>
                    <a:lnTo>
                      <a:pt x="357" y="417"/>
                    </a:lnTo>
                    <a:lnTo>
                      <a:pt x="351" y="417"/>
                    </a:lnTo>
                    <a:lnTo>
                      <a:pt x="347" y="417"/>
                    </a:lnTo>
                    <a:lnTo>
                      <a:pt x="345" y="417"/>
                    </a:lnTo>
                    <a:lnTo>
                      <a:pt x="345" y="413"/>
                    </a:lnTo>
                    <a:lnTo>
                      <a:pt x="341" y="417"/>
                    </a:lnTo>
                    <a:lnTo>
                      <a:pt x="341" y="419"/>
                    </a:lnTo>
                    <a:lnTo>
                      <a:pt x="341" y="422"/>
                    </a:lnTo>
                    <a:lnTo>
                      <a:pt x="341" y="419"/>
                    </a:lnTo>
                    <a:lnTo>
                      <a:pt x="339" y="419"/>
                    </a:lnTo>
                    <a:lnTo>
                      <a:pt x="336" y="419"/>
                    </a:lnTo>
                    <a:lnTo>
                      <a:pt x="332" y="417"/>
                    </a:lnTo>
                    <a:lnTo>
                      <a:pt x="332" y="419"/>
                    </a:lnTo>
                    <a:lnTo>
                      <a:pt x="330" y="417"/>
                    </a:lnTo>
                    <a:lnTo>
                      <a:pt x="330" y="422"/>
                    </a:lnTo>
                    <a:lnTo>
                      <a:pt x="330" y="428"/>
                    </a:lnTo>
                    <a:lnTo>
                      <a:pt x="326" y="432"/>
                    </a:lnTo>
                    <a:lnTo>
                      <a:pt x="326" y="436"/>
                    </a:lnTo>
                    <a:lnTo>
                      <a:pt x="326" y="438"/>
                    </a:lnTo>
                    <a:lnTo>
                      <a:pt x="326" y="442"/>
                    </a:lnTo>
                    <a:lnTo>
                      <a:pt x="326" y="448"/>
                    </a:lnTo>
                    <a:lnTo>
                      <a:pt x="324" y="473"/>
                    </a:lnTo>
                    <a:lnTo>
                      <a:pt x="320" y="492"/>
                    </a:lnTo>
                    <a:lnTo>
                      <a:pt x="324" y="494"/>
                    </a:lnTo>
                    <a:lnTo>
                      <a:pt x="324" y="498"/>
                    </a:lnTo>
                    <a:lnTo>
                      <a:pt x="312" y="500"/>
                    </a:lnTo>
                    <a:lnTo>
                      <a:pt x="309" y="500"/>
                    </a:lnTo>
                    <a:lnTo>
                      <a:pt x="309" y="498"/>
                    </a:lnTo>
                    <a:lnTo>
                      <a:pt x="309" y="494"/>
                    </a:lnTo>
                    <a:lnTo>
                      <a:pt x="239" y="496"/>
                    </a:lnTo>
                    <a:lnTo>
                      <a:pt x="239" y="480"/>
                    </a:lnTo>
                    <a:lnTo>
                      <a:pt x="208" y="480"/>
                    </a:lnTo>
                    <a:lnTo>
                      <a:pt x="208" y="475"/>
                    </a:lnTo>
                    <a:lnTo>
                      <a:pt x="208" y="461"/>
                    </a:lnTo>
                    <a:lnTo>
                      <a:pt x="173" y="463"/>
                    </a:lnTo>
                    <a:lnTo>
                      <a:pt x="173" y="450"/>
                    </a:lnTo>
                    <a:lnTo>
                      <a:pt x="173" y="442"/>
                    </a:lnTo>
                    <a:lnTo>
                      <a:pt x="143" y="438"/>
                    </a:lnTo>
                    <a:lnTo>
                      <a:pt x="143" y="436"/>
                    </a:lnTo>
                    <a:lnTo>
                      <a:pt x="135" y="436"/>
                    </a:lnTo>
                    <a:lnTo>
                      <a:pt x="133" y="436"/>
                    </a:lnTo>
                    <a:lnTo>
                      <a:pt x="127" y="432"/>
                    </a:lnTo>
                    <a:lnTo>
                      <a:pt x="123" y="432"/>
                    </a:lnTo>
                    <a:lnTo>
                      <a:pt x="123" y="430"/>
                    </a:lnTo>
                    <a:lnTo>
                      <a:pt x="123" y="426"/>
                    </a:lnTo>
                    <a:lnTo>
                      <a:pt x="123" y="422"/>
                    </a:lnTo>
                    <a:lnTo>
                      <a:pt x="123" y="421"/>
                    </a:lnTo>
                    <a:lnTo>
                      <a:pt x="125" y="421"/>
                    </a:lnTo>
                    <a:lnTo>
                      <a:pt x="123" y="417"/>
                    </a:lnTo>
                    <a:lnTo>
                      <a:pt x="117" y="411"/>
                    </a:lnTo>
                    <a:lnTo>
                      <a:pt x="115" y="405"/>
                    </a:lnTo>
                    <a:lnTo>
                      <a:pt x="114" y="401"/>
                    </a:lnTo>
                    <a:lnTo>
                      <a:pt x="115" y="401"/>
                    </a:lnTo>
                    <a:lnTo>
                      <a:pt x="119" y="399"/>
                    </a:lnTo>
                    <a:lnTo>
                      <a:pt x="119" y="392"/>
                    </a:lnTo>
                    <a:lnTo>
                      <a:pt x="115" y="392"/>
                    </a:lnTo>
                    <a:lnTo>
                      <a:pt x="110" y="392"/>
                    </a:lnTo>
                    <a:lnTo>
                      <a:pt x="90" y="394"/>
                    </a:lnTo>
                    <a:lnTo>
                      <a:pt x="85" y="399"/>
                    </a:lnTo>
                    <a:lnTo>
                      <a:pt x="83" y="399"/>
                    </a:lnTo>
                    <a:lnTo>
                      <a:pt x="79" y="399"/>
                    </a:lnTo>
                    <a:lnTo>
                      <a:pt x="75" y="399"/>
                    </a:lnTo>
                    <a:lnTo>
                      <a:pt x="73" y="399"/>
                    </a:lnTo>
                    <a:lnTo>
                      <a:pt x="69" y="399"/>
                    </a:lnTo>
                    <a:lnTo>
                      <a:pt x="67" y="399"/>
                    </a:lnTo>
                    <a:lnTo>
                      <a:pt x="75" y="394"/>
                    </a:lnTo>
                    <a:lnTo>
                      <a:pt x="81" y="384"/>
                    </a:lnTo>
                    <a:lnTo>
                      <a:pt x="90" y="378"/>
                    </a:lnTo>
                    <a:lnTo>
                      <a:pt x="90" y="370"/>
                    </a:lnTo>
                    <a:lnTo>
                      <a:pt x="85" y="370"/>
                    </a:lnTo>
                    <a:lnTo>
                      <a:pt x="71" y="368"/>
                    </a:lnTo>
                    <a:lnTo>
                      <a:pt x="69" y="368"/>
                    </a:lnTo>
                    <a:lnTo>
                      <a:pt x="56" y="368"/>
                    </a:lnTo>
                    <a:lnTo>
                      <a:pt x="54" y="372"/>
                    </a:lnTo>
                    <a:lnTo>
                      <a:pt x="50" y="372"/>
                    </a:lnTo>
                    <a:lnTo>
                      <a:pt x="48" y="372"/>
                    </a:lnTo>
                    <a:lnTo>
                      <a:pt x="44" y="368"/>
                    </a:lnTo>
                    <a:lnTo>
                      <a:pt x="40" y="368"/>
                    </a:lnTo>
                    <a:lnTo>
                      <a:pt x="44" y="359"/>
                    </a:lnTo>
                    <a:lnTo>
                      <a:pt x="50" y="359"/>
                    </a:lnTo>
                    <a:lnTo>
                      <a:pt x="54" y="359"/>
                    </a:lnTo>
                    <a:lnTo>
                      <a:pt x="34" y="353"/>
                    </a:lnTo>
                    <a:lnTo>
                      <a:pt x="34" y="351"/>
                    </a:lnTo>
                    <a:lnTo>
                      <a:pt x="25" y="351"/>
                    </a:lnTo>
                    <a:lnTo>
                      <a:pt x="25" y="338"/>
                    </a:lnTo>
                    <a:lnTo>
                      <a:pt x="25" y="332"/>
                    </a:lnTo>
                    <a:lnTo>
                      <a:pt x="25" y="316"/>
                    </a:lnTo>
                    <a:lnTo>
                      <a:pt x="25" y="297"/>
                    </a:lnTo>
                    <a:lnTo>
                      <a:pt x="27" y="297"/>
                    </a:lnTo>
                    <a:lnTo>
                      <a:pt x="27" y="289"/>
                    </a:lnTo>
                    <a:lnTo>
                      <a:pt x="27" y="280"/>
                    </a:lnTo>
                    <a:lnTo>
                      <a:pt x="23" y="280"/>
                    </a:lnTo>
                    <a:lnTo>
                      <a:pt x="23" y="266"/>
                    </a:lnTo>
                    <a:lnTo>
                      <a:pt x="23" y="260"/>
                    </a:lnTo>
                    <a:lnTo>
                      <a:pt x="23" y="224"/>
                    </a:lnTo>
                    <a:lnTo>
                      <a:pt x="23" y="226"/>
                    </a:lnTo>
                    <a:lnTo>
                      <a:pt x="17" y="226"/>
                    </a:lnTo>
                    <a:lnTo>
                      <a:pt x="17" y="229"/>
                    </a:lnTo>
                    <a:lnTo>
                      <a:pt x="13" y="220"/>
                    </a:lnTo>
                    <a:lnTo>
                      <a:pt x="13" y="218"/>
                    </a:lnTo>
                    <a:lnTo>
                      <a:pt x="17" y="218"/>
                    </a:lnTo>
                    <a:lnTo>
                      <a:pt x="13" y="214"/>
                    </a:lnTo>
                    <a:lnTo>
                      <a:pt x="17" y="214"/>
                    </a:lnTo>
                    <a:lnTo>
                      <a:pt x="17" y="210"/>
                    </a:lnTo>
                    <a:lnTo>
                      <a:pt x="7" y="199"/>
                    </a:lnTo>
                    <a:lnTo>
                      <a:pt x="0" y="202"/>
                    </a:lnTo>
                    <a:lnTo>
                      <a:pt x="0" y="199"/>
                    </a:lnTo>
                    <a:lnTo>
                      <a:pt x="4" y="193"/>
                    </a:lnTo>
                    <a:lnTo>
                      <a:pt x="5" y="189"/>
                    </a:lnTo>
                    <a:lnTo>
                      <a:pt x="5" y="187"/>
                    </a:lnTo>
                    <a:lnTo>
                      <a:pt x="9" y="187"/>
                    </a:lnTo>
                    <a:lnTo>
                      <a:pt x="9" y="183"/>
                    </a:lnTo>
                    <a:lnTo>
                      <a:pt x="13" y="183"/>
                    </a:lnTo>
                    <a:lnTo>
                      <a:pt x="25" y="183"/>
                    </a:lnTo>
                    <a:lnTo>
                      <a:pt x="29" y="183"/>
                    </a:lnTo>
                    <a:lnTo>
                      <a:pt x="40" y="183"/>
                    </a:lnTo>
                    <a:lnTo>
                      <a:pt x="44" y="179"/>
                    </a:lnTo>
                    <a:lnTo>
                      <a:pt x="56" y="179"/>
                    </a:lnTo>
                    <a:lnTo>
                      <a:pt x="56" y="173"/>
                    </a:lnTo>
                    <a:lnTo>
                      <a:pt x="56" y="168"/>
                    </a:lnTo>
                    <a:lnTo>
                      <a:pt x="56" y="164"/>
                    </a:lnTo>
                    <a:lnTo>
                      <a:pt x="60" y="164"/>
                    </a:lnTo>
                    <a:lnTo>
                      <a:pt x="60" y="160"/>
                    </a:lnTo>
                    <a:lnTo>
                      <a:pt x="60" y="158"/>
                    </a:lnTo>
                    <a:lnTo>
                      <a:pt x="61" y="158"/>
                    </a:lnTo>
                    <a:lnTo>
                      <a:pt x="61" y="150"/>
                    </a:lnTo>
                    <a:lnTo>
                      <a:pt x="60" y="154"/>
                    </a:lnTo>
                    <a:lnTo>
                      <a:pt x="56" y="158"/>
                    </a:lnTo>
                    <a:lnTo>
                      <a:pt x="56" y="154"/>
                    </a:lnTo>
                    <a:lnTo>
                      <a:pt x="56" y="152"/>
                    </a:lnTo>
                    <a:lnTo>
                      <a:pt x="56" y="148"/>
                    </a:lnTo>
                    <a:lnTo>
                      <a:pt x="52" y="148"/>
                    </a:lnTo>
                    <a:lnTo>
                      <a:pt x="52" y="145"/>
                    </a:lnTo>
                    <a:lnTo>
                      <a:pt x="52" y="143"/>
                    </a:lnTo>
                    <a:lnTo>
                      <a:pt x="52" y="139"/>
                    </a:lnTo>
                    <a:lnTo>
                      <a:pt x="52" y="137"/>
                    </a:lnTo>
                    <a:lnTo>
                      <a:pt x="50" y="137"/>
                    </a:lnTo>
                    <a:lnTo>
                      <a:pt x="60" y="135"/>
                    </a:lnTo>
                    <a:lnTo>
                      <a:pt x="60" y="139"/>
                    </a:lnTo>
                    <a:lnTo>
                      <a:pt x="65" y="139"/>
                    </a:lnTo>
                    <a:lnTo>
                      <a:pt x="65" y="145"/>
                    </a:lnTo>
                    <a:lnTo>
                      <a:pt x="65" y="143"/>
                    </a:lnTo>
                    <a:lnTo>
                      <a:pt x="67" y="143"/>
                    </a:lnTo>
                    <a:lnTo>
                      <a:pt x="65" y="143"/>
                    </a:lnTo>
                    <a:lnTo>
                      <a:pt x="65" y="139"/>
                    </a:lnTo>
                    <a:lnTo>
                      <a:pt x="67" y="139"/>
                    </a:lnTo>
                    <a:lnTo>
                      <a:pt x="71" y="139"/>
                    </a:lnTo>
                    <a:lnTo>
                      <a:pt x="71" y="143"/>
                    </a:lnTo>
                    <a:lnTo>
                      <a:pt x="71" y="145"/>
                    </a:lnTo>
                    <a:lnTo>
                      <a:pt x="71" y="148"/>
                    </a:lnTo>
                    <a:lnTo>
                      <a:pt x="75" y="148"/>
                    </a:lnTo>
                    <a:lnTo>
                      <a:pt x="77" y="148"/>
                    </a:lnTo>
                    <a:lnTo>
                      <a:pt x="81" y="148"/>
                    </a:lnTo>
                    <a:lnTo>
                      <a:pt x="85" y="148"/>
                    </a:lnTo>
                    <a:lnTo>
                      <a:pt x="87" y="145"/>
                    </a:lnTo>
                    <a:lnTo>
                      <a:pt x="90" y="145"/>
                    </a:lnTo>
                    <a:lnTo>
                      <a:pt x="90" y="129"/>
                    </a:lnTo>
                    <a:lnTo>
                      <a:pt x="90" y="119"/>
                    </a:lnTo>
                    <a:lnTo>
                      <a:pt x="71" y="119"/>
                    </a:lnTo>
                    <a:lnTo>
                      <a:pt x="71" y="117"/>
                    </a:lnTo>
                    <a:lnTo>
                      <a:pt x="71" y="114"/>
                    </a:lnTo>
                    <a:lnTo>
                      <a:pt x="61" y="114"/>
                    </a:lnTo>
                    <a:lnTo>
                      <a:pt x="61" y="112"/>
                    </a:lnTo>
                    <a:lnTo>
                      <a:pt x="61" y="108"/>
                    </a:lnTo>
                    <a:lnTo>
                      <a:pt x="67" y="108"/>
                    </a:lnTo>
                    <a:lnTo>
                      <a:pt x="67" y="112"/>
                    </a:lnTo>
                    <a:lnTo>
                      <a:pt x="67" y="108"/>
                    </a:lnTo>
                    <a:lnTo>
                      <a:pt x="71" y="108"/>
                    </a:lnTo>
                    <a:lnTo>
                      <a:pt x="71" y="102"/>
                    </a:lnTo>
                    <a:lnTo>
                      <a:pt x="77" y="102"/>
                    </a:lnTo>
                    <a:lnTo>
                      <a:pt x="81" y="102"/>
                    </a:lnTo>
                    <a:lnTo>
                      <a:pt x="88" y="102"/>
                    </a:lnTo>
                    <a:lnTo>
                      <a:pt x="96" y="100"/>
                    </a:lnTo>
                    <a:lnTo>
                      <a:pt x="102" y="100"/>
                    </a:lnTo>
                    <a:lnTo>
                      <a:pt x="102" y="89"/>
                    </a:lnTo>
                    <a:lnTo>
                      <a:pt x="102" y="85"/>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32" name="Freeform 27"/>
              <p:cNvSpPr>
                <a:spLocks/>
              </p:cNvSpPr>
              <p:nvPr/>
            </p:nvSpPr>
            <p:spPr bwMode="auto">
              <a:xfrm>
                <a:off x="2832" y="301"/>
                <a:ext cx="66" cy="66"/>
              </a:xfrm>
              <a:custGeom>
                <a:avLst/>
                <a:gdLst>
                  <a:gd name="T0" fmla="*/ 10 w 66"/>
                  <a:gd name="T1" fmla="*/ 0 h 66"/>
                  <a:gd name="T2" fmla="*/ 12 w 66"/>
                  <a:gd name="T3" fmla="*/ 10 h 66"/>
                  <a:gd name="T4" fmla="*/ 50 w 66"/>
                  <a:gd name="T5" fmla="*/ 10 h 66"/>
                  <a:gd name="T6" fmla="*/ 66 w 66"/>
                  <a:gd name="T7" fmla="*/ 25 h 66"/>
                  <a:gd name="T8" fmla="*/ 66 w 66"/>
                  <a:gd name="T9" fmla="*/ 33 h 66"/>
                  <a:gd name="T10" fmla="*/ 62 w 66"/>
                  <a:gd name="T11" fmla="*/ 31 h 66"/>
                  <a:gd name="T12" fmla="*/ 56 w 66"/>
                  <a:gd name="T13" fmla="*/ 31 h 66"/>
                  <a:gd name="T14" fmla="*/ 52 w 66"/>
                  <a:gd name="T15" fmla="*/ 27 h 66"/>
                  <a:gd name="T16" fmla="*/ 50 w 66"/>
                  <a:gd name="T17" fmla="*/ 31 h 66"/>
                  <a:gd name="T18" fmla="*/ 45 w 66"/>
                  <a:gd name="T19" fmla="*/ 37 h 66"/>
                  <a:gd name="T20" fmla="*/ 47 w 66"/>
                  <a:gd name="T21" fmla="*/ 41 h 66"/>
                  <a:gd name="T22" fmla="*/ 41 w 66"/>
                  <a:gd name="T23" fmla="*/ 50 h 66"/>
                  <a:gd name="T24" fmla="*/ 45 w 66"/>
                  <a:gd name="T25" fmla="*/ 52 h 66"/>
                  <a:gd name="T26" fmla="*/ 41 w 66"/>
                  <a:gd name="T27" fmla="*/ 56 h 66"/>
                  <a:gd name="T28" fmla="*/ 45 w 66"/>
                  <a:gd name="T29" fmla="*/ 60 h 66"/>
                  <a:gd name="T30" fmla="*/ 39 w 66"/>
                  <a:gd name="T31" fmla="*/ 66 h 66"/>
                  <a:gd name="T32" fmla="*/ 39 w 66"/>
                  <a:gd name="T33" fmla="*/ 60 h 66"/>
                  <a:gd name="T34" fmla="*/ 39 w 66"/>
                  <a:gd name="T35" fmla="*/ 50 h 66"/>
                  <a:gd name="T36" fmla="*/ 41 w 66"/>
                  <a:gd name="T37" fmla="*/ 41 h 66"/>
                  <a:gd name="T38" fmla="*/ 41 w 66"/>
                  <a:gd name="T39" fmla="*/ 37 h 66"/>
                  <a:gd name="T40" fmla="*/ 35 w 66"/>
                  <a:gd name="T41" fmla="*/ 41 h 66"/>
                  <a:gd name="T42" fmla="*/ 31 w 66"/>
                  <a:gd name="T43" fmla="*/ 45 h 66"/>
                  <a:gd name="T44" fmla="*/ 35 w 66"/>
                  <a:gd name="T45" fmla="*/ 50 h 66"/>
                  <a:gd name="T46" fmla="*/ 35 w 66"/>
                  <a:gd name="T47" fmla="*/ 56 h 66"/>
                  <a:gd name="T48" fmla="*/ 35 w 66"/>
                  <a:gd name="T49" fmla="*/ 62 h 66"/>
                  <a:gd name="T50" fmla="*/ 16 w 66"/>
                  <a:gd name="T51" fmla="*/ 66 h 66"/>
                  <a:gd name="T52" fmla="*/ 14 w 66"/>
                  <a:gd name="T53" fmla="*/ 62 h 66"/>
                  <a:gd name="T54" fmla="*/ 14 w 66"/>
                  <a:gd name="T55" fmla="*/ 54 h 66"/>
                  <a:gd name="T56" fmla="*/ 16 w 66"/>
                  <a:gd name="T57" fmla="*/ 50 h 66"/>
                  <a:gd name="T58" fmla="*/ 22 w 66"/>
                  <a:gd name="T59" fmla="*/ 47 h 66"/>
                  <a:gd name="T60" fmla="*/ 20 w 66"/>
                  <a:gd name="T61" fmla="*/ 45 h 66"/>
                  <a:gd name="T62" fmla="*/ 16 w 66"/>
                  <a:gd name="T63" fmla="*/ 41 h 66"/>
                  <a:gd name="T64" fmla="*/ 16 w 66"/>
                  <a:gd name="T65" fmla="*/ 35 h 66"/>
                  <a:gd name="T66" fmla="*/ 20 w 66"/>
                  <a:gd name="T67" fmla="*/ 31 h 66"/>
                  <a:gd name="T68" fmla="*/ 20 w 66"/>
                  <a:gd name="T69" fmla="*/ 29 h 66"/>
                  <a:gd name="T70" fmla="*/ 12 w 66"/>
                  <a:gd name="T71" fmla="*/ 25 h 66"/>
                  <a:gd name="T72" fmla="*/ 6 w 66"/>
                  <a:gd name="T73" fmla="*/ 23 h 66"/>
                  <a:gd name="T74" fmla="*/ 6 w 66"/>
                  <a:gd name="T75" fmla="*/ 20 h 66"/>
                  <a:gd name="T76" fmla="*/ 0 w 66"/>
                  <a:gd name="T77" fmla="*/ 4 h 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6"/>
                  <a:gd name="T118" fmla="*/ 0 h 66"/>
                  <a:gd name="T119" fmla="*/ 66 w 66"/>
                  <a:gd name="T120" fmla="*/ 66 h 6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6" h="66">
                    <a:moveTo>
                      <a:pt x="0" y="0"/>
                    </a:moveTo>
                    <a:lnTo>
                      <a:pt x="10" y="0"/>
                    </a:lnTo>
                    <a:lnTo>
                      <a:pt x="10" y="10"/>
                    </a:lnTo>
                    <a:lnTo>
                      <a:pt x="12" y="10"/>
                    </a:lnTo>
                    <a:lnTo>
                      <a:pt x="22" y="10"/>
                    </a:lnTo>
                    <a:lnTo>
                      <a:pt x="50" y="10"/>
                    </a:lnTo>
                    <a:lnTo>
                      <a:pt x="50" y="25"/>
                    </a:lnTo>
                    <a:lnTo>
                      <a:pt x="66" y="25"/>
                    </a:lnTo>
                    <a:lnTo>
                      <a:pt x="66" y="31"/>
                    </a:lnTo>
                    <a:lnTo>
                      <a:pt x="66" y="33"/>
                    </a:lnTo>
                    <a:lnTo>
                      <a:pt x="62" y="33"/>
                    </a:lnTo>
                    <a:lnTo>
                      <a:pt x="62" y="31"/>
                    </a:lnTo>
                    <a:lnTo>
                      <a:pt x="52" y="31"/>
                    </a:lnTo>
                    <a:lnTo>
                      <a:pt x="56" y="31"/>
                    </a:lnTo>
                    <a:lnTo>
                      <a:pt x="56" y="27"/>
                    </a:lnTo>
                    <a:lnTo>
                      <a:pt x="52" y="27"/>
                    </a:lnTo>
                    <a:lnTo>
                      <a:pt x="52" y="31"/>
                    </a:lnTo>
                    <a:lnTo>
                      <a:pt x="50" y="31"/>
                    </a:lnTo>
                    <a:lnTo>
                      <a:pt x="50" y="37"/>
                    </a:lnTo>
                    <a:lnTo>
                      <a:pt x="45" y="37"/>
                    </a:lnTo>
                    <a:lnTo>
                      <a:pt x="45" y="41"/>
                    </a:lnTo>
                    <a:lnTo>
                      <a:pt x="47" y="41"/>
                    </a:lnTo>
                    <a:lnTo>
                      <a:pt x="41" y="47"/>
                    </a:lnTo>
                    <a:lnTo>
                      <a:pt x="41" y="50"/>
                    </a:lnTo>
                    <a:lnTo>
                      <a:pt x="45" y="50"/>
                    </a:lnTo>
                    <a:lnTo>
                      <a:pt x="45" y="52"/>
                    </a:lnTo>
                    <a:lnTo>
                      <a:pt x="41" y="52"/>
                    </a:lnTo>
                    <a:lnTo>
                      <a:pt x="41" y="56"/>
                    </a:lnTo>
                    <a:lnTo>
                      <a:pt x="41" y="60"/>
                    </a:lnTo>
                    <a:lnTo>
                      <a:pt x="45" y="60"/>
                    </a:lnTo>
                    <a:lnTo>
                      <a:pt x="41" y="66"/>
                    </a:lnTo>
                    <a:lnTo>
                      <a:pt x="39" y="66"/>
                    </a:lnTo>
                    <a:lnTo>
                      <a:pt x="39" y="62"/>
                    </a:lnTo>
                    <a:lnTo>
                      <a:pt x="39" y="60"/>
                    </a:lnTo>
                    <a:lnTo>
                      <a:pt x="39" y="52"/>
                    </a:lnTo>
                    <a:lnTo>
                      <a:pt x="39" y="50"/>
                    </a:lnTo>
                    <a:lnTo>
                      <a:pt x="41" y="43"/>
                    </a:lnTo>
                    <a:lnTo>
                      <a:pt x="41" y="41"/>
                    </a:lnTo>
                    <a:lnTo>
                      <a:pt x="45" y="41"/>
                    </a:lnTo>
                    <a:lnTo>
                      <a:pt x="41" y="37"/>
                    </a:lnTo>
                    <a:lnTo>
                      <a:pt x="37" y="37"/>
                    </a:lnTo>
                    <a:lnTo>
                      <a:pt x="35" y="41"/>
                    </a:lnTo>
                    <a:lnTo>
                      <a:pt x="35" y="45"/>
                    </a:lnTo>
                    <a:lnTo>
                      <a:pt x="31" y="45"/>
                    </a:lnTo>
                    <a:lnTo>
                      <a:pt x="35" y="47"/>
                    </a:lnTo>
                    <a:lnTo>
                      <a:pt x="35" y="50"/>
                    </a:lnTo>
                    <a:lnTo>
                      <a:pt x="35" y="52"/>
                    </a:lnTo>
                    <a:lnTo>
                      <a:pt x="35" y="56"/>
                    </a:lnTo>
                    <a:lnTo>
                      <a:pt x="35" y="60"/>
                    </a:lnTo>
                    <a:lnTo>
                      <a:pt x="35" y="62"/>
                    </a:lnTo>
                    <a:lnTo>
                      <a:pt x="35" y="66"/>
                    </a:lnTo>
                    <a:lnTo>
                      <a:pt x="16" y="66"/>
                    </a:lnTo>
                    <a:lnTo>
                      <a:pt x="14" y="66"/>
                    </a:lnTo>
                    <a:lnTo>
                      <a:pt x="14" y="62"/>
                    </a:lnTo>
                    <a:lnTo>
                      <a:pt x="14" y="60"/>
                    </a:lnTo>
                    <a:lnTo>
                      <a:pt x="14" y="54"/>
                    </a:lnTo>
                    <a:lnTo>
                      <a:pt x="20" y="54"/>
                    </a:lnTo>
                    <a:lnTo>
                      <a:pt x="16" y="50"/>
                    </a:lnTo>
                    <a:lnTo>
                      <a:pt x="20" y="47"/>
                    </a:lnTo>
                    <a:lnTo>
                      <a:pt x="22" y="47"/>
                    </a:lnTo>
                    <a:lnTo>
                      <a:pt x="22" y="45"/>
                    </a:lnTo>
                    <a:lnTo>
                      <a:pt x="20" y="45"/>
                    </a:lnTo>
                    <a:lnTo>
                      <a:pt x="20" y="41"/>
                    </a:lnTo>
                    <a:lnTo>
                      <a:pt x="16" y="41"/>
                    </a:lnTo>
                    <a:lnTo>
                      <a:pt x="16" y="39"/>
                    </a:lnTo>
                    <a:lnTo>
                      <a:pt x="16" y="35"/>
                    </a:lnTo>
                    <a:lnTo>
                      <a:pt x="16" y="31"/>
                    </a:lnTo>
                    <a:lnTo>
                      <a:pt x="20" y="31"/>
                    </a:lnTo>
                    <a:lnTo>
                      <a:pt x="16" y="29"/>
                    </a:lnTo>
                    <a:lnTo>
                      <a:pt x="20" y="29"/>
                    </a:lnTo>
                    <a:lnTo>
                      <a:pt x="20" y="25"/>
                    </a:lnTo>
                    <a:lnTo>
                      <a:pt x="12" y="25"/>
                    </a:lnTo>
                    <a:lnTo>
                      <a:pt x="6" y="25"/>
                    </a:lnTo>
                    <a:lnTo>
                      <a:pt x="6" y="23"/>
                    </a:lnTo>
                    <a:lnTo>
                      <a:pt x="10" y="20"/>
                    </a:lnTo>
                    <a:lnTo>
                      <a:pt x="6" y="20"/>
                    </a:lnTo>
                    <a:lnTo>
                      <a:pt x="0" y="10"/>
                    </a:lnTo>
                    <a:lnTo>
                      <a:pt x="0" y="4"/>
                    </a:lnTo>
                    <a:lnTo>
                      <a:pt x="0" y="0"/>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33" name="Freeform 28"/>
              <p:cNvSpPr>
                <a:spLocks/>
              </p:cNvSpPr>
              <p:nvPr/>
            </p:nvSpPr>
            <p:spPr bwMode="auto">
              <a:xfrm>
                <a:off x="2832" y="301"/>
                <a:ext cx="66" cy="66"/>
              </a:xfrm>
              <a:custGeom>
                <a:avLst/>
                <a:gdLst>
                  <a:gd name="T0" fmla="*/ 10 w 66"/>
                  <a:gd name="T1" fmla="*/ 0 h 66"/>
                  <a:gd name="T2" fmla="*/ 12 w 66"/>
                  <a:gd name="T3" fmla="*/ 10 h 66"/>
                  <a:gd name="T4" fmla="*/ 50 w 66"/>
                  <a:gd name="T5" fmla="*/ 10 h 66"/>
                  <a:gd name="T6" fmla="*/ 66 w 66"/>
                  <a:gd name="T7" fmla="*/ 25 h 66"/>
                  <a:gd name="T8" fmla="*/ 66 w 66"/>
                  <a:gd name="T9" fmla="*/ 33 h 66"/>
                  <a:gd name="T10" fmla="*/ 62 w 66"/>
                  <a:gd name="T11" fmla="*/ 31 h 66"/>
                  <a:gd name="T12" fmla="*/ 56 w 66"/>
                  <a:gd name="T13" fmla="*/ 31 h 66"/>
                  <a:gd name="T14" fmla="*/ 52 w 66"/>
                  <a:gd name="T15" fmla="*/ 27 h 66"/>
                  <a:gd name="T16" fmla="*/ 50 w 66"/>
                  <a:gd name="T17" fmla="*/ 31 h 66"/>
                  <a:gd name="T18" fmla="*/ 45 w 66"/>
                  <a:gd name="T19" fmla="*/ 37 h 66"/>
                  <a:gd name="T20" fmla="*/ 47 w 66"/>
                  <a:gd name="T21" fmla="*/ 41 h 66"/>
                  <a:gd name="T22" fmla="*/ 41 w 66"/>
                  <a:gd name="T23" fmla="*/ 50 h 66"/>
                  <a:gd name="T24" fmla="*/ 45 w 66"/>
                  <a:gd name="T25" fmla="*/ 52 h 66"/>
                  <a:gd name="T26" fmla="*/ 41 w 66"/>
                  <a:gd name="T27" fmla="*/ 56 h 66"/>
                  <a:gd name="T28" fmla="*/ 45 w 66"/>
                  <a:gd name="T29" fmla="*/ 60 h 66"/>
                  <a:gd name="T30" fmla="*/ 39 w 66"/>
                  <a:gd name="T31" fmla="*/ 66 h 66"/>
                  <a:gd name="T32" fmla="*/ 39 w 66"/>
                  <a:gd name="T33" fmla="*/ 60 h 66"/>
                  <a:gd name="T34" fmla="*/ 39 w 66"/>
                  <a:gd name="T35" fmla="*/ 50 h 66"/>
                  <a:gd name="T36" fmla="*/ 41 w 66"/>
                  <a:gd name="T37" fmla="*/ 41 h 66"/>
                  <a:gd name="T38" fmla="*/ 41 w 66"/>
                  <a:gd name="T39" fmla="*/ 37 h 66"/>
                  <a:gd name="T40" fmla="*/ 35 w 66"/>
                  <a:gd name="T41" fmla="*/ 41 h 66"/>
                  <a:gd name="T42" fmla="*/ 31 w 66"/>
                  <a:gd name="T43" fmla="*/ 45 h 66"/>
                  <a:gd name="T44" fmla="*/ 35 w 66"/>
                  <a:gd name="T45" fmla="*/ 50 h 66"/>
                  <a:gd name="T46" fmla="*/ 35 w 66"/>
                  <a:gd name="T47" fmla="*/ 56 h 66"/>
                  <a:gd name="T48" fmla="*/ 35 w 66"/>
                  <a:gd name="T49" fmla="*/ 62 h 66"/>
                  <a:gd name="T50" fmla="*/ 16 w 66"/>
                  <a:gd name="T51" fmla="*/ 66 h 66"/>
                  <a:gd name="T52" fmla="*/ 14 w 66"/>
                  <a:gd name="T53" fmla="*/ 62 h 66"/>
                  <a:gd name="T54" fmla="*/ 14 w 66"/>
                  <a:gd name="T55" fmla="*/ 54 h 66"/>
                  <a:gd name="T56" fmla="*/ 16 w 66"/>
                  <a:gd name="T57" fmla="*/ 50 h 66"/>
                  <a:gd name="T58" fmla="*/ 22 w 66"/>
                  <a:gd name="T59" fmla="*/ 47 h 66"/>
                  <a:gd name="T60" fmla="*/ 20 w 66"/>
                  <a:gd name="T61" fmla="*/ 45 h 66"/>
                  <a:gd name="T62" fmla="*/ 16 w 66"/>
                  <a:gd name="T63" fmla="*/ 41 h 66"/>
                  <a:gd name="T64" fmla="*/ 16 w 66"/>
                  <a:gd name="T65" fmla="*/ 35 h 66"/>
                  <a:gd name="T66" fmla="*/ 20 w 66"/>
                  <a:gd name="T67" fmla="*/ 31 h 66"/>
                  <a:gd name="T68" fmla="*/ 20 w 66"/>
                  <a:gd name="T69" fmla="*/ 29 h 66"/>
                  <a:gd name="T70" fmla="*/ 12 w 66"/>
                  <a:gd name="T71" fmla="*/ 25 h 66"/>
                  <a:gd name="T72" fmla="*/ 6 w 66"/>
                  <a:gd name="T73" fmla="*/ 23 h 66"/>
                  <a:gd name="T74" fmla="*/ 6 w 66"/>
                  <a:gd name="T75" fmla="*/ 20 h 66"/>
                  <a:gd name="T76" fmla="*/ 0 w 66"/>
                  <a:gd name="T77" fmla="*/ 4 h 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6"/>
                  <a:gd name="T118" fmla="*/ 0 h 66"/>
                  <a:gd name="T119" fmla="*/ 66 w 66"/>
                  <a:gd name="T120" fmla="*/ 66 h 6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6" h="66">
                    <a:moveTo>
                      <a:pt x="0" y="0"/>
                    </a:moveTo>
                    <a:lnTo>
                      <a:pt x="10" y="0"/>
                    </a:lnTo>
                    <a:lnTo>
                      <a:pt x="10" y="10"/>
                    </a:lnTo>
                    <a:lnTo>
                      <a:pt x="12" y="10"/>
                    </a:lnTo>
                    <a:lnTo>
                      <a:pt x="22" y="10"/>
                    </a:lnTo>
                    <a:lnTo>
                      <a:pt x="50" y="10"/>
                    </a:lnTo>
                    <a:lnTo>
                      <a:pt x="50" y="25"/>
                    </a:lnTo>
                    <a:lnTo>
                      <a:pt x="66" y="25"/>
                    </a:lnTo>
                    <a:lnTo>
                      <a:pt x="66" y="31"/>
                    </a:lnTo>
                    <a:lnTo>
                      <a:pt x="66" y="33"/>
                    </a:lnTo>
                    <a:lnTo>
                      <a:pt x="62" y="33"/>
                    </a:lnTo>
                    <a:lnTo>
                      <a:pt x="62" y="31"/>
                    </a:lnTo>
                    <a:lnTo>
                      <a:pt x="52" y="31"/>
                    </a:lnTo>
                    <a:lnTo>
                      <a:pt x="56" y="31"/>
                    </a:lnTo>
                    <a:lnTo>
                      <a:pt x="56" y="27"/>
                    </a:lnTo>
                    <a:lnTo>
                      <a:pt x="52" y="27"/>
                    </a:lnTo>
                    <a:lnTo>
                      <a:pt x="52" y="31"/>
                    </a:lnTo>
                    <a:lnTo>
                      <a:pt x="50" y="31"/>
                    </a:lnTo>
                    <a:lnTo>
                      <a:pt x="50" y="37"/>
                    </a:lnTo>
                    <a:lnTo>
                      <a:pt x="45" y="37"/>
                    </a:lnTo>
                    <a:lnTo>
                      <a:pt x="45" y="41"/>
                    </a:lnTo>
                    <a:lnTo>
                      <a:pt x="47" y="41"/>
                    </a:lnTo>
                    <a:lnTo>
                      <a:pt x="41" y="47"/>
                    </a:lnTo>
                    <a:lnTo>
                      <a:pt x="41" y="50"/>
                    </a:lnTo>
                    <a:lnTo>
                      <a:pt x="45" y="50"/>
                    </a:lnTo>
                    <a:lnTo>
                      <a:pt x="45" y="52"/>
                    </a:lnTo>
                    <a:lnTo>
                      <a:pt x="41" y="52"/>
                    </a:lnTo>
                    <a:lnTo>
                      <a:pt x="41" y="56"/>
                    </a:lnTo>
                    <a:lnTo>
                      <a:pt x="41" y="60"/>
                    </a:lnTo>
                    <a:lnTo>
                      <a:pt x="45" y="60"/>
                    </a:lnTo>
                    <a:lnTo>
                      <a:pt x="41" y="66"/>
                    </a:lnTo>
                    <a:lnTo>
                      <a:pt x="39" y="66"/>
                    </a:lnTo>
                    <a:lnTo>
                      <a:pt x="39" y="62"/>
                    </a:lnTo>
                    <a:lnTo>
                      <a:pt x="39" y="60"/>
                    </a:lnTo>
                    <a:lnTo>
                      <a:pt x="39" y="52"/>
                    </a:lnTo>
                    <a:lnTo>
                      <a:pt x="39" y="50"/>
                    </a:lnTo>
                    <a:lnTo>
                      <a:pt x="41" y="43"/>
                    </a:lnTo>
                    <a:lnTo>
                      <a:pt x="41" y="41"/>
                    </a:lnTo>
                    <a:lnTo>
                      <a:pt x="45" y="41"/>
                    </a:lnTo>
                    <a:lnTo>
                      <a:pt x="41" y="37"/>
                    </a:lnTo>
                    <a:lnTo>
                      <a:pt x="37" y="37"/>
                    </a:lnTo>
                    <a:lnTo>
                      <a:pt x="35" y="41"/>
                    </a:lnTo>
                    <a:lnTo>
                      <a:pt x="35" y="45"/>
                    </a:lnTo>
                    <a:lnTo>
                      <a:pt x="31" y="45"/>
                    </a:lnTo>
                    <a:lnTo>
                      <a:pt x="35" y="47"/>
                    </a:lnTo>
                    <a:lnTo>
                      <a:pt x="35" y="50"/>
                    </a:lnTo>
                    <a:lnTo>
                      <a:pt x="35" y="52"/>
                    </a:lnTo>
                    <a:lnTo>
                      <a:pt x="35" y="56"/>
                    </a:lnTo>
                    <a:lnTo>
                      <a:pt x="35" y="60"/>
                    </a:lnTo>
                    <a:lnTo>
                      <a:pt x="35" y="62"/>
                    </a:lnTo>
                    <a:lnTo>
                      <a:pt x="35" y="66"/>
                    </a:lnTo>
                    <a:lnTo>
                      <a:pt x="16" y="66"/>
                    </a:lnTo>
                    <a:lnTo>
                      <a:pt x="14" y="66"/>
                    </a:lnTo>
                    <a:lnTo>
                      <a:pt x="14" y="62"/>
                    </a:lnTo>
                    <a:lnTo>
                      <a:pt x="14" y="60"/>
                    </a:lnTo>
                    <a:lnTo>
                      <a:pt x="14" y="54"/>
                    </a:lnTo>
                    <a:lnTo>
                      <a:pt x="20" y="54"/>
                    </a:lnTo>
                    <a:lnTo>
                      <a:pt x="16" y="50"/>
                    </a:lnTo>
                    <a:lnTo>
                      <a:pt x="20" y="47"/>
                    </a:lnTo>
                    <a:lnTo>
                      <a:pt x="22" y="47"/>
                    </a:lnTo>
                    <a:lnTo>
                      <a:pt x="22" y="45"/>
                    </a:lnTo>
                    <a:lnTo>
                      <a:pt x="20" y="45"/>
                    </a:lnTo>
                    <a:lnTo>
                      <a:pt x="20" y="41"/>
                    </a:lnTo>
                    <a:lnTo>
                      <a:pt x="16" y="41"/>
                    </a:lnTo>
                    <a:lnTo>
                      <a:pt x="16" y="39"/>
                    </a:lnTo>
                    <a:lnTo>
                      <a:pt x="16" y="35"/>
                    </a:lnTo>
                    <a:lnTo>
                      <a:pt x="16" y="31"/>
                    </a:lnTo>
                    <a:lnTo>
                      <a:pt x="20" y="31"/>
                    </a:lnTo>
                    <a:lnTo>
                      <a:pt x="16" y="29"/>
                    </a:lnTo>
                    <a:lnTo>
                      <a:pt x="20" y="29"/>
                    </a:lnTo>
                    <a:lnTo>
                      <a:pt x="20" y="25"/>
                    </a:lnTo>
                    <a:lnTo>
                      <a:pt x="12" y="25"/>
                    </a:lnTo>
                    <a:lnTo>
                      <a:pt x="6" y="25"/>
                    </a:lnTo>
                    <a:lnTo>
                      <a:pt x="6" y="23"/>
                    </a:lnTo>
                    <a:lnTo>
                      <a:pt x="10" y="20"/>
                    </a:lnTo>
                    <a:lnTo>
                      <a:pt x="6" y="20"/>
                    </a:lnTo>
                    <a:lnTo>
                      <a:pt x="0" y="10"/>
                    </a:lnTo>
                    <a:lnTo>
                      <a:pt x="0" y="4"/>
                    </a:lnTo>
                    <a:lnTo>
                      <a:pt x="0" y="0"/>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34" name="Freeform 29"/>
              <p:cNvSpPr>
                <a:spLocks/>
              </p:cNvSpPr>
              <p:nvPr/>
            </p:nvSpPr>
            <p:spPr bwMode="auto">
              <a:xfrm>
                <a:off x="3396" y="323"/>
                <a:ext cx="762" cy="696"/>
              </a:xfrm>
              <a:custGeom>
                <a:avLst/>
                <a:gdLst>
                  <a:gd name="T0" fmla="*/ 299 w 762"/>
                  <a:gd name="T1" fmla="*/ 27 h 696"/>
                  <a:gd name="T2" fmla="*/ 330 w 762"/>
                  <a:gd name="T3" fmla="*/ 7 h 696"/>
                  <a:gd name="T4" fmla="*/ 365 w 762"/>
                  <a:gd name="T5" fmla="*/ 15 h 696"/>
                  <a:gd name="T6" fmla="*/ 396 w 762"/>
                  <a:gd name="T7" fmla="*/ 21 h 696"/>
                  <a:gd name="T8" fmla="*/ 415 w 762"/>
                  <a:gd name="T9" fmla="*/ 9 h 696"/>
                  <a:gd name="T10" fmla="*/ 527 w 762"/>
                  <a:gd name="T11" fmla="*/ 32 h 696"/>
                  <a:gd name="T12" fmla="*/ 594 w 762"/>
                  <a:gd name="T13" fmla="*/ 15 h 696"/>
                  <a:gd name="T14" fmla="*/ 660 w 762"/>
                  <a:gd name="T15" fmla="*/ 1 h 696"/>
                  <a:gd name="T16" fmla="*/ 762 w 762"/>
                  <a:gd name="T17" fmla="*/ 229 h 696"/>
                  <a:gd name="T18" fmla="*/ 604 w 762"/>
                  <a:gd name="T19" fmla="*/ 328 h 696"/>
                  <a:gd name="T20" fmla="*/ 569 w 762"/>
                  <a:gd name="T21" fmla="*/ 328 h 696"/>
                  <a:gd name="T22" fmla="*/ 544 w 762"/>
                  <a:gd name="T23" fmla="*/ 330 h 696"/>
                  <a:gd name="T24" fmla="*/ 502 w 762"/>
                  <a:gd name="T25" fmla="*/ 330 h 696"/>
                  <a:gd name="T26" fmla="*/ 484 w 762"/>
                  <a:gd name="T27" fmla="*/ 330 h 696"/>
                  <a:gd name="T28" fmla="*/ 463 w 762"/>
                  <a:gd name="T29" fmla="*/ 339 h 696"/>
                  <a:gd name="T30" fmla="*/ 463 w 762"/>
                  <a:gd name="T31" fmla="*/ 359 h 696"/>
                  <a:gd name="T32" fmla="*/ 465 w 762"/>
                  <a:gd name="T33" fmla="*/ 380 h 696"/>
                  <a:gd name="T34" fmla="*/ 465 w 762"/>
                  <a:gd name="T35" fmla="*/ 401 h 696"/>
                  <a:gd name="T36" fmla="*/ 465 w 762"/>
                  <a:gd name="T37" fmla="*/ 420 h 696"/>
                  <a:gd name="T38" fmla="*/ 450 w 762"/>
                  <a:gd name="T39" fmla="*/ 436 h 696"/>
                  <a:gd name="T40" fmla="*/ 425 w 762"/>
                  <a:gd name="T41" fmla="*/ 445 h 696"/>
                  <a:gd name="T42" fmla="*/ 384 w 762"/>
                  <a:gd name="T43" fmla="*/ 463 h 696"/>
                  <a:gd name="T44" fmla="*/ 363 w 762"/>
                  <a:gd name="T45" fmla="*/ 474 h 696"/>
                  <a:gd name="T46" fmla="*/ 363 w 762"/>
                  <a:gd name="T47" fmla="*/ 500 h 696"/>
                  <a:gd name="T48" fmla="*/ 363 w 762"/>
                  <a:gd name="T49" fmla="*/ 515 h 696"/>
                  <a:gd name="T50" fmla="*/ 365 w 762"/>
                  <a:gd name="T51" fmla="*/ 530 h 696"/>
                  <a:gd name="T52" fmla="*/ 365 w 762"/>
                  <a:gd name="T53" fmla="*/ 550 h 696"/>
                  <a:gd name="T54" fmla="*/ 365 w 762"/>
                  <a:gd name="T55" fmla="*/ 571 h 696"/>
                  <a:gd name="T56" fmla="*/ 324 w 762"/>
                  <a:gd name="T57" fmla="*/ 575 h 696"/>
                  <a:gd name="T58" fmla="*/ 280 w 762"/>
                  <a:gd name="T59" fmla="*/ 584 h 696"/>
                  <a:gd name="T60" fmla="*/ 284 w 762"/>
                  <a:gd name="T61" fmla="*/ 625 h 696"/>
                  <a:gd name="T62" fmla="*/ 282 w 762"/>
                  <a:gd name="T63" fmla="*/ 646 h 696"/>
                  <a:gd name="T64" fmla="*/ 266 w 762"/>
                  <a:gd name="T65" fmla="*/ 656 h 696"/>
                  <a:gd name="T66" fmla="*/ 251 w 762"/>
                  <a:gd name="T67" fmla="*/ 669 h 696"/>
                  <a:gd name="T68" fmla="*/ 251 w 762"/>
                  <a:gd name="T69" fmla="*/ 691 h 696"/>
                  <a:gd name="T70" fmla="*/ 212 w 762"/>
                  <a:gd name="T71" fmla="*/ 667 h 696"/>
                  <a:gd name="T72" fmla="*/ 118 w 762"/>
                  <a:gd name="T73" fmla="*/ 598 h 696"/>
                  <a:gd name="T74" fmla="*/ 37 w 762"/>
                  <a:gd name="T75" fmla="*/ 527 h 696"/>
                  <a:gd name="T76" fmla="*/ 0 w 762"/>
                  <a:gd name="T77" fmla="*/ 478 h 696"/>
                  <a:gd name="T78" fmla="*/ 10 w 762"/>
                  <a:gd name="T79" fmla="*/ 447 h 696"/>
                  <a:gd name="T80" fmla="*/ 25 w 762"/>
                  <a:gd name="T81" fmla="*/ 417 h 696"/>
                  <a:gd name="T82" fmla="*/ 62 w 762"/>
                  <a:gd name="T83" fmla="*/ 397 h 696"/>
                  <a:gd name="T84" fmla="*/ 67 w 762"/>
                  <a:gd name="T85" fmla="*/ 362 h 696"/>
                  <a:gd name="T86" fmla="*/ 89 w 762"/>
                  <a:gd name="T87" fmla="*/ 359 h 696"/>
                  <a:gd name="T88" fmla="*/ 114 w 762"/>
                  <a:gd name="T89" fmla="*/ 361 h 696"/>
                  <a:gd name="T90" fmla="*/ 129 w 762"/>
                  <a:gd name="T91" fmla="*/ 361 h 696"/>
                  <a:gd name="T92" fmla="*/ 139 w 762"/>
                  <a:gd name="T93" fmla="*/ 345 h 696"/>
                  <a:gd name="T94" fmla="*/ 145 w 762"/>
                  <a:gd name="T95" fmla="*/ 324 h 696"/>
                  <a:gd name="T96" fmla="*/ 147 w 762"/>
                  <a:gd name="T97" fmla="*/ 305 h 696"/>
                  <a:gd name="T98" fmla="*/ 154 w 762"/>
                  <a:gd name="T99" fmla="*/ 295 h 696"/>
                  <a:gd name="T100" fmla="*/ 156 w 762"/>
                  <a:gd name="T101" fmla="*/ 278 h 696"/>
                  <a:gd name="T102" fmla="*/ 162 w 762"/>
                  <a:gd name="T103" fmla="*/ 258 h 696"/>
                  <a:gd name="T104" fmla="*/ 166 w 762"/>
                  <a:gd name="T105" fmla="*/ 245 h 696"/>
                  <a:gd name="T106" fmla="*/ 172 w 762"/>
                  <a:gd name="T107" fmla="*/ 233 h 696"/>
                  <a:gd name="T108" fmla="*/ 178 w 762"/>
                  <a:gd name="T109" fmla="*/ 222 h 696"/>
                  <a:gd name="T110" fmla="*/ 179 w 762"/>
                  <a:gd name="T111" fmla="*/ 208 h 696"/>
                  <a:gd name="T112" fmla="*/ 185 w 762"/>
                  <a:gd name="T113" fmla="*/ 189 h 696"/>
                  <a:gd name="T114" fmla="*/ 199 w 762"/>
                  <a:gd name="T115" fmla="*/ 158 h 696"/>
                  <a:gd name="T116" fmla="*/ 206 w 762"/>
                  <a:gd name="T117" fmla="*/ 131 h 696"/>
                  <a:gd name="T118" fmla="*/ 216 w 762"/>
                  <a:gd name="T119" fmla="*/ 102 h 696"/>
                  <a:gd name="T120" fmla="*/ 230 w 762"/>
                  <a:gd name="T121" fmla="*/ 50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62"/>
                  <a:gd name="T184" fmla="*/ 0 h 696"/>
                  <a:gd name="T185" fmla="*/ 762 w 762"/>
                  <a:gd name="T186" fmla="*/ 696 h 69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62" h="696">
                    <a:moveTo>
                      <a:pt x="230" y="50"/>
                    </a:moveTo>
                    <a:lnTo>
                      <a:pt x="234" y="40"/>
                    </a:lnTo>
                    <a:lnTo>
                      <a:pt x="237" y="34"/>
                    </a:lnTo>
                    <a:lnTo>
                      <a:pt x="299" y="32"/>
                    </a:lnTo>
                    <a:lnTo>
                      <a:pt x="299" y="27"/>
                    </a:lnTo>
                    <a:lnTo>
                      <a:pt x="305" y="27"/>
                    </a:lnTo>
                    <a:lnTo>
                      <a:pt x="305" y="17"/>
                    </a:lnTo>
                    <a:lnTo>
                      <a:pt x="320" y="17"/>
                    </a:lnTo>
                    <a:lnTo>
                      <a:pt x="320" y="7"/>
                    </a:lnTo>
                    <a:lnTo>
                      <a:pt x="330" y="7"/>
                    </a:lnTo>
                    <a:lnTo>
                      <a:pt x="330" y="17"/>
                    </a:lnTo>
                    <a:lnTo>
                      <a:pt x="330" y="32"/>
                    </a:lnTo>
                    <a:lnTo>
                      <a:pt x="334" y="32"/>
                    </a:lnTo>
                    <a:lnTo>
                      <a:pt x="365" y="30"/>
                    </a:lnTo>
                    <a:lnTo>
                      <a:pt x="365" y="15"/>
                    </a:lnTo>
                    <a:lnTo>
                      <a:pt x="380" y="15"/>
                    </a:lnTo>
                    <a:lnTo>
                      <a:pt x="380" y="34"/>
                    </a:lnTo>
                    <a:lnTo>
                      <a:pt x="392" y="34"/>
                    </a:lnTo>
                    <a:lnTo>
                      <a:pt x="392" y="21"/>
                    </a:lnTo>
                    <a:lnTo>
                      <a:pt x="396" y="21"/>
                    </a:lnTo>
                    <a:lnTo>
                      <a:pt x="396" y="15"/>
                    </a:lnTo>
                    <a:lnTo>
                      <a:pt x="405" y="15"/>
                    </a:lnTo>
                    <a:lnTo>
                      <a:pt x="405" y="0"/>
                    </a:lnTo>
                    <a:lnTo>
                      <a:pt x="413" y="0"/>
                    </a:lnTo>
                    <a:lnTo>
                      <a:pt x="415" y="9"/>
                    </a:lnTo>
                    <a:lnTo>
                      <a:pt x="421" y="9"/>
                    </a:lnTo>
                    <a:lnTo>
                      <a:pt x="421" y="0"/>
                    </a:lnTo>
                    <a:lnTo>
                      <a:pt x="430" y="0"/>
                    </a:lnTo>
                    <a:lnTo>
                      <a:pt x="430" y="32"/>
                    </a:lnTo>
                    <a:lnTo>
                      <a:pt x="527" y="32"/>
                    </a:lnTo>
                    <a:lnTo>
                      <a:pt x="527" y="23"/>
                    </a:lnTo>
                    <a:lnTo>
                      <a:pt x="571" y="21"/>
                    </a:lnTo>
                    <a:lnTo>
                      <a:pt x="571" y="25"/>
                    </a:lnTo>
                    <a:lnTo>
                      <a:pt x="596" y="25"/>
                    </a:lnTo>
                    <a:lnTo>
                      <a:pt x="594" y="15"/>
                    </a:lnTo>
                    <a:lnTo>
                      <a:pt x="627" y="15"/>
                    </a:lnTo>
                    <a:lnTo>
                      <a:pt x="627" y="7"/>
                    </a:lnTo>
                    <a:lnTo>
                      <a:pt x="652" y="7"/>
                    </a:lnTo>
                    <a:lnTo>
                      <a:pt x="652" y="1"/>
                    </a:lnTo>
                    <a:lnTo>
                      <a:pt x="660" y="1"/>
                    </a:lnTo>
                    <a:lnTo>
                      <a:pt x="658" y="54"/>
                    </a:lnTo>
                    <a:lnTo>
                      <a:pt x="660" y="98"/>
                    </a:lnTo>
                    <a:lnTo>
                      <a:pt x="759" y="96"/>
                    </a:lnTo>
                    <a:lnTo>
                      <a:pt x="760" y="121"/>
                    </a:lnTo>
                    <a:lnTo>
                      <a:pt x="762" y="229"/>
                    </a:lnTo>
                    <a:lnTo>
                      <a:pt x="697" y="227"/>
                    </a:lnTo>
                    <a:lnTo>
                      <a:pt x="697" y="295"/>
                    </a:lnTo>
                    <a:lnTo>
                      <a:pt x="629" y="297"/>
                    </a:lnTo>
                    <a:lnTo>
                      <a:pt x="629" y="328"/>
                    </a:lnTo>
                    <a:lnTo>
                      <a:pt x="604" y="328"/>
                    </a:lnTo>
                    <a:lnTo>
                      <a:pt x="591" y="328"/>
                    </a:lnTo>
                    <a:lnTo>
                      <a:pt x="589" y="328"/>
                    </a:lnTo>
                    <a:lnTo>
                      <a:pt x="579" y="328"/>
                    </a:lnTo>
                    <a:lnTo>
                      <a:pt x="573" y="328"/>
                    </a:lnTo>
                    <a:lnTo>
                      <a:pt x="569" y="328"/>
                    </a:lnTo>
                    <a:lnTo>
                      <a:pt x="564" y="330"/>
                    </a:lnTo>
                    <a:lnTo>
                      <a:pt x="560" y="330"/>
                    </a:lnTo>
                    <a:lnTo>
                      <a:pt x="554" y="330"/>
                    </a:lnTo>
                    <a:lnTo>
                      <a:pt x="550" y="330"/>
                    </a:lnTo>
                    <a:lnTo>
                      <a:pt x="544" y="330"/>
                    </a:lnTo>
                    <a:lnTo>
                      <a:pt x="533" y="330"/>
                    </a:lnTo>
                    <a:lnTo>
                      <a:pt x="529" y="330"/>
                    </a:lnTo>
                    <a:lnTo>
                      <a:pt x="508" y="330"/>
                    </a:lnTo>
                    <a:lnTo>
                      <a:pt x="504" y="330"/>
                    </a:lnTo>
                    <a:lnTo>
                      <a:pt x="502" y="330"/>
                    </a:lnTo>
                    <a:lnTo>
                      <a:pt x="498" y="330"/>
                    </a:lnTo>
                    <a:lnTo>
                      <a:pt x="494" y="330"/>
                    </a:lnTo>
                    <a:lnTo>
                      <a:pt x="492" y="330"/>
                    </a:lnTo>
                    <a:lnTo>
                      <a:pt x="488" y="330"/>
                    </a:lnTo>
                    <a:lnTo>
                      <a:pt x="484" y="330"/>
                    </a:lnTo>
                    <a:lnTo>
                      <a:pt x="479" y="330"/>
                    </a:lnTo>
                    <a:lnTo>
                      <a:pt x="469" y="330"/>
                    </a:lnTo>
                    <a:lnTo>
                      <a:pt x="463" y="330"/>
                    </a:lnTo>
                    <a:lnTo>
                      <a:pt x="463" y="334"/>
                    </a:lnTo>
                    <a:lnTo>
                      <a:pt x="463" y="339"/>
                    </a:lnTo>
                    <a:lnTo>
                      <a:pt x="463" y="345"/>
                    </a:lnTo>
                    <a:lnTo>
                      <a:pt x="463" y="349"/>
                    </a:lnTo>
                    <a:lnTo>
                      <a:pt x="463" y="353"/>
                    </a:lnTo>
                    <a:lnTo>
                      <a:pt x="463" y="355"/>
                    </a:lnTo>
                    <a:lnTo>
                      <a:pt x="463" y="359"/>
                    </a:lnTo>
                    <a:lnTo>
                      <a:pt x="463" y="361"/>
                    </a:lnTo>
                    <a:lnTo>
                      <a:pt x="465" y="370"/>
                    </a:lnTo>
                    <a:lnTo>
                      <a:pt x="465" y="374"/>
                    </a:lnTo>
                    <a:lnTo>
                      <a:pt x="465" y="376"/>
                    </a:lnTo>
                    <a:lnTo>
                      <a:pt x="465" y="380"/>
                    </a:lnTo>
                    <a:lnTo>
                      <a:pt x="465" y="384"/>
                    </a:lnTo>
                    <a:lnTo>
                      <a:pt x="465" y="389"/>
                    </a:lnTo>
                    <a:lnTo>
                      <a:pt x="465" y="395"/>
                    </a:lnTo>
                    <a:lnTo>
                      <a:pt x="465" y="399"/>
                    </a:lnTo>
                    <a:lnTo>
                      <a:pt x="465" y="401"/>
                    </a:lnTo>
                    <a:lnTo>
                      <a:pt x="465" y="405"/>
                    </a:lnTo>
                    <a:lnTo>
                      <a:pt x="465" y="409"/>
                    </a:lnTo>
                    <a:lnTo>
                      <a:pt x="465" y="411"/>
                    </a:lnTo>
                    <a:lnTo>
                      <a:pt x="465" y="417"/>
                    </a:lnTo>
                    <a:lnTo>
                      <a:pt x="465" y="420"/>
                    </a:lnTo>
                    <a:lnTo>
                      <a:pt x="465" y="426"/>
                    </a:lnTo>
                    <a:lnTo>
                      <a:pt x="465" y="430"/>
                    </a:lnTo>
                    <a:lnTo>
                      <a:pt x="461" y="430"/>
                    </a:lnTo>
                    <a:lnTo>
                      <a:pt x="461" y="432"/>
                    </a:lnTo>
                    <a:lnTo>
                      <a:pt x="450" y="436"/>
                    </a:lnTo>
                    <a:lnTo>
                      <a:pt x="446" y="436"/>
                    </a:lnTo>
                    <a:lnTo>
                      <a:pt x="446" y="440"/>
                    </a:lnTo>
                    <a:lnTo>
                      <a:pt x="440" y="440"/>
                    </a:lnTo>
                    <a:lnTo>
                      <a:pt x="430" y="444"/>
                    </a:lnTo>
                    <a:lnTo>
                      <a:pt x="425" y="445"/>
                    </a:lnTo>
                    <a:lnTo>
                      <a:pt x="415" y="449"/>
                    </a:lnTo>
                    <a:lnTo>
                      <a:pt x="409" y="453"/>
                    </a:lnTo>
                    <a:lnTo>
                      <a:pt x="398" y="455"/>
                    </a:lnTo>
                    <a:lnTo>
                      <a:pt x="390" y="459"/>
                    </a:lnTo>
                    <a:lnTo>
                      <a:pt x="384" y="463"/>
                    </a:lnTo>
                    <a:lnTo>
                      <a:pt x="378" y="463"/>
                    </a:lnTo>
                    <a:lnTo>
                      <a:pt x="369" y="469"/>
                    </a:lnTo>
                    <a:lnTo>
                      <a:pt x="367" y="469"/>
                    </a:lnTo>
                    <a:lnTo>
                      <a:pt x="367" y="474"/>
                    </a:lnTo>
                    <a:lnTo>
                      <a:pt x="363" y="474"/>
                    </a:lnTo>
                    <a:lnTo>
                      <a:pt x="363" y="478"/>
                    </a:lnTo>
                    <a:lnTo>
                      <a:pt x="363" y="484"/>
                    </a:lnTo>
                    <a:lnTo>
                      <a:pt x="363" y="488"/>
                    </a:lnTo>
                    <a:lnTo>
                      <a:pt x="363" y="496"/>
                    </a:lnTo>
                    <a:lnTo>
                      <a:pt x="363" y="500"/>
                    </a:lnTo>
                    <a:lnTo>
                      <a:pt x="363" y="503"/>
                    </a:lnTo>
                    <a:lnTo>
                      <a:pt x="363" y="505"/>
                    </a:lnTo>
                    <a:lnTo>
                      <a:pt x="363" y="509"/>
                    </a:lnTo>
                    <a:lnTo>
                      <a:pt x="363" y="513"/>
                    </a:lnTo>
                    <a:lnTo>
                      <a:pt x="363" y="515"/>
                    </a:lnTo>
                    <a:lnTo>
                      <a:pt x="363" y="519"/>
                    </a:lnTo>
                    <a:lnTo>
                      <a:pt x="363" y="521"/>
                    </a:lnTo>
                    <a:lnTo>
                      <a:pt x="365" y="525"/>
                    </a:lnTo>
                    <a:lnTo>
                      <a:pt x="365" y="528"/>
                    </a:lnTo>
                    <a:lnTo>
                      <a:pt x="365" y="530"/>
                    </a:lnTo>
                    <a:lnTo>
                      <a:pt x="365" y="534"/>
                    </a:lnTo>
                    <a:lnTo>
                      <a:pt x="365" y="536"/>
                    </a:lnTo>
                    <a:lnTo>
                      <a:pt x="365" y="540"/>
                    </a:lnTo>
                    <a:lnTo>
                      <a:pt x="365" y="546"/>
                    </a:lnTo>
                    <a:lnTo>
                      <a:pt x="365" y="550"/>
                    </a:lnTo>
                    <a:lnTo>
                      <a:pt x="365" y="556"/>
                    </a:lnTo>
                    <a:lnTo>
                      <a:pt x="365" y="559"/>
                    </a:lnTo>
                    <a:lnTo>
                      <a:pt x="365" y="561"/>
                    </a:lnTo>
                    <a:lnTo>
                      <a:pt x="365" y="565"/>
                    </a:lnTo>
                    <a:lnTo>
                      <a:pt x="365" y="571"/>
                    </a:lnTo>
                    <a:lnTo>
                      <a:pt x="365" y="575"/>
                    </a:lnTo>
                    <a:lnTo>
                      <a:pt x="365" y="577"/>
                    </a:lnTo>
                    <a:lnTo>
                      <a:pt x="340" y="577"/>
                    </a:lnTo>
                    <a:lnTo>
                      <a:pt x="336" y="579"/>
                    </a:lnTo>
                    <a:lnTo>
                      <a:pt x="324" y="575"/>
                    </a:lnTo>
                    <a:lnTo>
                      <a:pt x="299" y="575"/>
                    </a:lnTo>
                    <a:lnTo>
                      <a:pt x="280" y="575"/>
                    </a:lnTo>
                    <a:lnTo>
                      <a:pt x="280" y="579"/>
                    </a:lnTo>
                    <a:lnTo>
                      <a:pt x="280" y="583"/>
                    </a:lnTo>
                    <a:lnTo>
                      <a:pt x="280" y="584"/>
                    </a:lnTo>
                    <a:lnTo>
                      <a:pt x="280" y="588"/>
                    </a:lnTo>
                    <a:lnTo>
                      <a:pt x="282" y="606"/>
                    </a:lnTo>
                    <a:lnTo>
                      <a:pt x="282" y="610"/>
                    </a:lnTo>
                    <a:lnTo>
                      <a:pt x="282" y="613"/>
                    </a:lnTo>
                    <a:lnTo>
                      <a:pt x="284" y="625"/>
                    </a:lnTo>
                    <a:lnTo>
                      <a:pt x="284" y="635"/>
                    </a:lnTo>
                    <a:lnTo>
                      <a:pt x="282" y="639"/>
                    </a:lnTo>
                    <a:lnTo>
                      <a:pt x="282" y="640"/>
                    </a:lnTo>
                    <a:lnTo>
                      <a:pt x="282" y="644"/>
                    </a:lnTo>
                    <a:lnTo>
                      <a:pt x="282" y="646"/>
                    </a:lnTo>
                    <a:lnTo>
                      <a:pt x="282" y="650"/>
                    </a:lnTo>
                    <a:lnTo>
                      <a:pt x="282" y="656"/>
                    </a:lnTo>
                    <a:lnTo>
                      <a:pt x="272" y="656"/>
                    </a:lnTo>
                    <a:lnTo>
                      <a:pt x="270" y="656"/>
                    </a:lnTo>
                    <a:lnTo>
                      <a:pt x="266" y="656"/>
                    </a:lnTo>
                    <a:lnTo>
                      <a:pt x="241" y="658"/>
                    </a:lnTo>
                    <a:lnTo>
                      <a:pt x="245" y="660"/>
                    </a:lnTo>
                    <a:lnTo>
                      <a:pt x="247" y="664"/>
                    </a:lnTo>
                    <a:lnTo>
                      <a:pt x="251" y="666"/>
                    </a:lnTo>
                    <a:lnTo>
                      <a:pt x="251" y="669"/>
                    </a:lnTo>
                    <a:lnTo>
                      <a:pt x="255" y="669"/>
                    </a:lnTo>
                    <a:lnTo>
                      <a:pt x="255" y="675"/>
                    </a:lnTo>
                    <a:lnTo>
                      <a:pt x="247" y="685"/>
                    </a:lnTo>
                    <a:lnTo>
                      <a:pt x="247" y="689"/>
                    </a:lnTo>
                    <a:lnTo>
                      <a:pt x="251" y="691"/>
                    </a:lnTo>
                    <a:lnTo>
                      <a:pt x="249" y="696"/>
                    </a:lnTo>
                    <a:lnTo>
                      <a:pt x="241" y="691"/>
                    </a:lnTo>
                    <a:lnTo>
                      <a:pt x="239" y="689"/>
                    </a:lnTo>
                    <a:lnTo>
                      <a:pt x="235" y="681"/>
                    </a:lnTo>
                    <a:lnTo>
                      <a:pt x="212" y="667"/>
                    </a:lnTo>
                    <a:lnTo>
                      <a:pt x="160" y="627"/>
                    </a:lnTo>
                    <a:lnTo>
                      <a:pt x="127" y="604"/>
                    </a:lnTo>
                    <a:lnTo>
                      <a:pt x="125" y="604"/>
                    </a:lnTo>
                    <a:lnTo>
                      <a:pt x="125" y="600"/>
                    </a:lnTo>
                    <a:lnTo>
                      <a:pt x="118" y="598"/>
                    </a:lnTo>
                    <a:lnTo>
                      <a:pt x="98" y="583"/>
                    </a:lnTo>
                    <a:lnTo>
                      <a:pt x="67" y="552"/>
                    </a:lnTo>
                    <a:lnTo>
                      <a:pt x="54" y="542"/>
                    </a:lnTo>
                    <a:lnTo>
                      <a:pt x="39" y="527"/>
                    </a:lnTo>
                    <a:lnTo>
                      <a:pt x="37" y="527"/>
                    </a:lnTo>
                    <a:lnTo>
                      <a:pt x="17" y="511"/>
                    </a:lnTo>
                    <a:lnTo>
                      <a:pt x="17" y="505"/>
                    </a:lnTo>
                    <a:lnTo>
                      <a:pt x="17" y="503"/>
                    </a:lnTo>
                    <a:lnTo>
                      <a:pt x="19" y="478"/>
                    </a:lnTo>
                    <a:lnTo>
                      <a:pt x="0" y="478"/>
                    </a:lnTo>
                    <a:lnTo>
                      <a:pt x="0" y="463"/>
                    </a:lnTo>
                    <a:lnTo>
                      <a:pt x="4" y="459"/>
                    </a:lnTo>
                    <a:lnTo>
                      <a:pt x="4" y="457"/>
                    </a:lnTo>
                    <a:lnTo>
                      <a:pt x="6" y="449"/>
                    </a:lnTo>
                    <a:lnTo>
                      <a:pt x="10" y="447"/>
                    </a:lnTo>
                    <a:lnTo>
                      <a:pt x="12" y="440"/>
                    </a:lnTo>
                    <a:lnTo>
                      <a:pt x="12" y="438"/>
                    </a:lnTo>
                    <a:lnTo>
                      <a:pt x="19" y="424"/>
                    </a:lnTo>
                    <a:lnTo>
                      <a:pt x="25" y="418"/>
                    </a:lnTo>
                    <a:lnTo>
                      <a:pt x="25" y="417"/>
                    </a:lnTo>
                    <a:lnTo>
                      <a:pt x="27" y="409"/>
                    </a:lnTo>
                    <a:lnTo>
                      <a:pt x="27" y="407"/>
                    </a:lnTo>
                    <a:lnTo>
                      <a:pt x="31" y="403"/>
                    </a:lnTo>
                    <a:lnTo>
                      <a:pt x="33" y="397"/>
                    </a:lnTo>
                    <a:lnTo>
                      <a:pt x="62" y="397"/>
                    </a:lnTo>
                    <a:lnTo>
                      <a:pt x="67" y="395"/>
                    </a:lnTo>
                    <a:lnTo>
                      <a:pt x="67" y="388"/>
                    </a:lnTo>
                    <a:lnTo>
                      <a:pt x="67" y="380"/>
                    </a:lnTo>
                    <a:lnTo>
                      <a:pt x="67" y="374"/>
                    </a:lnTo>
                    <a:lnTo>
                      <a:pt x="67" y="362"/>
                    </a:lnTo>
                    <a:lnTo>
                      <a:pt x="67" y="357"/>
                    </a:lnTo>
                    <a:lnTo>
                      <a:pt x="67" y="353"/>
                    </a:lnTo>
                    <a:lnTo>
                      <a:pt x="69" y="353"/>
                    </a:lnTo>
                    <a:lnTo>
                      <a:pt x="87" y="355"/>
                    </a:lnTo>
                    <a:lnTo>
                      <a:pt x="89" y="359"/>
                    </a:lnTo>
                    <a:lnTo>
                      <a:pt x="98" y="359"/>
                    </a:lnTo>
                    <a:lnTo>
                      <a:pt x="102" y="359"/>
                    </a:lnTo>
                    <a:lnTo>
                      <a:pt x="104" y="361"/>
                    </a:lnTo>
                    <a:lnTo>
                      <a:pt x="112" y="361"/>
                    </a:lnTo>
                    <a:lnTo>
                      <a:pt x="114" y="361"/>
                    </a:lnTo>
                    <a:lnTo>
                      <a:pt x="120" y="361"/>
                    </a:lnTo>
                    <a:lnTo>
                      <a:pt x="120" y="364"/>
                    </a:lnTo>
                    <a:lnTo>
                      <a:pt x="123" y="364"/>
                    </a:lnTo>
                    <a:lnTo>
                      <a:pt x="127" y="364"/>
                    </a:lnTo>
                    <a:lnTo>
                      <a:pt x="129" y="361"/>
                    </a:lnTo>
                    <a:lnTo>
                      <a:pt x="133" y="361"/>
                    </a:lnTo>
                    <a:lnTo>
                      <a:pt x="139" y="359"/>
                    </a:lnTo>
                    <a:lnTo>
                      <a:pt x="139" y="351"/>
                    </a:lnTo>
                    <a:lnTo>
                      <a:pt x="139" y="349"/>
                    </a:lnTo>
                    <a:lnTo>
                      <a:pt x="139" y="345"/>
                    </a:lnTo>
                    <a:lnTo>
                      <a:pt x="139" y="343"/>
                    </a:lnTo>
                    <a:lnTo>
                      <a:pt x="143" y="339"/>
                    </a:lnTo>
                    <a:lnTo>
                      <a:pt x="141" y="335"/>
                    </a:lnTo>
                    <a:lnTo>
                      <a:pt x="141" y="330"/>
                    </a:lnTo>
                    <a:lnTo>
                      <a:pt x="145" y="324"/>
                    </a:lnTo>
                    <a:lnTo>
                      <a:pt x="145" y="318"/>
                    </a:lnTo>
                    <a:lnTo>
                      <a:pt x="145" y="314"/>
                    </a:lnTo>
                    <a:lnTo>
                      <a:pt x="149" y="314"/>
                    </a:lnTo>
                    <a:lnTo>
                      <a:pt x="147" y="308"/>
                    </a:lnTo>
                    <a:lnTo>
                      <a:pt x="147" y="305"/>
                    </a:lnTo>
                    <a:lnTo>
                      <a:pt x="150" y="305"/>
                    </a:lnTo>
                    <a:lnTo>
                      <a:pt x="150" y="303"/>
                    </a:lnTo>
                    <a:lnTo>
                      <a:pt x="150" y="299"/>
                    </a:lnTo>
                    <a:lnTo>
                      <a:pt x="150" y="295"/>
                    </a:lnTo>
                    <a:lnTo>
                      <a:pt x="154" y="295"/>
                    </a:lnTo>
                    <a:lnTo>
                      <a:pt x="154" y="293"/>
                    </a:lnTo>
                    <a:lnTo>
                      <a:pt x="154" y="289"/>
                    </a:lnTo>
                    <a:lnTo>
                      <a:pt x="152" y="283"/>
                    </a:lnTo>
                    <a:lnTo>
                      <a:pt x="156" y="279"/>
                    </a:lnTo>
                    <a:lnTo>
                      <a:pt x="156" y="278"/>
                    </a:lnTo>
                    <a:lnTo>
                      <a:pt x="160" y="274"/>
                    </a:lnTo>
                    <a:lnTo>
                      <a:pt x="160" y="270"/>
                    </a:lnTo>
                    <a:lnTo>
                      <a:pt x="162" y="264"/>
                    </a:lnTo>
                    <a:lnTo>
                      <a:pt x="162" y="262"/>
                    </a:lnTo>
                    <a:lnTo>
                      <a:pt x="162" y="258"/>
                    </a:lnTo>
                    <a:lnTo>
                      <a:pt x="162" y="254"/>
                    </a:lnTo>
                    <a:lnTo>
                      <a:pt x="166" y="254"/>
                    </a:lnTo>
                    <a:lnTo>
                      <a:pt x="166" y="252"/>
                    </a:lnTo>
                    <a:lnTo>
                      <a:pt x="166" y="249"/>
                    </a:lnTo>
                    <a:lnTo>
                      <a:pt x="166" y="245"/>
                    </a:lnTo>
                    <a:lnTo>
                      <a:pt x="168" y="245"/>
                    </a:lnTo>
                    <a:lnTo>
                      <a:pt x="168" y="243"/>
                    </a:lnTo>
                    <a:lnTo>
                      <a:pt x="168" y="239"/>
                    </a:lnTo>
                    <a:lnTo>
                      <a:pt x="172" y="237"/>
                    </a:lnTo>
                    <a:lnTo>
                      <a:pt x="172" y="233"/>
                    </a:lnTo>
                    <a:lnTo>
                      <a:pt x="172" y="229"/>
                    </a:lnTo>
                    <a:lnTo>
                      <a:pt x="174" y="227"/>
                    </a:lnTo>
                    <a:lnTo>
                      <a:pt x="174" y="223"/>
                    </a:lnTo>
                    <a:lnTo>
                      <a:pt x="174" y="222"/>
                    </a:lnTo>
                    <a:lnTo>
                      <a:pt x="178" y="222"/>
                    </a:lnTo>
                    <a:lnTo>
                      <a:pt x="178" y="218"/>
                    </a:lnTo>
                    <a:lnTo>
                      <a:pt x="178" y="214"/>
                    </a:lnTo>
                    <a:lnTo>
                      <a:pt x="179" y="214"/>
                    </a:lnTo>
                    <a:lnTo>
                      <a:pt x="179" y="212"/>
                    </a:lnTo>
                    <a:lnTo>
                      <a:pt x="179" y="208"/>
                    </a:lnTo>
                    <a:lnTo>
                      <a:pt x="179" y="204"/>
                    </a:lnTo>
                    <a:lnTo>
                      <a:pt x="183" y="204"/>
                    </a:lnTo>
                    <a:lnTo>
                      <a:pt x="183" y="198"/>
                    </a:lnTo>
                    <a:lnTo>
                      <a:pt x="185" y="193"/>
                    </a:lnTo>
                    <a:lnTo>
                      <a:pt x="185" y="189"/>
                    </a:lnTo>
                    <a:lnTo>
                      <a:pt x="189" y="183"/>
                    </a:lnTo>
                    <a:lnTo>
                      <a:pt x="189" y="181"/>
                    </a:lnTo>
                    <a:lnTo>
                      <a:pt x="195" y="164"/>
                    </a:lnTo>
                    <a:lnTo>
                      <a:pt x="199" y="162"/>
                    </a:lnTo>
                    <a:lnTo>
                      <a:pt x="199" y="158"/>
                    </a:lnTo>
                    <a:lnTo>
                      <a:pt x="199" y="152"/>
                    </a:lnTo>
                    <a:lnTo>
                      <a:pt x="201" y="148"/>
                    </a:lnTo>
                    <a:lnTo>
                      <a:pt x="201" y="146"/>
                    </a:lnTo>
                    <a:lnTo>
                      <a:pt x="205" y="137"/>
                    </a:lnTo>
                    <a:lnTo>
                      <a:pt x="206" y="131"/>
                    </a:lnTo>
                    <a:lnTo>
                      <a:pt x="210" y="123"/>
                    </a:lnTo>
                    <a:lnTo>
                      <a:pt x="210" y="121"/>
                    </a:lnTo>
                    <a:lnTo>
                      <a:pt x="212" y="112"/>
                    </a:lnTo>
                    <a:lnTo>
                      <a:pt x="216" y="108"/>
                    </a:lnTo>
                    <a:lnTo>
                      <a:pt x="216" y="102"/>
                    </a:lnTo>
                    <a:lnTo>
                      <a:pt x="218" y="92"/>
                    </a:lnTo>
                    <a:lnTo>
                      <a:pt x="224" y="65"/>
                    </a:lnTo>
                    <a:lnTo>
                      <a:pt x="228" y="56"/>
                    </a:lnTo>
                    <a:lnTo>
                      <a:pt x="230" y="52"/>
                    </a:lnTo>
                    <a:lnTo>
                      <a:pt x="230" y="50"/>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35" name="Freeform 30"/>
              <p:cNvSpPr>
                <a:spLocks/>
              </p:cNvSpPr>
              <p:nvPr/>
            </p:nvSpPr>
            <p:spPr bwMode="auto">
              <a:xfrm>
                <a:off x="3396" y="323"/>
                <a:ext cx="762" cy="696"/>
              </a:xfrm>
              <a:custGeom>
                <a:avLst/>
                <a:gdLst>
                  <a:gd name="T0" fmla="*/ 299 w 762"/>
                  <a:gd name="T1" fmla="*/ 27 h 696"/>
                  <a:gd name="T2" fmla="*/ 330 w 762"/>
                  <a:gd name="T3" fmla="*/ 7 h 696"/>
                  <a:gd name="T4" fmla="*/ 365 w 762"/>
                  <a:gd name="T5" fmla="*/ 15 h 696"/>
                  <a:gd name="T6" fmla="*/ 396 w 762"/>
                  <a:gd name="T7" fmla="*/ 21 h 696"/>
                  <a:gd name="T8" fmla="*/ 415 w 762"/>
                  <a:gd name="T9" fmla="*/ 9 h 696"/>
                  <a:gd name="T10" fmla="*/ 527 w 762"/>
                  <a:gd name="T11" fmla="*/ 32 h 696"/>
                  <a:gd name="T12" fmla="*/ 594 w 762"/>
                  <a:gd name="T13" fmla="*/ 15 h 696"/>
                  <a:gd name="T14" fmla="*/ 660 w 762"/>
                  <a:gd name="T15" fmla="*/ 1 h 696"/>
                  <a:gd name="T16" fmla="*/ 762 w 762"/>
                  <a:gd name="T17" fmla="*/ 229 h 696"/>
                  <a:gd name="T18" fmla="*/ 604 w 762"/>
                  <a:gd name="T19" fmla="*/ 328 h 696"/>
                  <a:gd name="T20" fmla="*/ 569 w 762"/>
                  <a:gd name="T21" fmla="*/ 328 h 696"/>
                  <a:gd name="T22" fmla="*/ 544 w 762"/>
                  <a:gd name="T23" fmla="*/ 330 h 696"/>
                  <a:gd name="T24" fmla="*/ 502 w 762"/>
                  <a:gd name="T25" fmla="*/ 330 h 696"/>
                  <a:gd name="T26" fmla="*/ 484 w 762"/>
                  <a:gd name="T27" fmla="*/ 330 h 696"/>
                  <a:gd name="T28" fmla="*/ 463 w 762"/>
                  <a:gd name="T29" fmla="*/ 339 h 696"/>
                  <a:gd name="T30" fmla="*/ 463 w 762"/>
                  <a:gd name="T31" fmla="*/ 359 h 696"/>
                  <a:gd name="T32" fmla="*/ 465 w 762"/>
                  <a:gd name="T33" fmla="*/ 380 h 696"/>
                  <a:gd name="T34" fmla="*/ 465 w 762"/>
                  <a:gd name="T35" fmla="*/ 401 h 696"/>
                  <a:gd name="T36" fmla="*/ 465 w 762"/>
                  <a:gd name="T37" fmla="*/ 420 h 696"/>
                  <a:gd name="T38" fmla="*/ 450 w 762"/>
                  <a:gd name="T39" fmla="*/ 436 h 696"/>
                  <a:gd name="T40" fmla="*/ 425 w 762"/>
                  <a:gd name="T41" fmla="*/ 445 h 696"/>
                  <a:gd name="T42" fmla="*/ 384 w 762"/>
                  <a:gd name="T43" fmla="*/ 463 h 696"/>
                  <a:gd name="T44" fmla="*/ 363 w 762"/>
                  <a:gd name="T45" fmla="*/ 474 h 696"/>
                  <a:gd name="T46" fmla="*/ 363 w 762"/>
                  <a:gd name="T47" fmla="*/ 500 h 696"/>
                  <a:gd name="T48" fmla="*/ 363 w 762"/>
                  <a:gd name="T49" fmla="*/ 515 h 696"/>
                  <a:gd name="T50" fmla="*/ 365 w 762"/>
                  <a:gd name="T51" fmla="*/ 530 h 696"/>
                  <a:gd name="T52" fmla="*/ 365 w 762"/>
                  <a:gd name="T53" fmla="*/ 550 h 696"/>
                  <a:gd name="T54" fmla="*/ 365 w 762"/>
                  <a:gd name="T55" fmla="*/ 571 h 696"/>
                  <a:gd name="T56" fmla="*/ 324 w 762"/>
                  <a:gd name="T57" fmla="*/ 575 h 696"/>
                  <a:gd name="T58" fmla="*/ 280 w 762"/>
                  <a:gd name="T59" fmla="*/ 584 h 696"/>
                  <a:gd name="T60" fmla="*/ 284 w 762"/>
                  <a:gd name="T61" fmla="*/ 625 h 696"/>
                  <a:gd name="T62" fmla="*/ 282 w 762"/>
                  <a:gd name="T63" fmla="*/ 646 h 696"/>
                  <a:gd name="T64" fmla="*/ 266 w 762"/>
                  <a:gd name="T65" fmla="*/ 656 h 696"/>
                  <a:gd name="T66" fmla="*/ 251 w 762"/>
                  <a:gd name="T67" fmla="*/ 669 h 696"/>
                  <a:gd name="T68" fmla="*/ 251 w 762"/>
                  <a:gd name="T69" fmla="*/ 691 h 696"/>
                  <a:gd name="T70" fmla="*/ 212 w 762"/>
                  <a:gd name="T71" fmla="*/ 667 h 696"/>
                  <a:gd name="T72" fmla="*/ 118 w 762"/>
                  <a:gd name="T73" fmla="*/ 598 h 696"/>
                  <a:gd name="T74" fmla="*/ 37 w 762"/>
                  <a:gd name="T75" fmla="*/ 527 h 696"/>
                  <a:gd name="T76" fmla="*/ 0 w 762"/>
                  <a:gd name="T77" fmla="*/ 478 h 696"/>
                  <a:gd name="T78" fmla="*/ 10 w 762"/>
                  <a:gd name="T79" fmla="*/ 447 h 696"/>
                  <a:gd name="T80" fmla="*/ 25 w 762"/>
                  <a:gd name="T81" fmla="*/ 417 h 696"/>
                  <a:gd name="T82" fmla="*/ 62 w 762"/>
                  <a:gd name="T83" fmla="*/ 397 h 696"/>
                  <a:gd name="T84" fmla="*/ 67 w 762"/>
                  <a:gd name="T85" fmla="*/ 362 h 696"/>
                  <a:gd name="T86" fmla="*/ 89 w 762"/>
                  <a:gd name="T87" fmla="*/ 359 h 696"/>
                  <a:gd name="T88" fmla="*/ 114 w 762"/>
                  <a:gd name="T89" fmla="*/ 361 h 696"/>
                  <a:gd name="T90" fmla="*/ 129 w 762"/>
                  <a:gd name="T91" fmla="*/ 361 h 696"/>
                  <a:gd name="T92" fmla="*/ 139 w 762"/>
                  <a:gd name="T93" fmla="*/ 345 h 696"/>
                  <a:gd name="T94" fmla="*/ 145 w 762"/>
                  <a:gd name="T95" fmla="*/ 324 h 696"/>
                  <a:gd name="T96" fmla="*/ 147 w 762"/>
                  <a:gd name="T97" fmla="*/ 305 h 696"/>
                  <a:gd name="T98" fmla="*/ 154 w 762"/>
                  <a:gd name="T99" fmla="*/ 295 h 696"/>
                  <a:gd name="T100" fmla="*/ 156 w 762"/>
                  <a:gd name="T101" fmla="*/ 278 h 696"/>
                  <a:gd name="T102" fmla="*/ 162 w 762"/>
                  <a:gd name="T103" fmla="*/ 258 h 696"/>
                  <a:gd name="T104" fmla="*/ 166 w 762"/>
                  <a:gd name="T105" fmla="*/ 245 h 696"/>
                  <a:gd name="T106" fmla="*/ 172 w 762"/>
                  <a:gd name="T107" fmla="*/ 233 h 696"/>
                  <a:gd name="T108" fmla="*/ 178 w 762"/>
                  <a:gd name="T109" fmla="*/ 222 h 696"/>
                  <a:gd name="T110" fmla="*/ 179 w 762"/>
                  <a:gd name="T111" fmla="*/ 208 h 696"/>
                  <a:gd name="T112" fmla="*/ 185 w 762"/>
                  <a:gd name="T113" fmla="*/ 189 h 696"/>
                  <a:gd name="T114" fmla="*/ 199 w 762"/>
                  <a:gd name="T115" fmla="*/ 158 h 696"/>
                  <a:gd name="T116" fmla="*/ 206 w 762"/>
                  <a:gd name="T117" fmla="*/ 131 h 696"/>
                  <a:gd name="T118" fmla="*/ 216 w 762"/>
                  <a:gd name="T119" fmla="*/ 102 h 696"/>
                  <a:gd name="T120" fmla="*/ 230 w 762"/>
                  <a:gd name="T121" fmla="*/ 50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62"/>
                  <a:gd name="T184" fmla="*/ 0 h 696"/>
                  <a:gd name="T185" fmla="*/ 762 w 762"/>
                  <a:gd name="T186" fmla="*/ 696 h 69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62" h="696">
                    <a:moveTo>
                      <a:pt x="230" y="50"/>
                    </a:moveTo>
                    <a:lnTo>
                      <a:pt x="234" y="40"/>
                    </a:lnTo>
                    <a:lnTo>
                      <a:pt x="237" y="34"/>
                    </a:lnTo>
                    <a:lnTo>
                      <a:pt x="299" y="32"/>
                    </a:lnTo>
                    <a:lnTo>
                      <a:pt x="299" y="27"/>
                    </a:lnTo>
                    <a:lnTo>
                      <a:pt x="305" y="27"/>
                    </a:lnTo>
                    <a:lnTo>
                      <a:pt x="305" y="17"/>
                    </a:lnTo>
                    <a:lnTo>
                      <a:pt x="320" y="17"/>
                    </a:lnTo>
                    <a:lnTo>
                      <a:pt x="320" y="7"/>
                    </a:lnTo>
                    <a:lnTo>
                      <a:pt x="330" y="7"/>
                    </a:lnTo>
                    <a:lnTo>
                      <a:pt x="330" y="17"/>
                    </a:lnTo>
                    <a:lnTo>
                      <a:pt x="330" y="32"/>
                    </a:lnTo>
                    <a:lnTo>
                      <a:pt x="334" y="32"/>
                    </a:lnTo>
                    <a:lnTo>
                      <a:pt x="365" y="30"/>
                    </a:lnTo>
                    <a:lnTo>
                      <a:pt x="365" y="15"/>
                    </a:lnTo>
                    <a:lnTo>
                      <a:pt x="380" y="15"/>
                    </a:lnTo>
                    <a:lnTo>
                      <a:pt x="380" y="34"/>
                    </a:lnTo>
                    <a:lnTo>
                      <a:pt x="392" y="34"/>
                    </a:lnTo>
                    <a:lnTo>
                      <a:pt x="392" y="21"/>
                    </a:lnTo>
                    <a:lnTo>
                      <a:pt x="396" y="21"/>
                    </a:lnTo>
                    <a:lnTo>
                      <a:pt x="396" y="15"/>
                    </a:lnTo>
                    <a:lnTo>
                      <a:pt x="405" y="15"/>
                    </a:lnTo>
                    <a:lnTo>
                      <a:pt x="405" y="0"/>
                    </a:lnTo>
                    <a:lnTo>
                      <a:pt x="413" y="0"/>
                    </a:lnTo>
                    <a:lnTo>
                      <a:pt x="415" y="9"/>
                    </a:lnTo>
                    <a:lnTo>
                      <a:pt x="421" y="9"/>
                    </a:lnTo>
                    <a:lnTo>
                      <a:pt x="421" y="0"/>
                    </a:lnTo>
                    <a:lnTo>
                      <a:pt x="430" y="0"/>
                    </a:lnTo>
                    <a:lnTo>
                      <a:pt x="430" y="32"/>
                    </a:lnTo>
                    <a:lnTo>
                      <a:pt x="527" y="32"/>
                    </a:lnTo>
                    <a:lnTo>
                      <a:pt x="527" y="23"/>
                    </a:lnTo>
                    <a:lnTo>
                      <a:pt x="571" y="21"/>
                    </a:lnTo>
                    <a:lnTo>
                      <a:pt x="571" y="25"/>
                    </a:lnTo>
                    <a:lnTo>
                      <a:pt x="596" y="25"/>
                    </a:lnTo>
                    <a:lnTo>
                      <a:pt x="594" y="15"/>
                    </a:lnTo>
                    <a:lnTo>
                      <a:pt x="627" y="15"/>
                    </a:lnTo>
                    <a:lnTo>
                      <a:pt x="627" y="7"/>
                    </a:lnTo>
                    <a:lnTo>
                      <a:pt x="652" y="7"/>
                    </a:lnTo>
                    <a:lnTo>
                      <a:pt x="652" y="1"/>
                    </a:lnTo>
                    <a:lnTo>
                      <a:pt x="660" y="1"/>
                    </a:lnTo>
                    <a:lnTo>
                      <a:pt x="658" y="54"/>
                    </a:lnTo>
                    <a:lnTo>
                      <a:pt x="660" y="98"/>
                    </a:lnTo>
                    <a:lnTo>
                      <a:pt x="759" y="96"/>
                    </a:lnTo>
                    <a:lnTo>
                      <a:pt x="760" y="121"/>
                    </a:lnTo>
                    <a:lnTo>
                      <a:pt x="762" y="229"/>
                    </a:lnTo>
                    <a:lnTo>
                      <a:pt x="697" y="227"/>
                    </a:lnTo>
                    <a:lnTo>
                      <a:pt x="697" y="295"/>
                    </a:lnTo>
                    <a:lnTo>
                      <a:pt x="629" y="297"/>
                    </a:lnTo>
                    <a:lnTo>
                      <a:pt x="629" y="328"/>
                    </a:lnTo>
                    <a:lnTo>
                      <a:pt x="604" y="328"/>
                    </a:lnTo>
                    <a:lnTo>
                      <a:pt x="591" y="328"/>
                    </a:lnTo>
                    <a:lnTo>
                      <a:pt x="589" y="328"/>
                    </a:lnTo>
                    <a:lnTo>
                      <a:pt x="579" y="328"/>
                    </a:lnTo>
                    <a:lnTo>
                      <a:pt x="573" y="328"/>
                    </a:lnTo>
                    <a:lnTo>
                      <a:pt x="569" y="328"/>
                    </a:lnTo>
                    <a:lnTo>
                      <a:pt x="564" y="330"/>
                    </a:lnTo>
                    <a:lnTo>
                      <a:pt x="560" y="330"/>
                    </a:lnTo>
                    <a:lnTo>
                      <a:pt x="554" y="330"/>
                    </a:lnTo>
                    <a:lnTo>
                      <a:pt x="550" y="330"/>
                    </a:lnTo>
                    <a:lnTo>
                      <a:pt x="544" y="330"/>
                    </a:lnTo>
                    <a:lnTo>
                      <a:pt x="533" y="330"/>
                    </a:lnTo>
                    <a:lnTo>
                      <a:pt x="529" y="330"/>
                    </a:lnTo>
                    <a:lnTo>
                      <a:pt x="508" y="330"/>
                    </a:lnTo>
                    <a:lnTo>
                      <a:pt x="504" y="330"/>
                    </a:lnTo>
                    <a:lnTo>
                      <a:pt x="502" y="330"/>
                    </a:lnTo>
                    <a:lnTo>
                      <a:pt x="498" y="330"/>
                    </a:lnTo>
                    <a:lnTo>
                      <a:pt x="494" y="330"/>
                    </a:lnTo>
                    <a:lnTo>
                      <a:pt x="492" y="330"/>
                    </a:lnTo>
                    <a:lnTo>
                      <a:pt x="488" y="330"/>
                    </a:lnTo>
                    <a:lnTo>
                      <a:pt x="484" y="330"/>
                    </a:lnTo>
                    <a:lnTo>
                      <a:pt x="479" y="330"/>
                    </a:lnTo>
                    <a:lnTo>
                      <a:pt x="469" y="330"/>
                    </a:lnTo>
                    <a:lnTo>
                      <a:pt x="463" y="330"/>
                    </a:lnTo>
                    <a:lnTo>
                      <a:pt x="463" y="334"/>
                    </a:lnTo>
                    <a:lnTo>
                      <a:pt x="463" y="339"/>
                    </a:lnTo>
                    <a:lnTo>
                      <a:pt x="463" y="345"/>
                    </a:lnTo>
                    <a:lnTo>
                      <a:pt x="463" y="349"/>
                    </a:lnTo>
                    <a:lnTo>
                      <a:pt x="463" y="353"/>
                    </a:lnTo>
                    <a:lnTo>
                      <a:pt x="463" y="355"/>
                    </a:lnTo>
                    <a:lnTo>
                      <a:pt x="463" y="359"/>
                    </a:lnTo>
                    <a:lnTo>
                      <a:pt x="463" y="361"/>
                    </a:lnTo>
                    <a:lnTo>
                      <a:pt x="465" y="370"/>
                    </a:lnTo>
                    <a:lnTo>
                      <a:pt x="465" y="374"/>
                    </a:lnTo>
                    <a:lnTo>
                      <a:pt x="465" y="376"/>
                    </a:lnTo>
                    <a:lnTo>
                      <a:pt x="465" y="380"/>
                    </a:lnTo>
                    <a:lnTo>
                      <a:pt x="465" y="384"/>
                    </a:lnTo>
                    <a:lnTo>
                      <a:pt x="465" y="389"/>
                    </a:lnTo>
                    <a:lnTo>
                      <a:pt x="465" y="395"/>
                    </a:lnTo>
                    <a:lnTo>
                      <a:pt x="465" y="399"/>
                    </a:lnTo>
                    <a:lnTo>
                      <a:pt x="465" y="401"/>
                    </a:lnTo>
                    <a:lnTo>
                      <a:pt x="465" y="405"/>
                    </a:lnTo>
                    <a:lnTo>
                      <a:pt x="465" y="409"/>
                    </a:lnTo>
                    <a:lnTo>
                      <a:pt x="465" y="411"/>
                    </a:lnTo>
                    <a:lnTo>
                      <a:pt x="465" y="417"/>
                    </a:lnTo>
                    <a:lnTo>
                      <a:pt x="465" y="420"/>
                    </a:lnTo>
                    <a:lnTo>
                      <a:pt x="465" y="426"/>
                    </a:lnTo>
                    <a:lnTo>
                      <a:pt x="465" y="430"/>
                    </a:lnTo>
                    <a:lnTo>
                      <a:pt x="461" y="430"/>
                    </a:lnTo>
                    <a:lnTo>
                      <a:pt x="461" y="432"/>
                    </a:lnTo>
                    <a:lnTo>
                      <a:pt x="450" y="436"/>
                    </a:lnTo>
                    <a:lnTo>
                      <a:pt x="446" y="436"/>
                    </a:lnTo>
                    <a:lnTo>
                      <a:pt x="446" y="440"/>
                    </a:lnTo>
                    <a:lnTo>
                      <a:pt x="440" y="440"/>
                    </a:lnTo>
                    <a:lnTo>
                      <a:pt x="430" y="444"/>
                    </a:lnTo>
                    <a:lnTo>
                      <a:pt x="425" y="445"/>
                    </a:lnTo>
                    <a:lnTo>
                      <a:pt x="415" y="449"/>
                    </a:lnTo>
                    <a:lnTo>
                      <a:pt x="409" y="453"/>
                    </a:lnTo>
                    <a:lnTo>
                      <a:pt x="398" y="455"/>
                    </a:lnTo>
                    <a:lnTo>
                      <a:pt x="390" y="459"/>
                    </a:lnTo>
                    <a:lnTo>
                      <a:pt x="384" y="463"/>
                    </a:lnTo>
                    <a:lnTo>
                      <a:pt x="378" y="463"/>
                    </a:lnTo>
                    <a:lnTo>
                      <a:pt x="369" y="469"/>
                    </a:lnTo>
                    <a:lnTo>
                      <a:pt x="367" y="469"/>
                    </a:lnTo>
                    <a:lnTo>
                      <a:pt x="367" y="474"/>
                    </a:lnTo>
                    <a:lnTo>
                      <a:pt x="363" y="474"/>
                    </a:lnTo>
                    <a:lnTo>
                      <a:pt x="363" y="478"/>
                    </a:lnTo>
                    <a:lnTo>
                      <a:pt x="363" y="484"/>
                    </a:lnTo>
                    <a:lnTo>
                      <a:pt x="363" y="488"/>
                    </a:lnTo>
                    <a:lnTo>
                      <a:pt x="363" y="496"/>
                    </a:lnTo>
                    <a:lnTo>
                      <a:pt x="363" y="500"/>
                    </a:lnTo>
                    <a:lnTo>
                      <a:pt x="363" y="503"/>
                    </a:lnTo>
                    <a:lnTo>
                      <a:pt x="363" y="505"/>
                    </a:lnTo>
                    <a:lnTo>
                      <a:pt x="363" y="509"/>
                    </a:lnTo>
                    <a:lnTo>
                      <a:pt x="363" y="513"/>
                    </a:lnTo>
                    <a:lnTo>
                      <a:pt x="363" y="515"/>
                    </a:lnTo>
                    <a:lnTo>
                      <a:pt x="363" y="519"/>
                    </a:lnTo>
                    <a:lnTo>
                      <a:pt x="363" y="521"/>
                    </a:lnTo>
                    <a:lnTo>
                      <a:pt x="365" y="525"/>
                    </a:lnTo>
                    <a:lnTo>
                      <a:pt x="365" y="528"/>
                    </a:lnTo>
                    <a:lnTo>
                      <a:pt x="365" y="530"/>
                    </a:lnTo>
                    <a:lnTo>
                      <a:pt x="365" y="534"/>
                    </a:lnTo>
                    <a:lnTo>
                      <a:pt x="365" y="536"/>
                    </a:lnTo>
                    <a:lnTo>
                      <a:pt x="365" y="540"/>
                    </a:lnTo>
                    <a:lnTo>
                      <a:pt x="365" y="546"/>
                    </a:lnTo>
                    <a:lnTo>
                      <a:pt x="365" y="550"/>
                    </a:lnTo>
                    <a:lnTo>
                      <a:pt x="365" y="556"/>
                    </a:lnTo>
                    <a:lnTo>
                      <a:pt x="365" y="559"/>
                    </a:lnTo>
                    <a:lnTo>
                      <a:pt x="365" y="561"/>
                    </a:lnTo>
                    <a:lnTo>
                      <a:pt x="365" y="565"/>
                    </a:lnTo>
                    <a:lnTo>
                      <a:pt x="365" y="571"/>
                    </a:lnTo>
                    <a:lnTo>
                      <a:pt x="365" y="575"/>
                    </a:lnTo>
                    <a:lnTo>
                      <a:pt x="365" y="577"/>
                    </a:lnTo>
                    <a:lnTo>
                      <a:pt x="340" y="577"/>
                    </a:lnTo>
                    <a:lnTo>
                      <a:pt x="336" y="579"/>
                    </a:lnTo>
                    <a:lnTo>
                      <a:pt x="324" y="575"/>
                    </a:lnTo>
                    <a:lnTo>
                      <a:pt x="299" y="575"/>
                    </a:lnTo>
                    <a:lnTo>
                      <a:pt x="280" y="575"/>
                    </a:lnTo>
                    <a:lnTo>
                      <a:pt x="280" y="579"/>
                    </a:lnTo>
                    <a:lnTo>
                      <a:pt x="280" y="583"/>
                    </a:lnTo>
                    <a:lnTo>
                      <a:pt x="280" y="584"/>
                    </a:lnTo>
                    <a:lnTo>
                      <a:pt x="280" y="588"/>
                    </a:lnTo>
                    <a:lnTo>
                      <a:pt x="282" y="606"/>
                    </a:lnTo>
                    <a:lnTo>
                      <a:pt x="282" y="610"/>
                    </a:lnTo>
                    <a:lnTo>
                      <a:pt x="282" y="613"/>
                    </a:lnTo>
                    <a:lnTo>
                      <a:pt x="284" y="625"/>
                    </a:lnTo>
                    <a:lnTo>
                      <a:pt x="284" y="635"/>
                    </a:lnTo>
                    <a:lnTo>
                      <a:pt x="282" y="639"/>
                    </a:lnTo>
                    <a:lnTo>
                      <a:pt x="282" y="640"/>
                    </a:lnTo>
                    <a:lnTo>
                      <a:pt x="282" y="644"/>
                    </a:lnTo>
                    <a:lnTo>
                      <a:pt x="282" y="646"/>
                    </a:lnTo>
                    <a:lnTo>
                      <a:pt x="282" y="650"/>
                    </a:lnTo>
                    <a:lnTo>
                      <a:pt x="282" y="656"/>
                    </a:lnTo>
                    <a:lnTo>
                      <a:pt x="272" y="656"/>
                    </a:lnTo>
                    <a:lnTo>
                      <a:pt x="270" y="656"/>
                    </a:lnTo>
                    <a:lnTo>
                      <a:pt x="266" y="656"/>
                    </a:lnTo>
                    <a:lnTo>
                      <a:pt x="241" y="658"/>
                    </a:lnTo>
                    <a:lnTo>
                      <a:pt x="245" y="660"/>
                    </a:lnTo>
                    <a:lnTo>
                      <a:pt x="247" y="664"/>
                    </a:lnTo>
                    <a:lnTo>
                      <a:pt x="251" y="666"/>
                    </a:lnTo>
                    <a:lnTo>
                      <a:pt x="251" y="669"/>
                    </a:lnTo>
                    <a:lnTo>
                      <a:pt x="255" y="669"/>
                    </a:lnTo>
                    <a:lnTo>
                      <a:pt x="255" y="675"/>
                    </a:lnTo>
                    <a:lnTo>
                      <a:pt x="247" y="685"/>
                    </a:lnTo>
                    <a:lnTo>
                      <a:pt x="247" y="689"/>
                    </a:lnTo>
                    <a:lnTo>
                      <a:pt x="251" y="691"/>
                    </a:lnTo>
                    <a:lnTo>
                      <a:pt x="249" y="696"/>
                    </a:lnTo>
                    <a:lnTo>
                      <a:pt x="241" y="691"/>
                    </a:lnTo>
                    <a:lnTo>
                      <a:pt x="239" y="689"/>
                    </a:lnTo>
                    <a:lnTo>
                      <a:pt x="235" y="681"/>
                    </a:lnTo>
                    <a:lnTo>
                      <a:pt x="212" y="667"/>
                    </a:lnTo>
                    <a:lnTo>
                      <a:pt x="160" y="627"/>
                    </a:lnTo>
                    <a:lnTo>
                      <a:pt x="127" y="604"/>
                    </a:lnTo>
                    <a:lnTo>
                      <a:pt x="125" y="604"/>
                    </a:lnTo>
                    <a:lnTo>
                      <a:pt x="125" y="600"/>
                    </a:lnTo>
                    <a:lnTo>
                      <a:pt x="118" y="598"/>
                    </a:lnTo>
                    <a:lnTo>
                      <a:pt x="98" y="583"/>
                    </a:lnTo>
                    <a:lnTo>
                      <a:pt x="67" y="552"/>
                    </a:lnTo>
                    <a:lnTo>
                      <a:pt x="54" y="542"/>
                    </a:lnTo>
                    <a:lnTo>
                      <a:pt x="39" y="527"/>
                    </a:lnTo>
                    <a:lnTo>
                      <a:pt x="37" y="527"/>
                    </a:lnTo>
                    <a:lnTo>
                      <a:pt x="17" y="511"/>
                    </a:lnTo>
                    <a:lnTo>
                      <a:pt x="17" y="505"/>
                    </a:lnTo>
                    <a:lnTo>
                      <a:pt x="17" y="503"/>
                    </a:lnTo>
                    <a:lnTo>
                      <a:pt x="19" y="478"/>
                    </a:lnTo>
                    <a:lnTo>
                      <a:pt x="0" y="478"/>
                    </a:lnTo>
                    <a:lnTo>
                      <a:pt x="0" y="463"/>
                    </a:lnTo>
                    <a:lnTo>
                      <a:pt x="4" y="459"/>
                    </a:lnTo>
                    <a:lnTo>
                      <a:pt x="4" y="457"/>
                    </a:lnTo>
                    <a:lnTo>
                      <a:pt x="6" y="449"/>
                    </a:lnTo>
                    <a:lnTo>
                      <a:pt x="10" y="447"/>
                    </a:lnTo>
                    <a:lnTo>
                      <a:pt x="12" y="440"/>
                    </a:lnTo>
                    <a:lnTo>
                      <a:pt x="12" y="438"/>
                    </a:lnTo>
                    <a:lnTo>
                      <a:pt x="19" y="424"/>
                    </a:lnTo>
                    <a:lnTo>
                      <a:pt x="25" y="418"/>
                    </a:lnTo>
                    <a:lnTo>
                      <a:pt x="25" y="417"/>
                    </a:lnTo>
                    <a:lnTo>
                      <a:pt x="27" y="409"/>
                    </a:lnTo>
                    <a:lnTo>
                      <a:pt x="27" y="407"/>
                    </a:lnTo>
                    <a:lnTo>
                      <a:pt x="31" y="403"/>
                    </a:lnTo>
                    <a:lnTo>
                      <a:pt x="33" y="397"/>
                    </a:lnTo>
                    <a:lnTo>
                      <a:pt x="62" y="397"/>
                    </a:lnTo>
                    <a:lnTo>
                      <a:pt x="67" y="395"/>
                    </a:lnTo>
                    <a:lnTo>
                      <a:pt x="67" y="388"/>
                    </a:lnTo>
                    <a:lnTo>
                      <a:pt x="67" y="380"/>
                    </a:lnTo>
                    <a:lnTo>
                      <a:pt x="67" y="374"/>
                    </a:lnTo>
                    <a:lnTo>
                      <a:pt x="67" y="362"/>
                    </a:lnTo>
                    <a:lnTo>
                      <a:pt x="67" y="357"/>
                    </a:lnTo>
                    <a:lnTo>
                      <a:pt x="67" y="353"/>
                    </a:lnTo>
                    <a:lnTo>
                      <a:pt x="69" y="353"/>
                    </a:lnTo>
                    <a:lnTo>
                      <a:pt x="87" y="355"/>
                    </a:lnTo>
                    <a:lnTo>
                      <a:pt x="89" y="359"/>
                    </a:lnTo>
                    <a:lnTo>
                      <a:pt x="98" y="359"/>
                    </a:lnTo>
                    <a:lnTo>
                      <a:pt x="102" y="359"/>
                    </a:lnTo>
                    <a:lnTo>
                      <a:pt x="104" y="361"/>
                    </a:lnTo>
                    <a:lnTo>
                      <a:pt x="112" y="361"/>
                    </a:lnTo>
                    <a:lnTo>
                      <a:pt x="114" y="361"/>
                    </a:lnTo>
                    <a:lnTo>
                      <a:pt x="120" y="361"/>
                    </a:lnTo>
                    <a:lnTo>
                      <a:pt x="120" y="364"/>
                    </a:lnTo>
                    <a:lnTo>
                      <a:pt x="123" y="364"/>
                    </a:lnTo>
                    <a:lnTo>
                      <a:pt x="127" y="364"/>
                    </a:lnTo>
                    <a:lnTo>
                      <a:pt x="129" y="361"/>
                    </a:lnTo>
                    <a:lnTo>
                      <a:pt x="133" y="361"/>
                    </a:lnTo>
                    <a:lnTo>
                      <a:pt x="139" y="359"/>
                    </a:lnTo>
                    <a:lnTo>
                      <a:pt x="139" y="351"/>
                    </a:lnTo>
                    <a:lnTo>
                      <a:pt x="139" y="349"/>
                    </a:lnTo>
                    <a:lnTo>
                      <a:pt x="139" y="345"/>
                    </a:lnTo>
                    <a:lnTo>
                      <a:pt x="139" y="343"/>
                    </a:lnTo>
                    <a:lnTo>
                      <a:pt x="143" y="339"/>
                    </a:lnTo>
                    <a:lnTo>
                      <a:pt x="141" y="335"/>
                    </a:lnTo>
                    <a:lnTo>
                      <a:pt x="141" y="330"/>
                    </a:lnTo>
                    <a:lnTo>
                      <a:pt x="145" y="324"/>
                    </a:lnTo>
                    <a:lnTo>
                      <a:pt x="145" y="318"/>
                    </a:lnTo>
                    <a:lnTo>
                      <a:pt x="145" y="314"/>
                    </a:lnTo>
                    <a:lnTo>
                      <a:pt x="149" y="314"/>
                    </a:lnTo>
                    <a:lnTo>
                      <a:pt x="147" y="308"/>
                    </a:lnTo>
                    <a:lnTo>
                      <a:pt x="147" y="305"/>
                    </a:lnTo>
                    <a:lnTo>
                      <a:pt x="150" y="305"/>
                    </a:lnTo>
                    <a:lnTo>
                      <a:pt x="150" y="303"/>
                    </a:lnTo>
                    <a:lnTo>
                      <a:pt x="150" y="299"/>
                    </a:lnTo>
                    <a:lnTo>
                      <a:pt x="150" y="295"/>
                    </a:lnTo>
                    <a:lnTo>
                      <a:pt x="154" y="295"/>
                    </a:lnTo>
                    <a:lnTo>
                      <a:pt x="154" y="293"/>
                    </a:lnTo>
                    <a:lnTo>
                      <a:pt x="154" y="289"/>
                    </a:lnTo>
                    <a:lnTo>
                      <a:pt x="152" y="283"/>
                    </a:lnTo>
                    <a:lnTo>
                      <a:pt x="156" y="279"/>
                    </a:lnTo>
                    <a:lnTo>
                      <a:pt x="156" y="278"/>
                    </a:lnTo>
                    <a:lnTo>
                      <a:pt x="160" y="274"/>
                    </a:lnTo>
                    <a:lnTo>
                      <a:pt x="160" y="270"/>
                    </a:lnTo>
                    <a:lnTo>
                      <a:pt x="162" y="264"/>
                    </a:lnTo>
                    <a:lnTo>
                      <a:pt x="162" y="262"/>
                    </a:lnTo>
                    <a:lnTo>
                      <a:pt x="162" y="258"/>
                    </a:lnTo>
                    <a:lnTo>
                      <a:pt x="162" y="254"/>
                    </a:lnTo>
                    <a:lnTo>
                      <a:pt x="166" y="254"/>
                    </a:lnTo>
                    <a:lnTo>
                      <a:pt x="166" y="252"/>
                    </a:lnTo>
                    <a:lnTo>
                      <a:pt x="166" y="249"/>
                    </a:lnTo>
                    <a:lnTo>
                      <a:pt x="166" y="245"/>
                    </a:lnTo>
                    <a:lnTo>
                      <a:pt x="168" y="245"/>
                    </a:lnTo>
                    <a:lnTo>
                      <a:pt x="168" y="243"/>
                    </a:lnTo>
                    <a:lnTo>
                      <a:pt x="168" y="239"/>
                    </a:lnTo>
                    <a:lnTo>
                      <a:pt x="172" y="237"/>
                    </a:lnTo>
                    <a:lnTo>
                      <a:pt x="172" y="233"/>
                    </a:lnTo>
                    <a:lnTo>
                      <a:pt x="172" y="229"/>
                    </a:lnTo>
                    <a:lnTo>
                      <a:pt x="174" y="227"/>
                    </a:lnTo>
                    <a:lnTo>
                      <a:pt x="174" y="223"/>
                    </a:lnTo>
                    <a:lnTo>
                      <a:pt x="174" y="222"/>
                    </a:lnTo>
                    <a:lnTo>
                      <a:pt x="178" y="222"/>
                    </a:lnTo>
                    <a:lnTo>
                      <a:pt x="178" y="218"/>
                    </a:lnTo>
                    <a:lnTo>
                      <a:pt x="178" y="214"/>
                    </a:lnTo>
                    <a:lnTo>
                      <a:pt x="179" y="214"/>
                    </a:lnTo>
                    <a:lnTo>
                      <a:pt x="179" y="212"/>
                    </a:lnTo>
                    <a:lnTo>
                      <a:pt x="179" y="208"/>
                    </a:lnTo>
                    <a:lnTo>
                      <a:pt x="179" y="204"/>
                    </a:lnTo>
                    <a:lnTo>
                      <a:pt x="183" y="204"/>
                    </a:lnTo>
                    <a:lnTo>
                      <a:pt x="183" y="198"/>
                    </a:lnTo>
                    <a:lnTo>
                      <a:pt x="185" y="193"/>
                    </a:lnTo>
                    <a:lnTo>
                      <a:pt x="185" y="189"/>
                    </a:lnTo>
                    <a:lnTo>
                      <a:pt x="189" y="183"/>
                    </a:lnTo>
                    <a:lnTo>
                      <a:pt x="189" y="181"/>
                    </a:lnTo>
                    <a:lnTo>
                      <a:pt x="195" y="164"/>
                    </a:lnTo>
                    <a:lnTo>
                      <a:pt x="199" y="162"/>
                    </a:lnTo>
                    <a:lnTo>
                      <a:pt x="199" y="158"/>
                    </a:lnTo>
                    <a:lnTo>
                      <a:pt x="199" y="152"/>
                    </a:lnTo>
                    <a:lnTo>
                      <a:pt x="201" y="148"/>
                    </a:lnTo>
                    <a:lnTo>
                      <a:pt x="201" y="146"/>
                    </a:lnTo>
                    <a:lnTo>
                      <a:pt x="205" y="137"/>
                    </a:lnTo>
                    <a:lnTo>
                      <a:pt x="206" y="131"/>
                    </a:lnTo>
                    <a:lnTo>
                      <a:pt x="210" y="123"/>
                    </a:lnTo>
                    <a:lnTo>
                      <a:pt x="210" y="121"/>
                    </a:lnTo>
                    <a:lnTo>
                      <a:pt x="212" y="112"/>
                    </a:lnTo>
                    <a:lnTo>
                      <a:pt x="216" y="108"/>
                    </a:lnTo>
                    <a:lnTo>
                      <a:pt x="216" y="102"/>
                    </a:lnTo>
                    <a:lnTo>
                      <a:pt x="218" y="92"/>
                    </a:lnTo>
                    <a:lnTo>
                      <a:pt x="224" y="65"/>
                    </a:lnTo>
                    <a:lnTo>
                      <a:pt x="228" y="56"/>
                    </a:lnTo>
                    <a:lnTo>
                      <a:pt x="230" y="52"/>
                    </a:lnTo>
                    <a:lnTo>
                      <a:pt x="230" y="50"/>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36" name="Freeform 31"/>
              <p:cNvSpPr>
                <a:spLocks/>
              </p:cNvSpPr>
              <p:nvPr/>
            </p:nvSpPr>
            <p:spPr bwMode="auto">
              <a:xfrm>
                <a:off x="3114" y="355"/>
                <a:ext cx="512" cy="498"/>
              </a:xfrm>
              <a:custGeom>
                <a:avLst/>
                <a:gdLst>
                  <a:gd name="T0" fmla="*/ 104 w 512"/>
                  <a:gd name="T1" fmla="*/ 39 h 498"/>
                  <a:gd name="T2" fmla="*/ 116 w 512"/>
                  <a:gd name="T3" fmla="*/ 18 h 498"/>
                  <a:gd name="T4" fmla="*/ 143 w 512"/>
                  <a:gd name="T5" fmla="*/ 20 h 498"/>
                  <a:gd name="T6" fmla="*/ 197 w 512"/>
                  <a:gd name="T7" fmla="*/ 20 h 498"/>
                  <a:gd name="T8" fmla="*/ 249 w 512"/>
                  <a:gd name="T9" fmla="*/ 2 h 498"/>
                  <a:gd name="T10" fmla="*/ 266 w 512"/>
                  <a:gd name="T11" fmla="*/ 43 h 498"/>
                  <a:gd name="T12" fmla="*/ 297 w 512"/>
                  <a:gd name="T13" fmla="*/ 37 h 498"/>
                  <a:gd name="T14" fmla="*/ 322 w 512"/>
                  <a:gd name="T15" fmla="*/ 51 h 498"/>
                  <a:gd name="T16" fmla="*/ 353 w 512"/>
                  <a:gd name="T17" fmla="*/ 35 h 498"/>
                  <a:gd name="T18" fmla="*/ 380 w 512"/>
                  <a:gd name="T19" fmla="*/ 16 h 498"/>
                  <a:gd name="T20" fmla="*/ 479 w 512"/>
                  <a:gd name="T21" fmla="*/ 18 h 498"/>
                  <a:gd name="T22" fmla="*/ 506 w 512"/>
                  <a:gd name="T23" fmla="*/ 33 h 498"/>
                  <a:gd name="T24" fmla="*/ 492 w 512"/>
                  <a:gd name="T25" fmla="*/ 89 h 498"/>
                  <a:gd name="T26" fmla="*/ 483 w 512"/>
                  <a:gd name="T27" fmla="*/ 116 h 498"/>
                  <a:gd name="T28" fmla="*/ 471 w 512"/>
                  <a:gd name="T29" fmla="*/ 149 h 498"/>
                  <a:gd name="T30" fmla="*/ 465 w 512"/>
                  <a:gd name="T31" fmla="*/ 172 h 498"/>
                  <a:gd name="T32" fmla="*/ 460 w 512"/>
                  <a:gd name="T33" fmla="*/ 182 h 498"/>
                  <a:gd name="T34" fmla="*/ 456 w 512"/>
                  <a:gd name="T35" fmla="*/ 195 h 498"/>
                  <a:gd name="T36" fmla="*/ 450 w 512"/>
                  <a:gd name="T37" fmla="*/ 211 h 498"/>
                  <a:gd name="T38" fmla="*/ 448 w 512"/>
                  <a:gd name="T39" fmla="*/ 222 h 498"/>
                  <a:gd name="T40" fmla="*/ 442 w 512"/>
                  <a:gd name="T41" fmla="*/ 238 h 498"/>
                  <a:gd name="T42" fmla="*/ 436 w 512"/>
                  <a:gd name="T43" fmla="*/ 257 h 498"/>
                  <a:gd name="T44" fmla="*/ 432 w 512"/>
                  <a:gd name="T45" fmla="*/ 271 h 498"/>
                  <a:gd name="T46" fmla="*/ 427 w 512"/>
                  <a:gd name="T47" fmla="*/ 282 h 498"/>
                  <a:gd name="T48" fmla="*/ 425 w 512"/>
                  <a:gd name="T49" fmla="*/ 307 h 498"/>
                  <a:gd name="T50" fmla="*/ 421 w 512"/>
                  <a:gd name="T51" fmla="*/ 327 h 498"/>
                  <a:gd name="T52" fmla="*/ 402 w 512"/>
                  <a:gd name="T53" fmla="*/ 332 h 498"/>
                  <a:gd name="T54" fmla="*/ 384 w 512"/>
                  <a:gd name="T55" fmla="*/ 327 h 498"/>
                  <a:gd name="T56" fmla="*/ 349 w 512"/>
                  <a:gd name="T57" fmla="*/ 321 h 498"/>
                  <a:gd name="T58" fmla="*/ 349 w 512"/>
                  <a:gd name="T59" fmla="*/ 356 h 498"/>
                  <a:gd name="T60" fmla="*/ 309 w 512"/>
                  <a:gd name="T61" fmla="*/ 375 h 498"/>
                  <a:gd name="T62" fmla="*/ 294 w 512"/>
                  <a:gd name="T63" fmla="*/ 406 h 498"/>
                  <a:gd name="T64" fmla="*/ 286 w 512"/>
                  <a:gd name="T65" fmla="*/ 427 h 498"/>
                  <a:gd name="T66" fmla="*/ 299 w 512"/>
                  <a:gd name="T67" fmla="*/ 473 h 498"/>
                  <a:gd name="T68" fmla="*/ 189 w 512"/>
                  <a:gd name="T69" fmla="*/ 495 h 498"/>
                  <a:gd name="T70" fmla="*/ 83 w 512"/>
                  <a:gd name="T71" fmla="*/ 496 h 498"/>
                  <a:gd name="T72" fmla="*/ 52 w 512"/>
                  <a:gd name="T73" fmla="*/ 487 h 498"/>
                  <a:gd name="T74" fmla="*/ 39 w 512"/>
                  <a:gd name="T75" fmla="*/ 439 h 498"/>
                  <a:gd name="T76" fmla="*/ 4 w 512"/>
                  <a:gd name="T77" fmla="*/ 408 h 498"/>
                  <a:gd name="T78" fmla="*/ 6 w 512"/>
                  <a:gd name="T79" fmla="*/ 367 h 498"/>
                  <a:gd name="T80" fmla="*/ 12 w 512"/>
                  <a:gd name="T81" fmla="*/ 352 h 498"/>
                  <a:gd name="T82" fmla="*/ 21 w 512"/>
                  <a:gd name="T83" fmla="*/ 354 h 498"/>
                  <a:gd name="T84" fmla="*/ 31 w 512"/>
                  <a:gd name="T85" fmla="*/ 352 h 498"/>
                  <a:gd name="T86" fmla="*/ 56 w 512"/>
                  <a:gd name="T87" fmla="*/ 342 h 498"/>
                  <a:gd name="T88" fmla="*/ 68 w 512"/>
                  <a:gd name="T89" fmla="*/ 319 h 498"/>
                  <a:gd name="T90" fmla="*/ 81 w 512"/>
                  <a:gd name="T91" fmla="*/ 319 h 498"/>
                  <a:gd name="T92" fmla="*/ 99 w 512"/>
                  <a:gd name="T93" fmla="*/ 315 h 498"/>
                  <a:gd name="T94" fmla="*/ 114 w 512"/>
                  <a:gd name="T95" fmla="*/ 309 h 498"/>
                  <a:gd name="T96" fmla="*/ 120 w 512"/>
                  <a:gd name="T97" fmla="*/ 278 h 498"/>
                  <a:gd name="T98" fmla="*/ 151 w 512"/>
                  <a:gd name="T99" fmla="*/ 265 h 498"/>
                  <a:gd name="T100" fmla="*/ 149 w 512"/>
                  <a:gd name="T101" fmla="*/ 253 h 498"/>
                  <a:gd name="T102" fmla="*/ 149 w 512"/>
                  <a:gd name="T103" fmla="*/ 244 h 498"/>
                  <a:gd name="T104" fmla="*/ 147 w 512"/>
                  <a:gd name="T105" fmla="*/ 238 h 498"/>
                  <a:gd name="T106" fmla="*/ 151 w 512"/>
                  <a:gd name="T107" fmla="*/ 224 h 498"/>
                  <a:gd name="T108" fmla="*/ 151 w 512"/>
                  <a:gd name="T109" fmla="*/ 217 h 498"/>
                  <a:gd name="T110" fmla="*/ 151 w 512"/>
                  <a:gd name="T111" fmla="*/ 191 h 498"/>
                  <a:gd name="T112" fmla="*/ 149 w 512"/>
                  <a:gd name="T113" fmla="*/ 163 h 498"/>
                  <a:gd name="T114" fmla="*/ 149 w 512"/>
                  <a:gd name="T115" fmla="*/ 147 h 498"/>
                  <a:gd name="T116" fmla="*/ 149 w 512"/>
                  <a:gd name="T117" fmla="*/ 110 h 498"/>
                  <a:gd name="T118" fmla="*/ 151 w 512"/>
                  <a:gd name="T119" fmla="*/ 76 h 498"/>
                  <a:gd name="T120" fmla="*/ 131 w 512"/>
                  <a:gd name="T121" fmla="*/ 60 h 498"/>
                  <a:gd name="T122" fmla="*/ 116 w 512"/>
                  <a:gd name="T123" fmla="*/ 60 h 498"/>
                  <a:gd name="T124" fmla="*/ 106 w 512"/>
                  <a:gd name="T125" fmla="*/ 52 h 4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12"/>
                  <a:gd name="T190" fmla="*/ 0 h 498"/>
                  <a:gd name="T191" fmla="*/ 512 w 512"/>
                  <a:gd name="T192" fmla="*/ 498 h 49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12" h="498">
                    <a:moveTo>
                      <a:pt x="104" y="52"/>
                    </a:moveTo>
                    <a:lnTo>
                      <a:pt x="104" y="43"/>
                    </a:lnTo>
                    <a:lnTo>
                      <a:pt x="100" y="43"/>
                    </a:lnTo>
                    <a:lnTo>
                      <a:pt x="104" y="43"/>
                    </a:lnTo>
                    <a:lnTo>
                      <a:pt x="104" y="39"/>
                    </a:lnTo>
                    <a:lnTo>
                      <a:pt x="100" y="39"/>
                    </a:lnTo>
                    <a:lnTo>
                      <a:pt x="100" y="37"/>
                    </a:lnTo>
                    <a:lnTo>
                      <a:pt x="85" y="33"/>
                    </a:lnTo>
                    <a:lnTo>
                      <a:pt x="85" y="18"/>
                    </a:lnTo>
                    <a:lnTo>
                      <a:pt x="116" y="18"/>
                    </a:lnTo>
                    <a:lnTo>
                      <a:pt x="116" y="22"/>
                    </a:lnTo>
                    <a:lnTo>
                      <a:pt x="116" y="27"/>
                    </a:lnTo>
                    <a:lnTo>
                      <a:pt x="135" y="27"/>
                    </a:lnTo>
                    <a:lnTo>
                      <a:pt x="135" y="20"/>
                    </a:lnTo>
                    <a:lnTo>
                      <a:pt x="143" y="20"/>
                    </a:lnTo>
                    <a:lnTo>
                      <a:pt x="151" y="20"/>
                    </a:lnTo>
                    <a:lnTo>
                      <a:pt x="168" y="20"/>
                    </a:lnTo>
                    <a:lnTo>
                      <a:pt x="172" y="20"/>
                    </a:lnTo>
                    <a:lnTo>
                      <a:pt x="185" y="20"/>
                    </a:lnTo>
                    <a:lnTo>
                      <a:pt x="197" y="20"/>
                    </a:lnTo>
                    <a:lnTo>
                      <a:pt x="201" y="20"/>
                    </a:lnTo>
                    <a:lnTo>
                      <a:pt x="199" y="0"/>
                    </a:lnTo>
                    <a:lnTo>
                      <a:pt x="216" y="4"/>
                    </a:lnTo>
                    <a:lnTo>
                      <a:pt x="218" y="4"/>
                    </a:lnTo>
                    <a:lnTo>
                      <a:pt x="249" y="2"/>
                    </a:lnTo>
                    <a:lnTo>
                      <a:pt x="249" y="16"/>
                    </a:lnTo>
                    <a:lnTo>
                      <a:pt x="249" y="18"/>
                    </a:lnTo>
                    <a:lnTo>
                      <a:pt x="247" y="33"/>
                    </a:lnTo>
                    <a:lnTo>
                      <a:pt x="266" y="33"/>
                    </a:lnTo>
                    <a:lnTo>
                      <a:pt x="266" y="43"/>
                    </a:lnTo>
                    <a:lnTo>
                      <a:pt x="266" y="52"/>
                    </a:lnTo>
                    <a:lnTo>
                      <a:pt x="272" y="52"/>
                    </a:lnTo>
                    <a:lnTo>
                      <a:pt x="272" y="33"/>
                    </a:lnTo>
                    <a:lnTo>
                      <a:pt x="284" y="33"/>
                    </a:lnTo>
                    <a:lnTo>
                      <a:pt x="297" y="37"/>
                    </a:lnTo>
                    <a:lnTo>
                      <a:pt x="297" y="43"/>
                    </a:lnTo>
                    <a:lnTo>
                      <a:pt x="307" y="43"/>
                    </a:lnTo>
                    <a:lnTo>
                      <a:pt x="317" y="43"/>
                    </a:lnTo>
                    <a:lnTo>
                      <a:pt x="317" y="51"/>
                    </a:lnTo>
                    <a:lnTo>
                      <a:pt x="322" y="51"/>
                    </a:lnTo>
                    <a:lnTo>
                      <a:pt x="322" y="45"/>
                    </a:lnTo>
                    <a:lnTo>
                      <a:pt x="322" y="35"/>
                    </a:lnTo>
                    <a:lnTo>
                      <a:pt x="332" y="35"/>
                    </a:lnTo>
                    <a:lnTo>
                      <a:pt x="334" y="35"/>
                    </a:lnTo>
                    <a:lnTo>
                      <a:pt x="353" y="35"/>
                    </a:lnTo>
                    <a:lnTo>
                      <a:pt x="357" y="35"/>
                    </a:lnTo>
                    <a:lnTo>
                      <a:pt x="367" y="35"/>
                    </a:lnTo>
                    <a:lnTo>
                      <a:pt x="382" y="35"/>
                    </a:lnTo>
                    <a:lnTo>
                      <a:pt x="382" y="25"/>
                    </a:lnTo>
                    <a:lnTo>
                      <a:pt x="380" y="16"/>
                    </a:lnTo>
                    <a:lnTo>
                      <a:pt x="421" y="16"/>
                    </a:lnTo>
                    <a:lnTo>
                      <a:pt x="446" y="18"/>
                    </a:lnTo>
                    <a:lnTo>
                      <a:pt x="454" y="18"/>
                    </a:lnTo>
                    <a:lnTo>
                      <a:pt x="469" y="18"/>
                    </a:lnTo>
                    <a:lnTo>
                      <a:pt x="479" y="18"/>
                    </a:lnTo>
                    <a:lnTo>
                      <a:pt x="487" y="18"/>
                    </a:lnTo>
                    <a:lnTo>
                      <a:pt x="512" y="18"/>
                    </a:lnTo>
                    <a:lnTo>
                      <a:pt x="512" y="20"/>
                    </a:lnTo>
                    <a:lnTo>
                      <a:pt x="510" y="24"/>
                    </a:lnTo>
                    <a:lnTo>
                      <a:pt x="506" y="33"/>
                    </a:lnTo>
                    <a:lnTo>
                      <a:pt x="500" y="60"/>
                    </a:lnTo>
                    <a:lnTo>
                      <a:pt x="498" y="70"/>
                    </a:lnTo>
                    <a:lnTo>
                      <a:pt x="498" y="76"/>
                    </a:lnTo>
                    <a:lnTo>
                      <a:pt x="494" y="80"/>
                    </a:lnTo>
                    <a:lnTo>
                      <a:pt x="492" y="89"/>
                    </a:lnTo>
                    <a:lnTo>
                      <a:pt x="492" y="91"/>
                    </a:lnTo>
                    <a:lnTo>
                      <a:pt x="488" y="99"/>
                    </a:lnTo>
                    <a:lnTo>
                      <a:pt x="487" y="105"/>
                    </a:lnTo>
                    <a:lnTo>
                      <a:pt x="483" y="114"/>
                    </a:lnTo>
                    <a:lnTo>
                      <a:pt x="483" y="116"/>
                    </a:lnTo>
                    <a:lnTo>
                      <a:pt x="481" y="120"/>
                    </a:lnTo>
                    <a:lnTo>
                      <a:pt x="481" y="126"/>
                    </a:lnTo>
                    <a:lnTo>
                      <a:pt x="481" y="130"/>
                    </a:lnTo>
                    <a:lnTo>
                      <a:pt x="477" y="132"/>
                    </a:lnTo>
                    <a:lnTo>
                      <a:pt x="471" y="149"/>
                    </a:lnTo>
                    <a:lnTo>
                      <a:pt x="471" y="151"/>
                    </a:lnTo>
                    <a:lnTo>
                      <a:pt x="467" y="157"/>
                    </a:lnTo>
                    <a:lnTo>
                      <a:pt x="467" y="161"/>
                    </a:lnTo>
                    <a:lnTo>
                      <a:pt x="465" y="166"/>
                    </a:lnTo>
                    <a:lnTo>
                      <a:pt x="465" y="172"/>
                    </a:lnTo>
                    <a:lnTo>
                      <a:pt x="461" y="172"/>
                    </a:lnTo>
                    <a:lnTo>
                      <a:pt x="461" y="176"/>
                    </a:lnTo>
                    <a:lnTo>
                      <a:pt x="461" y="180"/>
                    </a:lnTo>
                    <a:lnTo>
                      <a:pt x="461" y="182"/>
                    </a:lnTo>
                    <a:lnTo>
                      <a:pt x="460" y="182"/>
                    </a:lnTo>
                    <a:lnTo>
                      <a:pt x="460" y="186"/>
                    </a:lnTo>
                    <a:lnTo>
                      <a:pt x="460" y="190"/>
                    </a:lnTo>
                    <a:lnTo>
                      <a:pt x="456" y="190"/>
                    </a:lnTo>
                    <a:lnTo>
                      <a:pt x="456" y="191"/>
                    </a:lnTo>
                    <a:lnTo>
                      <a:pt x="456" y="195"/>
                    </a:lnTo>
                    <a:lnTo>
                      <a:pt x="454" y="197"/>
                    </a:lnTo>
                    <a:lnTo>
                      <a:pt x="454" y="201"/>
                    </a:lnTo>
                    <a:lnTo>
                      <a:pt x="454" y="205"/>
                    </a:lnTo>
                    <a:lnTo>
                      <a:pt x="450" y="207"/>
                    </a:lnTo>
                    <a:lnTo>
                      <a:pt x="450" y="211"/>
                    </a:lnTo>
                    <a:lnTo>
                      <a:pt x="450" y="213"/>
                    </a:lnTo>
                    <a:lnTo>
                      <a:pt x="448" y="213"/>
                    </a:lnTo>
                    <a:lnTo>
                      <a:pt x="448" y="217"/>
                    </a:lnTo>
                    <a:lnTo>
                      <a:pt x="448" y="220"/>
                    </a:lnTo>
                    <a:lnTo>
                      <a:pt x="448" y="222"/>
                    </a:lnTo>
                    <a:lnTo>
                      <a:pt x="444" y="222"/>
                    </a:lnTo>
                    <a:lnTo>
                      <a:pt x="444" y="226"/>
                    </a:lnTo>
                    <a:lnTo>
                      <a:pt x="444" y="230"/>
                    </a:lnTo>
                    <a:lnTo>
                      <a:pt x="444" y="232"/>
                    </a:lnTo>
                    <a:lnTo>
                      <a:pt x="442" y="238"/>
                    </a:lnTo>
                    <a:lnTo>
                      <a:pt x="442" y="242"/>
                    </a:lnTo>
                    <a:lnTo>
                      <a:pt x="438" y="246"/>
                    </a:lnTo>
                    <a:lnTo>
                      <a:pt x="438" y="247"/>
                    </a:lnTo>
                    <a:lnTo>
                      <a:pt x="434" y="251"/>
                    </a:lnTo>
                    <a:lnTo>
                      <a:pt x="436" y="257"/>
                    </a:lnTo>
                    <a:lnTo>
                      <a:pt x="436" y="261"/>
                    </a:lnTo>
                    <a:lnTo>
                      <a:pt x="436" y="263"/>
                    </a:lnTo>
                    <a:lnTo>
                      <a:pt x="432" y="263"/>
                    </a:lnTo>
                    <a:lnTo>
                      <a:pt x="432" y="267"/>
                    </a:lnTo>
                    <a:lnTo>
                      <a:pt x="432" y="271"/>
                    </a:lnTo>
                    <a:lnTo>
                      <a:pt x="432" y="273"/>
                    </a:lnTo>
                    <a:lnTo>
                      <a:pt x="429" y="273"/>
                    </a:lnTo>
                    <a:lnTo>
                      <a:pt x="429" y="276"/>
                    </a:lnTo>
                    <a:lnTo>
                      <a:pt x="431" y="282"/>
                    </a:lnTo>
                    <a:lnTo>
                      <a:pt x="427" y="282"/>
                    </a:lnTo>
                    <a:lnTo>
                      <a:pt x="427" y="286"/>
                    </a:lnTo>
                    <a:lnTo>
                      <a:pt x="427" y="292"/>
                    </a:lnTo>
                    <a:lnTo>
                      <a:pt x="423" y="298"/>
                    </a:lnTo>
                    <a:lnTo>
                      <a:pt x="423" y="303"/>
                    </a:lnTo>
                    <a:lnTo>
                      <a:pt x="425" y="307"/>
                    </a:lnTo>
                    <a:lnTo>
                      <a:pt x="421" y="311"/>
                    </a:lnTo>
                    <a:lnTo>
                      <a:pt x="421" y="313"/>
                    </a:lnTo>
                    <a:lnTo>
                      <a:pt x="421" y="317"/>
                    </a:lnTo>
                    <a:lnTo>
                      <a:pt x="421" y="319"/>
                    </a:lnTo>
                    <a:lnTo>
                      <a:pt x="421" y="327"/>
                    </a:lnTo>
                    <a:lnTo>
                      <a:pt x="415" y="329"/>
                    </a:lnTo>
                    <a:lnTo>
                      <a:pt x="411" y="329"/>
                    </a:lnTo>
                    <a:lnTo>
                      <a:pt x="409" y="332"/>
                    </a:lnTo>
                    <a:lnTo>
                      <a:pt x="405" y="332"/>
                    </a:lnTo>
                    <a:lnTo>
                      <a:pt x="402" y="332"/>
                    </a:lnTo>
                    <a:lnTo>
                      <a:pt x="402" y="329"/>
                    </a:lnTo>
                    <a:lnTo>
                      <a:pt x="396" y="329"/>
                    </a:lnTo>
                    <a:lnTo>
                      <a:pt x="394" y="329"/>
                    </a:lnTo>
                    <a:lnTo>
                      <a:pt x="386" y="329"/>
                    </a:lnTo>
                    <a:lnTo>
                      <a:pt x="384" y="327"/>
                    </a:lnTo>
                    <a:lnTo>
                      <a:pt x="380" y="327"/>
                    </a:lnTo>
                    <a:lnTo>
                      <a:pt x="371" y="327"/>
                    </a:lnTo>
                    <a:lnTo>
                      <a:pt x="369" y="323"/>
                    </a:lnTo>
                    <a:lnTo>
                      <a:pt x="351" y="321"/>
                    </a:lnTo>
                    <a:lnTo>
                      <a:pt x="349" y="321"/>
                    </a:lnTo>
                    <a:lnTo>
                      <a:pt x="349" y="325"/>
                    </a:lnTo>
                    <a:lnTo>
                      <a:pt x="349" y="330"/>
                    </a:lnTo>
                    <a:lnTo>
                      <a:pt x="349" y="342"/>
                    </a:lnTo>
                    <a:lnTo>
                      <a:pt x="349" y="348"/>
                    </a:lnTo>
                    <a:lnTo>
                      <a:pt x="349" y="356"/>
                    </a:lnTo>
                    <a:lnTo>
                      <a:pt x="349" y="363"/>
                    </a:lnTo>
                    <a:lnTo>
                      <a:pt x="344" y="365"/>
                    </a:lnTo>
                    <a:lnTo>
                      <a:pt x="315" y="365"/>
                    </a:lnTo>
                    <a:lnTo>
                      <a:pt x="313" y="371"/>
                    </a:lnTo>
                    <a:lnTo>
                      <a:pt x="309" y="375"/>
                    </a:lnTo>
                    <a:lnTo>
                      <a:pt x="309" y="377"/>
                    </a:lnTo>
                    <a:lnTo>
                      <a:pt x="307" y="385"/>
                    </a:lnTo>
                    <a:lnTo>
                      <a:pt x="307" y="386"/>
                    </a:lnTo>
                    <a:lnTo>
                      <a:pt x="301" y="392"/>
                    </a:lnTo>
                    <a:lnTo>
                      <a:pt x="294" y="406"/>
                    </a:lnTo>
                    <a:lnTo>
                      <a:pt x="294" y="408"/>
                    </a:lnTo>
                    <a:lnTo>
                      <a:pt x="292" y="415"/>
                    </a:lnTo>
                    <a:lnTo>
                      <a:pt x="288" y="417"/>
                    </a:lnTo>
                    <a:lnTo>
                      <a:pt x="286" y="425"/>
                    </a:lnTo>
                    <a:lnTo>
                      <a:pt x="286" y="427"/>
                    </a:lnTo>
                    <a:lnTo>
                      <a:pt x="282" y="431"/>
                    </a:lnTo>
                    <a:lnTo>
                      <a:pt x="282" y="446"/>
                    </a:lnTo>
                    <a:lnTo>
                      <a:pt x="301" y="446"/>
                    </a:lnTo>
                    <a:lnTo>
                      <a:pt x="299" y="471"/>
                    </a:lnTo>
                    <a:lnTo>
                      <a:pt x="299" y="473"/>
                    </a:lnTo>
                    <a:lnTo>
                      <a:pt x="299" y="479"/>
                    </a:lnTo>
                    <a:lnTo>
                      <a:pt x="319" y="495"/>
                    </a:lnTo>
                    <a:lnTo>
                      <a:pt x="321" y="495"/>
                    </a:lnTo>
                    <a:lnTo>
                      <a:pt x="245" y="496"/>
                    </a:lnTo>
                    <a:lnTo>
                      <a:pt x="189" y="495"/>
                    </a:lnTo>
                    <a:lnTo>
                      <a:pt x="158" y="498"/>
                    </a:lnTo>
                    <a:lnTo>
                      <a:pt x="124" y="498"/>
                    </a:lnTo>
                    <a:lnTo>
                      <a:pt x="122" y="495"/>
                    </a:lnTo>
                    <a:lnTo>
                      <a:pt x="87" y="496"/>
                    </a:lnTo>
                    <a:lnTo>
                      <a:pt x="83" y="496"/>
                    </a:lnTo>
                    <a:lnTo>
                      <a:pt x="81" y="496"/>
                    </a:lnTo>
                    <a:lnTo>
                      <a:pt x="77" y="496"/>
                    </a:lnTo>
                    <a:lnTo>
                      <a:pt x="52" y="496"/>
                    </a:lnTo>
                    <a:lnTo>
                      <a:pt x="48" y="496"/>
                    </a:lnTo>
                    <a:lnTo>
                      <a:pt x="52" y="487"/>
                    </a:lnTo>
                    <a:lnTo>
                      <a:pt x="58" y="471"/>
                    </a:lnTo>
                    <a:lnTo>
                      <a:pt x="64" y="452"/>
                    </a:lnTo>
                    <a:lnTo>
                      <a:pt x="68" y="446"/>
                    </a:lnTo>
                    <a:lnTo>
                      <a:pt x="54" y="440"/>
                    </a:lnTo>
                    <a:lnTo>
                      <a:pt x="39" y="439"/>
                    </a:lnTo>
                    <a:lnTo>
                      <a:pt x="19" y="433"/>
                    </a:lnTo>
                    <a:lnTo>
                      <a:pt x="8" y="429"/>
                    </a:lnTo>
                    <a:lnTo>
                      <a:pt x="4" y="429"/>
                    </a:lnTo>
                    <a:lnTo>
                      <a:pt x="0" y="427"/>
                    </a:lnTo>
                    <a:lnTo>
                      <a:pt x="4" y="408"/>
                    </a:lnTo>
                    <a:lnTo>
                      <a:pt x="6" y="383"/>
                    </a:lnTo>
                    <a:lnTo>
                      <a:pt x="6" y="377"/>
                    </a:lnTo>
                    <a:lnTo>
                      <a:pt x="6" y="373"/>
                    </a:lnTo>
                    <a:lnTo>
                      <a:pt x="6" y="371"/>
                    </a:lnTo>
                    <a:lnTo>
                      <a:pt x="6" y="367"/>
                    </a:lnTo>
                    <a:lnTo>
                      <a:pt x="10" y="363"/>
                    </a:lnTo>
                    <a:lnTo>
                      <a:pt x="10" y="357"/>
                    </a:lnTo>
                    <a:lnTo>
                      <a:pt x="10" y="352"/>
                    </a:lnTo>
                    <a:lnTo>
                      <a:pt x="12" y="354"/>
                    </a:lnTo>
                    <a:lnTo>
                      <a:pt x="12" y="352"/>
                    </a:lnTo>
                    <a:lnTo>
                      <a:pt x="16" y="354"/>
                    </a:lnTo>
                    <a:lnTo>
                      <a:pt x="19" y="354"/>
                    </a:lnTo>
                    <a:lnTo>
                      <a:pt x="21" y="354"/>
                    </a:lnTo>
                    <a:lnTo>
                      <a:pt x="21" y="357"/>
                    </a:lnTo>
                    <a:lnTo>
                      <a:pt x="21" y="354"/>
                    </a:lnTo>
                    <a:lnTo>
                      <a:pt x="21" y="352"/>
                    </a:lnTo>
                    <a:lnTo>
                      <a:pt x="25" y="348"/>
                    </a:lnTo>
                    <a:lnTo>
                      <a:pt x="25" y="352"/>
                    </a:lnTo>
                    <a:lnTo>
                      <a:pt x="27" y="352"/>
                    </a:lnTo>
                    <a:lnTo>
                      <a:pt x="31" y="352"/>
                    </a:lnTo>
                    <a:lnTo>
                      <a:pt x="37" y="352"/>
                    </a:lnTo>
                    <a:lnTo>
                      <a:pt x="50" y="354"/>
                    </a:lnTo>
                    <a:lnTo>
                      <a:pt x="52" y="352"/>
                    </a:lnTo>
                    <a:lnTo>
                      <a:pt x="52" y="348"/>
                    </a:lnTo>
                    <a:lnTo>
                      <a:pt x="56" y="342"/>
                    </a:lnTo>
                    <a:lnTo>
                      <a:pt x="58" y="338"/>
                    </a:lnTo>
                    <a:lnTo>
                      <a:pt x="62" y="332"/>
                    </a:lnTo>
                    <a:lnTo>
                      <a:pt x="66" y="327"/>
                    </a:lnTo>
                    <a:lnTo>
                      <a:pt x="66" y="319"/>
                    </a:lnTo>
                    <a:lnTo>
                      <a:pt x="68" y="319"/>
                    </a:lnTo>
                    <a:lnTo>
                      <a:pt x="72" y="319"/>
                    </a:lnTo>
                    <a:lnTo>
                      <a:pt x="73" y="317"/>
                    </a:lnTo>
                    <a:lnTo>
                      <a:pt x="77" y="317"/>
                    </a:lnTo>
                    <a:lnTo>
                      <a:pt x="81" y="317"/>
                    </a:lnTo>
                    <a:lnTo>
                      <a:pt x="81" y="319"/>
                    </a:lnTo>
                    <a:lnTo>
                      <a:pt x="83" y="319"/>
                    </a:lnTo>
                    <a:lnTo>
                      <a:pt x="89" y="319"/>
                    </a:lnTo>
                    <a:lnTo>
                      <a:pt x="93" y="315"/>
                    </a:lnTo>
                    <a:lnTo>
                      <a:pt x="97" y="315"/>
                    </a:lnTo>
                    <a:lnTo>
                      <a:pt x="99" y="315"/>
                    </a:lnTo>
                    <a:lnTo>
                      <a:pt x="104" y="313"/>
                    </a:lnTo>
                    <a:lnTo>
                      <a:pt x="108" y="313"/>
                    </a:lnTo>
                    <a:lnTo>
                      <a:pt x="112" y="313"/>
                    </a:lnTo>
                    <a:lnTo>
                      <a:pt x="114" y="313"/>
                    </a:lnTo>
                    <a:lnTo>
                      <a:pt x="114" y="309"/>
                    </a:lnTo>
                    <a:lnTo>
                      <a:pt x="118" y="309"/>
                    </a:lnTo>
                    <a:lnTo>
                      <a:pt x="118" y="300"/>
                    </a:lnTo>
                    <a:lnTo>
                      <a:pt x="118" y="294"/>
                    </a:lnTo>
                    <a:lnTo>
                      <a:pt x="120" y="284"/>
                    </a:lnTo>
                    <a:lnTo>
                      <a:pt x="120" y="278"/>
                    </a:lnTo>
                    <a:lnTo>
                      <a:pt x="129" y="274"/>
                    </a:lnTo>
                    <a:lnTo>
                      <a:pt x="133" y="273"/>
                    </a:lnTo>
                    <a:lnTo>
                      <a:pt x="139" y="273"/>
                    </a:lnTo>
                    <a:lnTo>
                      <a:pt x="145" y="265"/>
                    </a:lnTo>
                    <a:lnTo>
                      <a:pt x="151" y="265"/>
                    </a:lnTo>
                    <a:lnTo>
                      <a:pt x="151" y="263"/>
                    </a:lnTo>
                    <a:lnTo>
                      <a:pt x="151" y="259"/>
                    </a:lnTo>
                    <a:lnTo>
                      <a:pt x="151" y="255"/>
                    </a:lnTo>
                    <a:lnTo>
                      <a:pt x="151" y="253"/>
                    </a:lnTo>
                    <a:lnTo>
                      <a:pt x="149" y="253"/>
                    </a:lnTo>
                    <a:lnTo>
                      <a:pt x="149" y="249"/>
                    </a:lnTo>
                    <a:lnTo>
                      <a:pt x="149" y="247"/>
                    </a:lnTo>
                    <a:lnTo>
                      <a:pt x="145" y="247"/>
                    </a:lnTo>
                    <a:lnTo>
                      <a:pt x="149" y="247"/>
                    </a:lnTo>
                    <a:lnTo>
                      <a:pt x="149" y="244"/>
                    </a:lnTo>
                    <a:lnTo>
                      <a:pt x="145" y="244"/>
                    </a:lnTo>
                    <a:lnTo>
                      <a:pt x="145" y="240"/>
                    </a:lnTo>
                    <a:lnTo>
                      <a:pt x="145" y="238"/>
                    </a:lnTo>
                    <a:lnTo>
                      <a:pt x="145" y="240"/>
                    </a:lnTo>
                    <a:lnTo>
                      <a:pt x="147" y="238"/>
                    </a:lnTo>
                    <a:lnTo>
                      <a:pt x="147" y="234"/>
                    </a:lnTo>
                    <a:lnTo>
                      <a:pt x="147" y="232"/>
                    </a:lnTo>
                    <a:lnTo>
                      <a:pt x="147" y="228"/>
                    </a:lnTo>
                    <a:lnTo>
                      <a:pt x="151" y="228"/>
                    </a:lnTo>
                    <a:lnTo>
                      <a:pt x="151" y="224"/>
                    </a:lnTo>
                    <a:lnTo>
                      <a:pt x="147" y="224"/>
                    </a:lnTo>
                    <a:lnTo>
                      <a:pt x="147" y="222"/>
                    </a:lnTo>
                    <a:lnTo>
                      <a:pt x="151" y="222"/>
                    </a:lnTo>
                    <a:lnTo>
                      <a:pt x="151" y="218"/>
                    </a:lnTo>
                    <a:lnTo>
                      <a:pt x="151" y="217"/>
                    </a:lnTo>
                    <a:lnTo>
                      <a:pt x="151" y="213"/>
                    </a:lnTo>
                    <a:lnTo>
                      <a:pt x="151" y="209"/>
                    </a:lnTo>
                    <a:lnTo>
                      <a:pt x="151" y="207"/>
                    </a:lnTo>
                    <a:lnTo>
                      <a:pt x="151" y="199"/>
                    </a:lnTo>
                    <a:lnTo>
                      <a:pt x="151" y="191"/>
                    </a:lnTo>
                    <a:lnTo>
                      <a:pt x="151" y="188"/>
                    </a:lnTo>
                    <a:lnTo>
                      <a:pt x="151" y="184"/>
                    </a:lnTo>
                    <a:lnTo>
                      <a:pt x="149" y="172"/>
                    </a:lnTo>
                    <a:lnTo>
                      <a:pt x="149" y="166"/>
                    </a:lnTo>
                    <a:lnTo>
                      <a:pt x="149" y="163"/>
                    </a:lnTo>
                    <a:lnTo>
                      <a:pt x="149" y="161"/>
                    </a:lnTo>
                    <a:lnTo>
                      <a:pt x="149" y="157"/>
                    </a:lnTo>
                    <a:lnTo>
                      <a:pt x="149" y="153"/>
                    </a:lnTo>
                    <a:lnTo>
                      <a:pt x="149" y="151"/>
                    </a:lnTo>
                    <a:lnTo>
                      <a:pt x="149" y="147"/>
                    </a:lnTo>
                    <a:lnTo>
                      <a:pt x="149" y="137"/>
                    </a:lnTo>
                    <a:lnTo>
                      <a:pt x="149" y="135"/>
                    </a:lnTo>
                    <a:lnTo>
                      <a:pt x="149" y="116"/>
                    </a:lnTo>
                    <a:lnTo>
                      <a:pt x="149" y="114"/>
                    </a:lnTo>
                    <a:lnTo>
                      <a:pt x="149" y="110"/>
                    </a:lnTo>
                    <a:lnTo>
                      <a:pt x="149" y="105"/>
                    </a:lnTo>
                    <a:lnTo>
                      <a:pt x="149" y="97"/>
                    </a:lnTo>
                    <a:lnTo>
                      <a:pt x="149" y="91"/>
                    </a:lnTo>
                    <a:lnTo>
                      <a:pt x="151" y="91"/>
                    </a:lnTo>
                    <a:lnTo>
                      <a:pt x="151" y="76"/>
                    </a:lnTo>
                    <a:lnTo>
                      <a:pt x="141" y="76"/>
                    </a:lnTo>
                    <a:lnTo>
                      <a:pt x="126" y="76"/>
                    </a:lnTo>
                    <a:lnTo>
                      <a:pt x="126" y="68"/>
                    </a:lnTo>
                    <a:lnTo>
                      <a:pt x="131" y="68"/>
                    </a:lnTo>
                    <a:lnTo>
                      <a:pt x="131" y="60"/>
                    </a:lnTo>
                    <a:lnTo>
                      <a:pt x="116" y="60"/>
                    </a:lnTo>
                    <a:lnTo>
                      <a:pt x="116" y="64"/>
                    </a:lnTo>
                    <a:lnTo>
                      <a:pt x="114" y="64"/>
                    </a:lnTo>
                    <a:lnTo>
                      <a:pt x="114" y="58"/>
                    </a:lnTo>
                    <a:lnTo>
                      <a:pt x="116" y="60"/>
                    </a:lnTo>
                    <a:lnTo>
                      <a:pt x="116" y="58"/>
                    </a:lnTo>
                    <a:lnTo>
                      <a:pt x="116" y="54"/>
                    </a:lnTo>
                    <a:lnTo>
                      <a:pt x="110" y="54"/>
                    </a:lnTo>
                    <a:lnTo>
                      <a:pt x="110" y="52"/>
                    </a:lnTo>
                    <a:lnTo>
                      <a:pt x="106" y="52"/>
                    </a:lnTo>
                    <a:lnTo>
                      <a:pt x="104" y="52"/>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37" name="Freeform 32"/>
              <p:cNvSpPr>
                <a:spLocks/>
              </p:cNvSpPr>
              <p:nvPr/>
            </p:nvSpPr>
            <p:spPr bwMode="auto">
              <a:xfrm>
                <a:off x="3114" y="355"/>
                <a:ext cx="512" cy="498"/>
              </a:xfrm>
              <a:custGeom>
                <a:avLst/>
                <a:gdLst>
                  <a:gd name="T0" fmla="*/ 104 w 512"/>
                  <a:gd name="T1" fmla="*/ 39 h 498"/>
                  <a:gd name="T2" fmla="*/ 116 w 512"/>
                  <a:gd name="T3" fmla="*/ 18 h 498"/>
                  <a:gd name="T4" fmla="*/ 143 w 512"/>
                  <a:gd name="T5" fmla="*/ 20 h 498"/>
                  <a:gd name="T6" fmla="*/ 197 w 512"/>
                  <a:gd name="T7" fmla="*/ 20 h 498"/>
                  <a:gd name="T8" fmla="*/ 249 w 512"/>
                  <a:gd name="T9" fmla="*/ 2 h 498"/>
                  <a:gd name="T10" fmla="*/ 266 w 512"/>
                  <a:gd name="T11" fmla="*/ 43 h 498"/>
                  <a:gd name="T12" fmla="*/ 297 w 512"/>
                  <a:gd name="T13" fmla="*/ 37 h 498"/>
                  <a:gd name="T14" fmla="*/ 322 w 512"/>
                  <a:gd name="T15" fmla="*/ 51 h 498"/>
                  <a:gd name="T16" fmla="*/ 353 w 512"/>
                  <a:gd name="T17" fmla="*/ 35 h 498"/>
                  <a:gd name="T18" fmla="*/ 380 w 512"/>
                  <a:gd name="T19" fmla="*/ 16 h 498"/>
                  <a:gd name="T20" fmla="*/ 479 w 512"/>
                  <a:gd name="T21" fmla="*/ 18 h 498"/>
                  <a:gd name="T22" fmla="*/ 506 w 512"/>
                  <a:gd name="T23" fmla="*/ 33 h 498"/>
                  <a:gd name="T24" fmla="*/ 492 w 512"/>
                  <a:gd name="T25" fmla="*/ 89 h 498"/>
                  <a:gd name="T26" fmla="*/ 483 w 512"/>
                  <a:gd name="T27" fmla="*/ 116 h 498"/>
                  <a:gd name="T28" fmla="*/ 471 w 512"/>
                  <a:gd name="T29" fmla="*/ 149 h 498"/>
                  <a:gd name="T30" fmla="*/ 465 w 512"/>
                  <a:gd name="T31" fmla="*/ 172 h 498"/>
                  <a:gd name="T32" fmla="*/ 460 w 512"/>
                  <a:gd name="T33" fmla="*/ 182 h 498"/>
                  <a:gd name="T34" fmla="*/ 456 w 512"/>
                  <a:gd name="T35" fmla="*/ 195 h 498"/>
                  <a:gd name="T36" fmla="*/ 450 w 512"/>
                  <a:gd name="T37" fmla="*/ 211 h 498"/>
                  <a:gd name="T38" fmla="*/ 448 w 512"/>
                  <a:gd name="T39" fmla="*/ 222 h 498"/>
                  <a:gd name="T40" fmla="*/ 442 w 512"/>
                  <a:gd name="T41" fmla="*/ 238 h 498"/>
                  <a:gd name="T42" fmla="*/ 436 w 512"/>
                  <a:gd name="T43" fmla="*/ 257 h 498"/>
                  <a:gd name="T44" fmla="*/ 432 w 512"/>
                  <a:gd name="T45" fmla="*/ 271 h 498"/>
                  <a:gd name="T46" fmla="*/ 427 w 512"/>
                  <a:gd name="T47" fmla="*/ 282 h 498"/>
                  <a:gd name="T48" fmla="*/ 425 w 512"/>
                  <a:gd name="T49" fmla="*/ 307 h 498"/>
                  <a:gd name="T50" fmla="*/ 421 w 512"/>
                  <a:gd name="T51" fmla="*/ 327 h 498"/>
                  <a:gd name="T52" fmla="*/ 402 w 512"/>
                  <a:gd name="T53" fmla="*/ 332 h 498"/>
                  <a:gd name="T54" fmla="*/ 384 w 512"/>
                  <a:gd name="T55" fmla="*/ 327 h 498"/>
                  <a:gd name="T56" fmla="*/ 349 w 512"/>
                  <a:gd name="T57" fmla="*/ 321 h 498"/>
                  <a:gd name="T58" fmla="*/ 349 w 512"/>
                  <a:gd name="T59" fmla="*/ 356 h 498"/>
                  <a:gd name="T60" fmla="*/ 309 w 512"/>
                  <a:gd name="T61" fmla="*/ 375 h 498"/>
                  <a:gd name="T62" fmla="*/ 294 w 512"/>
                  <a:gd name="T63" fmla="*/ 406 h 498"/>
                  <a:gd name="T64" fmla="*/ 286 w 512"/>
                  <a:gd name="T65" fmla="*/ 427 h 498"/>
                  <a:gd name="T66" fmla="*/ 299 w 512"/>
                  <a:gd name="T67" fmla="*/ 473 h 498"/>
                  <a:gd name="T68" fmla="*/ 189 w 512"/>
                  <a:gd name="T69" fmla="*/ 495 h 498"/>
                  <a:gd name="T70" fmla="*/ 83 w 512"/>
                  <a:gd name="T71" fmla="*/ 496 h 498"/>
                  <a:gd name="T72" fmla="*/ 52 w 512"/>
                  <a:gd name="T73" fmla="*/ 487 h 498"/>
                  <a:gd name="T74" fmla="*/ 39 w 512"/>
                  <a:gd name="T75" fmla="*/ 439 h 498"/>
                  <a:gd name="T76" fmla="*/ 4 w 512"/>
                  <a:gd name="T77" fmla="*/ 408 h 498"/>
                  <a:gd name="T78" fmla="*/ 6 w 512"/>
                  <a:gd name="T79" fmla="*/ 367 h 498"/>
                  <a:gd name="T80" fmla="*/ 12 w 512"/>
                  <a:gd name="T81" fmla="*/ 352 h 498"/>
                  <a:gd name="T82" fmla="*/ 21 w 512"/>
                  <a:gd name="T83" fmla="*/ 354 h 498"/>
                  <a:gd name="T84" fmla="*/ 31 w 512"/>
                  <a:gd name="T85" fmla="*/ 352 h 498"/>
                  <a:gd name="T86" fmla="*/ 56 w 512"/>
                  <a:gd name="T87" fmla="*/ 342 h 498"/>
                  <a:gd name="T88" fmla="*/ 68 w 512"/>
                  <a:gd name="T89" fmla="*/ 319 h 498"/>
                  <a:gd name="T90" fmla="*/ 81 w 512"/>
                  <a:gd name="T91" fmla="*/ 319 h 498"/>
                  <a:gd name="T92" fmla="*/ 99 w 512"/>
                  <a:gd name="T93" fmla="*/ 315 h 498"/>
                  <a:gd name="T94" fmla="*/ 114 w 512"/>
                  <a:gd name="T95" fmla="*/ 309 h 498"/>
                  <a:gd name="T96" fmla="*/ 120 w 512"/>
                  <a:gd name="T97" fmla="*/ 278 h 498"/>
                  <a:gd name="T98" fmla="*/ 151 w 512"/>
                  <a:gd name="T99" fmla="*/ 265 h 498"/>
                  <a:gd name="T100" fmla="*/ 149 w 512"/>
                  <a:gd name="T101" fmla="*/ 253 h 498"/>
                  <a:gd name="T102" fmla="*/ 149 w 512"/>
                  <a:gd name="T103" fmla="*/ 244 h 498"/>
                  <a:gd name="T104" fmla="*/ 147 w 512"/>
                  <a:gd name="T105" fmla="*/ 238 h 498"/>
                  <a:gd name="T106" fmla="*/ 151 w 512"/>
                  <a:gd name="T107" fmla="*/ 224 h 498"/>
                  <a:gd name="T108" fmla="*/ 151 w 512"/>
                  <a:gd name="T109" fmla="*/ 217 h 498"/>
                  <a:gd name="T110" fmla="*/ 151 w 512"/>
                  <a:gd name="T111" fmla="*/ 191 h 498"/>
                  <a:gd name="T112" fmla="*/ 149 w 512"/>
                  <a:gd name="T113" fmla="*/ 163 h 498"/>
                  <a:gd name="T114" fmla="*/ 149 w 512"/>
                  <a:gd name="T115" fmla="*/ 147 h 498"/>
                  <a:gd name="T116" fmla="*/ 149 w 512"/>
                  <a:gd name="T117" fmla="*/ 110 h 498"/>
                  <a:gd name="T118" fmla="*/ 151 w 512"/>
                  <a:gd name="T119" fmla="*/ 76 h 498"/>
                  <a:gd name="T120" fmla="*/ 131 w 512"/>
                  <a:gd name="T121" fmla="*/ 60 h 498"/>
                  <a:gd name="T122" fmla="*/ 116 w 512"/>
                  <a:gd name="T123" fmla="*/ 60 h 498"/>
                  <a:gd name="T124" fmla="*/ 106 w 512"/>
                  <a:gd name="T125" fmla="*/ 52 h 4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12"/>
                  <a:gd name="T190" fmla="*/ 0 h 498"/>
                  <a:gd name="T191" fmla="*/ 512 w 512"/>
                  <a:gd name="T192" fmla="*/ 498 h 49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12" h="498">
                    <a:moveTo>
                      <a:pt x="104" y="52"/>
                    </a:moveTo>
                    <a:lnTo>
                      <a:pt x="104" y="43"/>
                    </a:lnTo>
                    <a:lnTo>
                      <a:pt x="100" y="43"/>
                    </a:lnTo>
                    <a:lnTo>
                      <a:pt x="104" y="43"/>
                    </a:lnTo>
                    <a:lnTo>
                      <a:pt x="104" y="39"/>
                    </a:lnTo>
                    <a:lnTo>
                      <a:pt x="100" y="39"/>
                    </a:lnTo>
                    <a:lnTo>
                      <a:pt x="100" y="37"/>
                    </a:lnTo>
                    <a:lnTo>
                      <a:pt x="85" y="33"/>
                    </a:lnTo>
                    <a:lnTo>
                      <a:pt x="85" y="18"/>
                    </a:lnTo>
                    <a:lnTo>
                      <a:pt x="116" y="18"/>
                    </a:lnTo>
                    <a:lnTo>
                      <a:pt x="116" y="22"/>
                    </a:lnTo>
                    <a:lnTo>
                      <a:pt x="116" y="27"/>
                    </a:lnTo>
                    <a:lnTo>
                      <a:pt x="135" y="27"/>
                    </a:lnTo>
                    <a:lnTo>
                      <a:pt x="135" y="20"/>
                    </a:lnTo>
                    <a:lnTo>
                      <a:pt x="143" y="20"/>
                    </a:lnTo>
                    <a:lnTo>
                      <a:pt x="151" y="20"/>
                    </a:lnTo>
                    <a:lnTo>
                      <a:pt x="168" y="20"/>
                    </a:lnTo>
                    <a:lnTo>
                      <a:pt x="172" y="20"/>
                    </a:lnTo>
                    <a:lnTo>
                      <a:pt x="185" y="20"/>
                    </a:lnTo>
                    <a:lnTo>
                      <a:pt x="197" y="20"/>
                    </a:lnTo>
                    <a:lnTo>
                      <a:pt x="201" y="20"/>
                    </a:lnTo>
                    <a:lnTo>
                      <a:pt x="199" y="0"/>
                    </a:lnTo>
                    <a:lnTo>
                      <a:pt x="216" y="4"/>
                    </a:lnTo>
                    <a:lnTo>
                      <a:pt x="218" y="4"/>
                    </a:lnTo>
                    <a:lnTo>
                      <a:pt x="249" y="2"/>
                    </a:lnTo>
                    <a:lnTo>
                      <a:pt x="249" y="16"/>
                    </a:lnTo>
                    <a:lnTo>
                      <a:pt x="249" y="18"/>
                    </a:lnTo>
                    <a:lnTo>
                      <a:pt x="247" y="33"/>
                    </a:lnTo>
                    <a:lnTo>
                      <a:pt x="266" y="33"/>
                    </a:lnTo>
                    <a:lnTo>
                      <a:pt x="266" y="43"/>
                    </a:lnTo>
                    <a:lnTo>
                      <a:pt x="266" y="52"/>
                    </a:lnTo>
                    <a:lnTo>
                      <a:pt x="272" y="52"/>
                    </a:lnTo>
                    <a:lnTo>
                      <a:pt x="272" y="33"/>
                    </a:lnTo>
                    <a:lnTo>
                      <a:pt x="284" y="33"/>
                    </a:lnTo>
                    <a:lnTo>
                      <a:pt x="297" y="37"/>
                    </a:lnTo>
                    <a:lnTo>
                      <a:pt x="297" y="43"/>
                    </a:lnTo>
                    <a:lnTo>
                      <a:pt x="307" y="43"/>
                    </a:lnTo>
                    <a:lnTo>
                      <a:pt x="317" y="43"/>
                    </a:lnTo>
                    <a:lnTo>
                      <a:pt x="317" y="51"/>
                    </a:lnTo>
                    <a:lnTo>
                      <a:pt x="322" y="51"/>
                    </a:lnTo>
                    <a:lnTo>
                      <a:pt x="322" y="45"/>
                    </a:lnTo>
                    <a:lnTo>
                      <a:pt x="322" y="35"/>
                    </a:lnTo>
                    <a:lnTo>
                      <a:pt x="332" y="35"/>
                    </a:lnTo>
                    <a:lnTo>
                      <a:pt x="334" y="35"/>
                    </a:lnTo>
                    <a:lnTo>
                      <a:pt x="353" y="35"/>
                    </a:lnTo>
                    <a:lnTo>
                      <a:pt x="357" y="35"/>
                    </a:lnTo>
                    <a:lnTo>
                      <a:pt x="367" y="35"/>
                    </a:lnTo>
                    <a:lnTo>
                      <a:pt x="382" y="35"/>
                    </a:lnTo>
                    <a:lnTo>
                      <a:pt x="382" y="25"/>
                    </a:lnTo>
                    <a:lnTo>
                      <a:pt x="380" y="16"/>
                    </a:lnTo>
                    <a:lnTo>
                      <a:pt x="421" y="16"/>
                    </a:lnTo>
                    <a:lnTo>
                      <a:pt x="446" y="18"/>
                    </a:lnTo>
                    <a:lnTo>
                      <a:pt x="454" y="18"/>
                    </a:lnTo>
                    <a:lnTo>
                      <a:pt x="469" y="18"/>
                    </a:lnTo>
                    <a:lnTo>
                      <a:pt x="479" y="18"/>
                    </a:lnTo>
                    <a:lnTo>
                      <a:pt x="487" y="18"/>
                    </a:lnTo>
                    <a:lnTo>
                      <a:pt x="512" y="18"/>
                    </a:lnTo>
                    <a:lnTo>
                      <a:pt x="512" y="20"/>
                    </a:lnTo>
                    <a:lnTo>
                      <a:pt x="510" y="24"/>
                    </a:lnTo>
                    <a:lnTo>
                      <a:pt x="506" y="33"/>
                    </a:lnTo>
                    <a:lnTo>
                      <a:pt x="500" y="60"/>
                    </a:lnTo>
                    <a:lnTo>
                      <a:pt x="498" y="70"/>
                    </a:lnTo>
                    <a:lnTo>
                      <a:pt x="498" y="76"/>
                    </a:lnTo>
                    <a:lnTo>
                      <a:pt x="494" y="80"/>
                    </a:lnTo>
                    <a:lnTo>
                      <a:pt x="492" y="89"/>
                    </a:lnTo>
                    <a:lnTo>
                      <a:pt x="492" y="91"/>
                    </a:lnTo>
                    <a:lnTo>
                      <a:pt x="488" y="99"/>
                    </a:lnTo>
                    <a:lnTo>
                      <a:pt x="487" y="105"/>
                    </a:lnTo>
                    <a:lnTo>
                      <a:pt x="483" y="114"/>
                    </a:lnTo>
                    <a:lnTo>
                      <a:pt x="483" y="116"/>
                    </a:lnTo>
                    <a:lnTo>
                      <a:pt x="481" y="120"/>
                    </a:lnTo>
                    <a:lnTo>
                      <a:pt x="481" y="126"/>
                    </a:lnTo>
                    <a:lnTo>
                      <a:pt x="481" y="130"/>
                    </a:lnTo>
                    <a:lnTo>
                      <a:pt x="477" y="132"/>
                    </a:lnTo>
                    <a:lnTo>
                      <a:pt x="471" y="149"/>
                    </a:lnTo>
                    <a:lnTo>
                      <a:pt x="471" y="151"/>
                    </a:lnTo>
                    <a:lnTo>
                      <a:pt x="467" y="157"/>
                    </a:lnTo>
                    <a:lnTo>
                      <a:pt x="467" y="161"/>
                    </a:lnTo>
                    <a:lnTo>
                      <a:pt x="465" y="166"/>
                    </a:lnTo>
                    <a:lnTo>
                      <a:pt x="465" y="172"/>
                    </a:lnTo>
                    <a:lnTo>
                      <a:pt x="461" y="172"/>
                    </a:lnTo>
                    <a:lnTo>
                      <a:pt x="461" y="176"/>
                    </a:lnTo>
                    <a:lnTo>
                      <a:pt x="461" y="180"/>
                    </a:lnTo>
                    <a:lnTo>
                      <a:pt x="461" y="182"/>
                    </a:lnTo>
                    <a:lnTo>
                      <a:pt x="460" y="182"/>
                    </a:lnTo>
                    <a:lnTo>
                      <a:pt x="460" y="186"/>
                    </a:lnTo>
                    <a:lnTo>
                      <a:pt x="460" y="190"/>
                    </a:lnTo>
                    <a:lnTo>
                      <a:pt x="456" y="190"/>
                    </a:lnTo>
                    <a:lnTo>
                      <a:pt x="456" y="191"/>
                    </a:lnTo>
                    <a:lnTo>
                      <a:pt x="456" y="195"/>
                    </a:lnTo>
                    <a:lnTo>
                      <a:pt x="454" y="197"/>
                    </a:lnTo>
                    <a:lnTo>
                      <a:pt x="454" y="201"/>
                    </a:lnTo>
                    <a:lnTo>
                      <a:pt x="454" y="205"/>
                    </a:lnTo>
                    <a:lnTo>
                      <a:pt x="450" y="207"/>
                    </a:lnTo>
                    <a:lnTo>
                      <a:pt x="450" y="211"/>
                    </a:lnTo>
                    <a:lnTo>
                      <a:pt x="450" y="213"/>
                    </a:lnTo>
                    <a:lnTo>
                      <a:pt x="448" y="213"/>
                    </a:lnTo>
                    <a:lnTo>
                      <a:pt x="448" y="217"/>
                    </a:lnTo>
                    <a:lnTo>
                      <a:pt x="448" y="220"/>
                    </a:lnTo>
                    <a:lnTo>
                      <a:pt x="448" y="222"/>
                    </a:lnTo>
                    <a:lnTo>
                      <a:pt x="444" y="222"/>
                    </a:lnTo>
                    <a:lnTo>
                      <a:pt x="444" y="226"/>
                    </a:lnTo>
                    <a:lnTo>
                      <a:pt x="444" y="230"/>
                    </a:lnTo>
                    <a:lnTo>
                      <a:pt x="444" y="232"/>
                    </a:lnTo>
                    <a:lnTo>
                      <a:pt x="442" y="238"/>
                    </a:lnTo>
                    <a:lnTo>
                      <a:pt x="442" y="242"/>
                    </a:lnTo>
                    <a:lnTo>
                      <a:pt x="438" y="246"/>
                    </a:lnTo>
                    <a:lnTo>
                      <a:pt x="438" y="247"/>
                    </a:lnTo>
                    <a:lnTo>
                      <a:pt x="434" y="251"/>
                    </a:lnTo>
                    <a:lnTo>
                      <a:pt x="436" y="257"/>
                    </a:lnTo>
                    <a:lnTo>
                      <a:pt x="436" y="261"/>
                    </a:lnTo>
                    <a:lnTo>
                      <a:pt x="436" y="263"/>
                    </a:lnTo>
                    <a:lnTo>
                      <a:pt x="432" y="263"/>
                    </a:lnTo>
                    <a:lnTo>
                      <a:pt x="432" y="267"/>
                    </a:lnTo>
                    <a:lnTo>
                      <a:pt x="432" y="271"/>
                    </a:lnTo>
                    <a:lnTo>
                      <a:pt x="432" y="273"/>
                    </a:lnTo>
                    <a:lnTo>
                      <a:pt x="429" y="273"/>
                    </a:lnTo>
                    <a:lnTo>
                      <a:pt x="429" y="276"/>
                    </a:lnTo>
                    <a:lnTo>
                      <a:pt x="431" y="282"/>
                    </a:lnTo>
                    <a:lnTo>
                      <a:pt x="427" y="282"/>
                    </a:lnTo>
                    <a:lnTo>
                      <a:pt x="427" y="286"/>
                    </a:lnTo>
                    <a:lnTo>
                      <a:pt x="427" y="292"/>
                    </a:lnTo>
                    <a:lnTo>
                      <a:pt x="423" y="298"/>
                    </a:lnTo>
                    <a:lnTo>
                      <a:pt x="423" y="303"/>
                    </a:lnTo>
                    <a:lnTo>
                      <a:pt x="425" y="307"/>
                    </a:lnTo>
                    <a:lnTo>
                      <a:pt x="421" y="311"/>
                    </a:lnTo>
                    <a:lnTo>
                      <a:pt x="421" y="313"/>
                    </a:lnTo>
                    <a:lnTo>
                      <a:pt x="421" y="317"/>
                    </a:lnTo>
                    <a:lnTo>
                      <a:pt x="421" y="319"/>
                    </a:lnTo>
                    <a:lnTo>
                      <a:pt x="421" y="327"/>
                    </a:lnTo>
                    <a:lnTo>
                      <a:pt x="415" y="329"/>
                    </a:lnTo>
                    <a:lnTo>
                      <a:pt x="411" y="329"/>
                    </a:lnTo>
                    <a:lnTo>
                      <a:pt x="409" y="332"/>
                    </a:lnTo>
                    <a:lnTo>
                      <a:pt x="405" y="332"/>
                    </a:lnTo>
                    <a:lnTo>
                      <a:pt x="402" y="332"/>
                    </a:lnTo>
                    <a:lnTo>
                      <a:pt x="402" y="329"/>
                    </a:lnTo>
                    <a:lnTo>
                      <a:pt x="396" y="329"/>
                    </a:lnTo>
                    <a:lnTo>
                      <a:pt x="394" y="329"/>
                    </a:lnTo>
                    <a:lnTo>
                      <a:pt x="386" y="329"/>
                    </a:lnTo>
                    <a:lnTo>
                      <a:pt x="384" y="327"/>
                    </a:lnTo>
                    <a:lnTo>
                      <a:pt x="380" y="327"/>
                    </a:lnTo>
                    <a:lnTo>
                      <a:pt x="371" y="327"/>
                    </a:lnTo>
                    <a:lnTo>
                      <a:pt x="369" y="323"/>
                    </a:lnTo>
                    <a:lnTo>
                      <a:pt x="351" y="321"/>
                    </a:lnTo>
                    <a:lnTo>
                      <a:pt x="349" y="321"/>
                    </a:lnTo>
                    <a:lnTo>
                      <a:pt x="349" y="325"/>
                    </a:lnTo>
                    <a:lnTo>
                      <a:pt x="349" y="330"/>
                    </a:lnTo>
                    <a:lnTo>
                      <a:pt x="349" y="342"/>
                    </a:lnTo>
                    <a:lnTo>
                      <a:pt x="349" y="348"/>
                    </a:lnTo>
                    <a:lnTo>
                      <a:pt x="349" y="356"/>
                    </a:lnTo>
                    <a:lnTo>
                      <a:pt x="349" y="363"/>
                    </a:lnTo>
                    <a:lnTo>
                      <a:pt x="344" y="365"/>
                    </a:lnTo>
                    <a:lnTo>
                      <a:pt x="315" y="365"/>
                    </a:lnTo>
                    <a:lnTo>
                      <a:pt x="313" y="371"/>
                    </a:lnTo>
                    <a:lnTo>
                      <a:pt x="309" y="375"/>
                    </a:lnTo>
                    <a:lnTo>
                      <a:pt x="309" y="377"/>
                    </a:lnTo>
                    <a:lnTo>
                      <a:pt x="307" y="385"/>
                    </a:lnTo>
                    <a:lnTo>
                      <a:pt x="307" y="386"/>
                    </a:lnTo>
                    <a:lnTo>
                      <a:pt x="301" y="392"/>
                    </a:lnTo>
                    <a:lnTo>
                      <a:pt x="294" y="406"/>
                    </a:lnTo>
                    <a:lnTo>
                      <a:pt x="294" y="408"/>
                    </a:lnTo>
                    <a:lnTo>
                      <a:pt x="292" y="415"/>
                    </a:lnTo>
                    <a:lnTo>
                      <a:pt x="288" y="417"/>
                    </a:lnTo>
                    <a:lnTo>
                      <a:pt x="286" y="425"/>
                    </a:lnTo>
                    <a:lnTo>
                      <a:pt x="286" y="427"/>
                    </a:lnTo>
                    <a:lnTo>
                      <a:pt x="282" y="431"/>
                    </a:lnTo>
                    <a:lnTo>
                      <a:pt x="282" y="446"/>
                    </a:lnTo>
                    <a:lnTo>
                      <a:pt x="301" y="446"/>
                    </a:lnTo>
                    <a:lnTo>
                      <a:pt x="299" y="471"/>
                    </a:lnTo>
                    <a:lnTo>
                      <a:pt x="299" y="473"/>
                    </a:lnTo>
                    <a:lnTo>
                      <a:pt x="299" y="479"/>
                    </a:lnTo>
                    <a:lnTo>
                      <a:pt x="319" y="495"/>
                    </a:lnTo>
                    <a:lnTo>
                      <a:pt x="321" y="495"/>
                    </a:lnTo>
                    <a:lnTo>
                      <a:pt x="245" y="496"/>
                    </a:lnTo>
                    <a:lnTo>
                      <a:pt x="189" y="495"/>
                    </a:lnTo>
                    <a:lnTo>
                      <a:pt x="158" y="498"/>
                    </a:lnTo>
                    <a:lnTo>
                      <a:pt x="124" y="498"/>
                    </a:lnTo>
                    <a:lnTo>
                      <a:pt x="122" y="495"/>
                    </a:lnTo>
                    <a:lnTo>
                      <a:pt x="87" y="496"/>
                    </a:lnTo>
                    <a:lnTo>
                      <a:pt x="83" y="496"/>
                    </a:lnTo>
                    <a:lnTo>
                      <a:pt x="81" y="496"/>
                    </a:lnTo>
                    <a:lnTo>
                      <a:pt x="77" y="496"/>
                    </a:lnTo>
                    <a:lnTo>
                      <a:pt x="52" y="496"/>
                    </a:lnTo>
                    <a:lnTo>
                      <a:pt x="48" y="496"/>
                    </a:lnTo>
                    <a:lnTo>
                      <a:pt x="52" y="487"/>
                    </a:lnTo>
                    <a:lnTo>
                      <a:pt x="58" y="471"/>
                    </a:lnTo>
                    <a:lnTo>
                      <a:pt x="64" y="452"/>
                    </a:lnTo>
                    <a:lnTo>
                      <a:pt x="68" y="446"/>
                    </a:lnTo>
                    <a:lnTo>
                      <a:pt x="54" y="440"/>
                    </a:lnTo>
                    <a:lnTo>
                      <a:pt x="39" y="439"/>
                    </a:lnTo>
                    <a:lnTo>
                      <a:pt x="19" y="433"/>
                    </a:lnTo>
                    <a:lnTo>
                      <a:pt x="8" y="429"/>
                    </a:lnTo>
                    <a:lnTo>
                      <a:pt x="4" y="429"/>
                    </a:lnTo>
                    <a:lnTo>
                      <a:pt x="0" y="427"/>
                    </a:lnTo>
                    <a:lnTo>
                      <a:pt x="4" y="408"/>
                    </a:lnTo>
                    <a:lnTo>
                      <a:pt x="6" y="383"/>
                    </a:lnTo>
                    <a:lnTo>
                      <a:pt x="6" y="377"/>
                    </a:lnTo>
                    <a:lnTo>
                      <a:pt x="6" y="373"/>
                    </a:lnTo>
                    <a:lnTo>
                      <a:pt x="6" y="371"/>
                    </a:lnTo>
                    <a:lnTo>
                      <a:pt x="6" y="367"/>
                    </a:lnTo>
                    <a:lnTo>
                      <a:pt x="10" y="363"/>
                    </a:lnTo>
                    <a:lnTo>
                      <a:pt x="10" y="357"/>
                    </a:lnTo>
                    <a:lnTo>
                      <a:pt x="10" y="352"/>
                    </a:lnTo>
                    <a:lnTo>
                      <a:pt x="12" y="354"/>
                    </a:lnTo>
                    <a:lnTo>
                      <a:pt x="12" y="352"/>
                    </a:lnTo>
                    <a:lnTo>
                      <a:pt x="16" y="354"/>
                    </a:lnTo>
                    <a:lnTo>
                      <a:pt x="19" y="354"/>
                    </a:lnTo>
                    <a:lnTo>
                      <a:pt x="21" y="354"/>
                    </a:lnTo>
                    <a:lnTo>
                      <a:pt x="21" y="357"/>
                    </a:lnTo>
                    <a:lnTo>
                      <a:pt x="21" y="354"/>
                    </a:lnTo>
                    <a:lnTo>
                      <a:pt x="21" y="352"/>
                    </a:lnTo>
                    <a:lnTo>
                      <a:pt x="25" y="348"/>
                    </a:lnTo>
                    <a:lnTo>
                      <a:pt x="25" y="352"/>
                    </a:lnTo>
                    <a:lnTo>
                      <a:pt x="27" y="352"/>
                    </a:lnTo>
                    <a:lnTo>
                      <a:pt x="31" y="352"/>
                    </a:lnTo>
                    <a:lnTo>
                      <a:pt x="37" y="352"/>
                    </a:lnTo>
                    <a:lnTo>
                      <a:pt x="50" y="354"/>
                    </a:lnTo>
                    <a:lnTo>
                      <a:pt x="52" y="352"/>
                    </a:lnTo>
                    <a:lnTo>
                      <a:pt x="52" y="348"/>
                    </a:lnTo>
                    <a:lnTo>
                      <a:pt x="56" y="342"/>
                    </a:lnTo>
                    <a:lnTo>
                      <a:pt x="58" y="338"/>
                    </a:lnTo>
                    <a:lnTo>
                      <a:pt x="62" y="332"/>
                    </a:lnTo>
                    <a:lnTo>
                      <a:pt x="66" y="327"/>
                    </a:lnTo>
                    <a:lnTo>
                      <a:pt x="66" y="319"/>
                    </a:lnTo>
                    <a:lnTo>
                      <a:pt x="68" y="319"/>
                    </a:lnTo>
                    <a:lnTo>
                      <a:pt x="72" y="319"/>
                    </a:lnTo>
                    <a:lnTo>
                      <a:pt x="73" y="317"/>
                    </a:lnTo>
                    <a:lnTo>
                      <a:pt x="77" y="317"/>
                    </a:lnTo>
                    <a:lnTo>
                      <a:pt x="81" y="317"/>
                    </a:lnTo>
                    <a:lnTo>
                      <a:pt x="81" y="319"/>
                    </a:lnTo>
                    <a:lnTo>
                      <a:pt x="83" y="319"/>
                    </a:lnTo>
                    <a:lnTo>
                      <a:pt x="89" y="319"/>
                    </a:lnTo>
                    <a:lnTo>
                      <a:pt x="93" y="315"/>
                    </a:lnTo>
                    <a:lnTo>
                      <a:pt x="97" y="315"/>
                    </a:lnTo>
                    <a:lnTo>
                      <a:pt x="99" y="315"/>
                    </a:lnTo>
                    <a:lnTo>
                      <a:pt x="104" y="313"/>
                    </a:lnTo>
                    <a:lnTo>
                      <a:pt x="108" y="313"/>
                    </a:lnTo>
                    <a:lnTo>
                      <a:pt x="112" y="313"/>
                    </a:lnTo>
                    <a:lnTo>
                      <a:pt x="114" y="313"/>
                    </a:lnTo>
                    <a:lnTo>
                      <a:pt x="114" y="309"/>
                    </a:lnTo>
                    <a:lnTo>
                      <a:pt x="118" y="309"/>
                    </a:lnTo>
                    <a:lnTo>
                      <a:pt x="118" y="300"/>
                    </a:lnTo>
                    <a:lnTo>
                      <a:pt x="118" y="294"/>
                    </a:lnTo>
                    <a:lnTo>
                      <a:pt x="120" y="284"/>
                    </a:lnTo>
                    <a:lnTo>
                      <a:pt x="120" y="278"/>
                    </a:lnTo>
                    <a:lnTo>
                      <a:pt x="129" y="274"/>
                    </a:lnTo>
                    <a:lnTo>
                      <a:pt x="133" y="273"/>
                    </a:lnTo>
                    <a:lnTo>
                      <a:pt x="139" y="273"/>
                    </a:lnTo>
                    <a:lnTo>
                      <a:pt x="145" y="265"/>
                    </a:lnTo>
                    <a:lnTo>
                      <a:pt x="151" y="265"/>
                    </a:lnTo>
                    <a:lnTo>
                      <a:pt x="151" y="263"/>
                    </a:lnTo>
                    <a:lnTo>
                      <a:pt x="151" y="259"/>
                    </a:lnTo>
                    <a:lnTo>
                      <a:pt x="151" y="255"/>
                    </a:lnTo>
                    <a:lnTo>
                      <a:pt x="151" y="253"/>
                    </a:lnTo>
                    <a:lnTo>
                      <a:pt x="149" y="253"/>
                    </a:lnTo>
                    <a:lnTo>
                      <a:pt x="149" y="249"/>
                    </a:lnTo>
                    <a:lnTo>
                      <a:pt x="149" y="247"/>
                    </a:lnTo>
                    <a:lnTo>
                      <a:pt x="145" y="247"/>
                    </a:lnTo>
                    <a:lnTo>
                      <a:pt x="149" y="247"/>
                    </a:lnTo>
                    <a:lnTo>
                      <a:pt x="149" y="244"/>
                    </a:lnTo>
                    <a:lnTo>
                      <a:pt x="145" y="244"/>
                    </a:lnTo>
                    <a:lnTo>
                      <a:pt x="145" y="240"/>
                    </a:lnTo>
                    <a:lnTo>
                      <a:pt x="145" y="238"/>
                    </a:lnTo>
                    <a:lnTo>
                      <a:pt x="145" y="240"/>
                    </a:lnTo>
                    <a:lnTo>
                      <a:pt x="147" y="238"/>
                    </a:lnTo>
                    <a:lnTo>
                      <a:pt x="147" y="234"/>
                    </a:lnTo>
                    <a:lnTo>
                      <a:pt x="147" y="232"/>
                    </a:lnTo>
                    <a:lnTo>
                      <a:pt x="147" y="228"/>
                    </a:lnTo>
                    <a:lnTo>
                      <a:pt x="151" y="228"/>
                    </a:lnTo>
                    <a:lnTo>
                      <a:pt x="151" y="224"/>
                    </a:lnTo>
                    <a:lnTo>
                      <a:pt x="147" y="224"/>
                    </a:lnTo>
                    <a:lnTo>
                      <a:pt x="147" y="222"/>
                    </a:lnTo>
                    <a:lnTo>
                      <a:pt x="151" y="222"/>
                    </a:lnTo>
                    <a:lnTo>
                      <a:pt x="151" y="218"/>
                    </a:lnTo>
                    <a:lnTo>
                      <a:pt x="151" y="217"/>
                    </a:lnTo>
                    <a:lnTo>
                      <a:pt x="151" y="213"/>
                    </a:lnTo>
                    <a:lnTo>
                      <a:pt x="151" y="209"/>
                    </a:lnTo>
                    <a:lnTo>
                      <a:pt x="151" y="207"/>
                    </a:lnTo>
                    <a:lnTo>
                      <a:pt x="151" y="199"/>
                    </a:lnTo>
                    <a:lnTo>
                      <a:pt x="151" y="191"/>
                    </a:lnTo>
                    <a:lnTo>
                      <a:pt x="151" y="188"/>
                    </a:lnTo>
                    <a:lnTo>
                      <a:pt x="151" y="184"/>
                    </a:lnTo>
                    <a:lnTo>
                      <a:pt x="149" y="172"/>
                    </a:lnTo>
                    <a:lnTo>
                      <a:pt x="149" y="166"/>
                    </a:lnTo>
                    <a:lnTo>
                      <a:pt x="149" y="163"/>
                    </a:lnTo>
                    <a:lnTo>
                      <a:pt x="149" y="161"/>
                    </a:lnTo>
                    <a:lnTo>
                      <a:pt x="149" y="157"/>
                    </a:lnTo>
                    <a:lnTo>
                      <a:pt x="149" y="153"/>
                    </a:lnTo>
                    <a:lnTo>
                      <a:pt x="149" y="151"/>
                    </a:lnTo>
                    <a:lnTo>
                      <a:pt x="149" y="147"/>
                    </a:lnTo>
                    <a:lnTo>
                      <a:pt x="149" y="137"/>
                    </a:lnTo>
                    <a:lnTo>
                      <a:pt x="149" y="135"/>
                    </a:lnTo>
                    <a:lnTo>
                      <a:pt x="149" y="116"/>
                    </a:lnTo>
                    <a:lnTo>
                      <a:pt x="149" y="114"/>
                    </a:lnTo>
                    <a:lnTo>
                      <a:pt x="149" y="110"/>
                    </a:lnTo>
                    <a:lnTo>
                      <a:pt x="149" y="105"/>
                    </a:lnTo>
                    <a:lnTo>
                      <a:pt x="149" y="97"/>
                    </a:lnTo>
                    <a:lnTo>
                      <a:pt x="149" y="91"/>
                    </a:lnTo>
                    <a:lnTo>
                      <a:pt x="151" y="91"/>
                    </a:lnTo>
                    <a:lnTo>
                      <a:pt x="151" y="76"/>
                    </a:lnTo>
                    <a:lnTo>
                      <a:pt x="141" y="76"/>
                    </a:lnTo>
                    <a:lnTo>
                      <a:pt x="126" y="76"/>
                    </a:lnTo>
                    <a:lnTo>
                      <a:pt x="126" y="68"/>
                    </a:lnTo>
                    <a:lnTo>
                      <a:pt x="131" y="68"/>
                    </a:lnTo>
                    <a:lnTo>
                      <a:pt x="131" y="60"/>
                    </a:lnTo>
                    <a:lnTo>
                      <a:pt x="116" y="60"/>
                    </a:lnTo>
                    <a:lnTo>
                      <a:pt x="116" y="64"/>
                    </a:lnTo>
                    <a:lnTo>
                      <a:pt x="114" y="64"/>
                    </a:lnTo>
                    <a:lnTo>
                      <a:pt x="114" y="58"/>
                    </a:lnTo>
                    <a:lnTo>
                      <a:pt x="116" y="60"/>
                    </a:lnTo>
                    <a:lnTo>
                      <a:pt x="116" y="58"/>
                    </a:lnTo>
                    <a:lnTo>
                      <a:pt x="116" y="54"/>
                    </a:lnTo>
                    <a:lnTo>
                      <a:pt x="110" y="54"/>
                    </a:lnTo>
                    <a:lnTo>
                      <a:pt x="110" y="52"/>
                    </a:lnTo>
                    <a:lnTo>
                      <a:pt x="106" y="52"/>
                    </a:lnTo>
                    <a:lnTo>
                      <a:pt x="104" y="52"/>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38" name="Freeform 33"/>
              <p:cNvSpPr>
                <a:spLocks/>
              </p:cNvSpPr>
              <p:nvPr/>
            </p:nvSpPr>
            <p:spPr bwMode="auto">
              <a:xfrm>
                <a:off x="1234" y="400"/>
                <a:ext cx="718" cy="322"/>
              </a:xfrm>
              <a:custGeom>
                <a:avLst/>
                <a:gdLst>
                  <a:gd name="T0" fmla="*/ 705 w 718"/>
                  <a:gd name="T1" fmla="*/ 233 h 322"/>
                  <a:gd name="T2" fmla="*/ 697 w 718"/>
                  <a:gd name="T3" fmla="*/ 241 h 322"/>
                  <a:gd name="T4" fmla="*/ 691 w 718"/>
                  <a:gd name="T5" fmla="*/ 241 h 322"/>
                  <a:gd name="T6" fmla="*/ 679 w 718"/>
                  <a:gd name="T7" fmla="*/ 241 h 322"/>
                  <a:gd name="T8" fmla="*/ 670 w 718"/>
                  <a:gd name="T9" fmla="*/ 237 h 322"/>
                  <a:gd name="T10" fmla="*/ 660 w 718"/>
                  <a:gd name="T11" fmla="*/ 241 h 322"/>
                  <a:gd name="T12" fmla="*/ 645 w 718"/>
                  <a:gd name="T13" fmla="*/ 241 h 322"/>
                  <a:gd name="T14" fmla="*/ 631 w 718"/>
                  <a:gd name="T15" fmla="*/ 245 h 322"/>
                  <a:gd name="T16" fmla="*/ 620 w 718"/>
                  <a:gd name="T17" fmla="*/ 245 h 322"/>
                  <a:gd name="T18" fmla="*/ 606 w 718"/>
                  <a:gd name="T19" fmla="*/ 241 h 322"/>
                  <a:gd name="T20" fmla="*/ 595 w 718"/>
                  <a:gd name="T21" fmla="*/ 245 h 322"/>
                  <a:gd name="T22" fmla="*/ 583 w 718"/>
                  <a:gd name="T23" fmla="*/ 245 h 322"/>
                  <a:gd name="T24" fmla="*/ 560 w 718"/>
                  <a:gd name="T25" fmla="*/ 243 h 322"/>
                  <a:gd name="T26" fmla="*/ 540 w 718"/>
                  <a:gd name="T27" fmla="*/ 239 h 322"/>
                  <a:gd name="T28" fmla="*/ 529 w 718"/>
                  <a:gd name="T29" fmla="*/ 241 h 322"/>
                  <a:gd name="T30" fmla="*/ 513 w 718"/>
                  <a:gd name="T31" fmla="*/ 241 h 322"/>
                  <a:gd name="T32" fmla="*/ 508 w 718"/>
                  <a:gd name="T33" fmla="*/ 247 h 322"/>
                  <a:gd name="T34" fmla="*/ 498 w 718"/>
                  <a:gd name="T35" fmla="*/ 257 h 322"/>
                  <a:gd name="T36" fmla="*/ 479 w 718"/>
                  <a:gd name="T37" fmla="*/ 253 h 322"/>
                  <a:gd name="T38" fmla="*/ 467 w 718"/>
                  <a:gd name="T39" fmla="*/ 253 h 322"/>
                  <a:gd name="T40" fmla="*/ 452 w 718"/>
                  <a:gd name="T41" fmla="*/ 260 h 322"/>
                  <a:gd name="T42" fmla="*/ 438 w 718"/>
                  <a:gd name="T43" fmla="*/ 257 h 322"/>
                  <a:gd name="T44" fmla="*/ 429 w 718"/>
                  <a:gd name="T45" fmla="*/ 257 h 322"/>
                  <a:gd name="T46" fmla="*/ 417 w 718"/>
                  <a:gd name="T47" fmla="*/ 255 h 322"/>
                  <a:gd name="T48" fmla="*/ 403 w 718"/>
                  <a:gd name="T49" fmla="*/ 251 h 322"/>
                  <a:gd name="T50" fmla="*/ 388 w 718"/>
                  <a:gd name="T51" fmla="*/ 253 h 322"/>
                  <a:gd name="T52" fmla="*/ 378 w 718"/>
                  <a:gd name="T53" fmla="*/ 255 h 322"/>
                  <a:gd name="T54" fmla="*/ 363 w 718"/>
                  <a:gd name="T55" fmla="*/ 258 h 322"/>
                  <a:gd name="T56" fmla="*/ 351 w 718"/>
                  <a:gd name="T57" fmla="*/ 268 h 322"/>
                  <a:gd name="T58" fmla="*/ 340 w 718"/>
                  <a:gd name="T59" fmla="*/ 268 h 322"/>
                  <a:gd name="T60" fmla="*/ 330 w 718"/>
                  <a:gd name="T61" fmla="*/ 272 h 322"/>
                  <a:gd name="T62" fmla="*/ 299 w 718"/>
                  <a:gd name="T63" fmla="*/ 276 h 322"/>
                  <a:gd name="T64" fmla="*/ 286 w 718"/>
                  <a:gd name="T65" fmla="*/ 291 h 322"/>
                  <a:gd name="T66" fmla="*/ 284 w 718"/>
                  <a:gd name="T67" fmla="*/ 307 h 322"/>
                  <a:gd name="T68" fmla="*/ 268 w 718"/>
                  <a:gd name="T69" fmla="*/ 316 h 322"/>
                  <a:gd name="T70" fmla="*/ 255 w 718"/>
                  <a:gd name="T71" fmla="*/ 320 h 322"/>
                  <a:gd name="T72" fmla="*/ 245 w 718"/>
                  <a:gd name="T73" fmla="*/ 311 h 322"/>
                  <a:gd name="T74" fmla="*/ 235 w 718"/>
                  <a:gd name="T75" fmla="*/ 297 h 322"/>
                  <a:gd name="T76" fmla="*/ 226 w 718"/>
                  <a:gd name="T77" fmla="*/ 289 h 322"/>
                  <a:gd name="T78" fmla="*/ 210 w 718"/>
                  <a:gd name="T79" fmla="*/ 274 h 322"/>
                  <a:gd name="T80" fmla="*/ 205 w 718"/>
                  <a:gd name="T81" fmla="*/ 268 h 322"/>
                  <a:gd name="T82" fmla="*/ 191 w 718"/>
                  <a:gd name="T83" fmla="*/ 258 h 322"/>
                  <a:gd name="T84" fmla="*/ 170 w 718"/>
                  <a:gd name="T85" fmla="*/ 247 h 322"/>
                  <a:gd name="T86" fmla="*/ 160 w 718"/>
                  <a:gd name="T87" fmla="*/ 247 h 322"/>
                  <a:gd name="T88" fmla="*/ 106 w 718"/>
                  <a:gd name="T89" fmla="*/ 237 h 322"/>
                  <a:gd name="T90" fmla="*/ 85 w 718"/>
                  <a:gd name="T91" fmla="*/ 231 h 322"/>
                  <a:gd name="T92" fmla="*/ 73 w 718"/>
                  <a:gd name="T93" fmla="*/ 229 h 322"/>
                  <a:gd name="T94" fmla="*/ 56 w 718"/>
                  <a:gd name="T95" fmla="*/ 229 h 322"/>
                  <a:gd name="T96" fmla="*/ 44 w 718"/>
                  <a:gd name="T97" fmla="*/ 224 h 322"/>
                  <a:gd name="T98" fmla="*/ 35 w 718"/>
                  <a:gd name="T99" fmla="*/ 220 h 322"/>
                  <a:gd name="T100" fmla="*/ 23 w 718"/>
                  <a:gd name="T101" fmla="*/ 222 h 322"/>
                  <a:gd name="T102" fmla="*/ 0 w 718"/>
                  <a:gd name="T103" fmla="*/ 222 h 322"/>
                  <a:gd name="T104" fmla="*/ 131 w 718"/>
                  <a:gd name="T105" fmla="*/ 204 h 322"/>
                  <a:gd name="T106" fmla="*/ 191 w 718"/>
                  <a:gd name="T107" fmla="*/ 224 h 322"/>
                  <a:gd name="T108" fmla="*/ 286 w 718"/>
                  <a:gd name="T109" fmla="*/ 237 h 322"/>
                  <a:gd name="T110" fmla="*/ 488 w 718"/>
                  <a:gd name="T111" fmla="*/ 226 h 322"/>
                  <a:gd name="T112" fmla="*/ 560 w 718"/>
                  <a:gd name="T113" fmla="*/ 222 h 322"/>
                  <a:gd name="T114" fmla="*/ 577 w 718"/>
                  <a:gd name="T115" fmla="*/ 94 h 322"/>
                  <a:gd name="T116" fmla="*/ 600 w 718"/>
                  <a:gd name="T117" fmla="*/ 44 h 322"/>
                  <a:gd name="T118" fmla="*/ 641 w 718"/>
                  <a:gd name="T119" fmla="*/ 27 h 322"/>
                  <a:gd name="T120" fmla="*/ 697 w 718"/>
                  <a:gd name="T121" fmla="*/ 23 h 322"/>
                  <a:gd name="T122" fmla="*/ 708 w 718"/>
                  <a:gd name="T123" fmla="*/ 172 h 3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8"/>
                  <a:gd name="T187" fmla="*/ 0 h 322"/>
                  <a:gd name="T188" fmla="*/ 718 w 718"/>
                  <a:gd name="T189" fmla="*/ 322 h 3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8" h="322">
                    <a:moveTo>
                      <a:pt x="716" y="233"/>
                    </a:moveTo>
                    <a:lnTo>
                      <a:pt x="712" y="233"/>
                    </a:lnTo>
                    <a:lnTo>
                      <a:pt x="706" y="233"/>
                    </a:lnTo>
                    <a:lnTo>
                      <a:pt x="705" y="233"/>
                    </a:lnTo>
                    <a:lnTo>
                      <a:pt x="705" y="237"/>
                    </a:lnTo>
                    <a:lnTo>
                      <a:pt x="701" y="237"/>
                    </a:lnTo>
                    <a:lnTo>
                      <a:pt x="701" y="241"/>
                    </a:lnTo>
                    <a:lnTo>
                      <a:pt x="697" y="241"/>
                    </a:lnTo>
                    <a:lnTo>
                      <a:pt x="695" y="241"/>
                    </a:lnTo>
                    <a:lnTo>
                      <a:pt x="695" y="237"/>
                    </a:lnTo>
                    <a:lnTo>
                      <a:pt x="691" y="237"/>
                    </a:lnTo>
                    <a:lnTo>
                      <a:pt x="691" y="241"/>
                    </a:lnTo>
                    <a:lnTo>
                      <a:pt x="689" y="241"/>
                    </a:lnTo>
                    <a:lnTo>
                      <a:pt x="685" y="243"/>
                    </a:lnTo>
                    <a:lnTo>
                      <a:pt x="681" y="243"/>
                    </a:lnTo>
                    <a:lnTo>
                      <a:pt x="679" y="241"/>
                    </a:lnTo>
                    <a:lnTo>
                      <a:pt x="676" y="241"/>
                    </a:lnTo>
                    <a:lnTo>
                      <a:pt x="672" y="241"/>
                    </a:lnTo>
                    <a:lnTo>
                      <a:pt x="670" y="241"/>
                    </a:lnTo>
                    <a:lnTo>
                      <a:pt x="670" y="237"/>
                    </a:lnTo>
                    <a:lnTo>
                      <a:pt x="666" y="237"/>
                    </a:lnTo>
                    <a:lnTo>
                      <a:pt x="664" y="237"/>
                    </a:lnTo>
                    <a:lnTo>
                      <a:pt x="660" y="237"/>
                    </a:lnTo>
                    <a:lnTo>
                      <a:pt x="660" y="241"/>
                    </a:lnTo>
                    <a:lnTo>
                      <a:pt x="656" y="241"/>
                    </a:lnTo>
                    <a:lnTo>
                      <a:pt x="651" y="241"/>
                    </a:lnTo>
                    <a:lnTo>
                      <a:pt x="647" y="237"/>
                    </a:lnTo>
                    <a:lnTo>
                      <a:pt x="645" y="241"/>
                    </a:lnTo>
                    <a:lnTo>
                      <a:pt x="641" y="241"/>
                    </a:lnTo>
                    <a:lnTo>
                      <a:pt x="639" y="245"/>
                    </a:lnTo>
                    <a:lnTo>
                      <a:pt x="635" y="245"/>
                    </a:lnTo>
                    <a:lnTo>
                      <a:pt x="631" y="245"/>
                    </a:lnTo>
                    <a:lnTo>
                      <a:pt x="629" y="245"/>
                    </a:lnTo>
                    <a:lnTo>
                      <a:pt x="625" y="245"/>
                    </a:lnTo>
                    <a:lnTo>
                      <a:pt x="623" y="245"/>
                    </a:lnTo>
                    <a:lnTo>
                      <a:pt x="620" y="245"/>
                    </a:lnTo>
                    <a:lnTo>
                      <a:pt x="616" y="241"/>
                    </a:lnTo>
                    <a:lnTo>
                      <a:pt x="614" y="241"/>
                    </a:lnTo>
                    <a:lnTo>
                      <a:pt x="610" y="241"/>
                    </a:lnTo>
                    <a:lnTo>
                      <a:pt x="606" y="241"/>
                    </a:lnTo>
                    <a:lnTo>
                      <a:pt x="604" y="241"/>
                    </a:lnTo>
                    <a:lnTo>
                      <a:pt x="604" y="245"/>
                    </a:lnTo>
                    <a:lnTo>
                      <a:pt x="598" y="245"/>
                    </a:lnTo>
                    <a:lnTo>
                      <a:pt x="595" y="245"/>
                    </a:lnTo>
                    <a:lnTo>
                      <a:pt x="591" y="245"/>
                    </a:lnTo>
                    <a:lnTo>
                      <a:pt x="589" y="245"/>
                    </a:lnTo>
                    <a:lnTo>
                      <a:pt x="585" y="245"/>
                    </a:lnTo>
                    <a:lnTo>
                      <a:pt x="583" y="245"/>
                    </a:lnTo>
                    <a:lnTo>
                      <a:pt x="573" y="243"/>
                    </a:lnTo>
                    <a:lnTo>
                      <a:pt x="566" y="243"/>
                    </a:lnTo>
                    <a:lnTo>
                      <a:pt x="564" y="243"/>
                    </a:lnTo>
                    <a:lnTo>
                      <a:pt x="560" y="243"/>
                    </a:lnTo>
                    <a:lnTo>
                      <a:pt x="550" y="243"/>
                    </a:lnTo>
                    <a:lnTo>
                      <a:pt x="550" y="239"/>
                    </a:lnTo>
                    <a:lnTo>
                      <a:pt x="548" y="239"/>
                    </a:lnTo>
                    <a:lnTo>
                      <a:pt x="540" y="239"/>
                    </a:lnTo>
                    <a:lnTo>
                      <a:pt x="539" y="239"/>
                    </a:lnTo>
                    <a:lnTo>
                      <a:pt x="535" y="239"/>
                    </a:lnTo>
                    <a:lnTo>
                      <a:pt x="533" y="239"/>
                    </a:lnTo>
                    <a:lnTo>
                      <a:pt x="529" y="241"/>
                    </a:lnTo>
                    <a:lnTo>
                      <a:pt x="523" y="241"/>
                    </a:lnTo>
                    <a:lnTo>
                      <a:pt x="519" y="241"/>
                    </a:lnTo>
                    <a:lnTo>
                      <a:pt x="517" y="241"/>
                    </a:lnTo>
                    <a:lnTo>
                      <a:pt x="513" y="241"/>
                    </a:lnTo>
                    <a:lnTo>
                      <a:pt x="510" y="241"/>
                    </a:lnTo>
                    <a:lnTo>
                      <a:pt x="510" y="243"/>
                    </a:lnTo>
                    <a:lnTo>
                      <a:pt x="508" y="243"/>
                    </a:lnTo>
                    <a:lnTo>
                      <a:pt x="508" y="247"/>
                    </a:lnTo>
                    <a:lnTo>
                      <a:pt x="504" y="247"/>
                    </a:lnTo>
                    <a:lnTo>
                      <a:pt x="504" y="251"/>
                    </a:lnTo>
                    <a:lnTo>
                      <a:pt x="502" y="253"/>
                    </a:lnTo>
                    <a:lnTo>
                      <a:pt x="498" y="257"/>
                    </a:lnTo>
                    <a:lnTo>
                      <a:pt x="494" y="257"/>
                    </a:lnTo>
                    <a:lnTo>
                      <a:pt x="485" y="257"/>
                    </a:lnTo>
                    <a:lnTo>
                      <a:pt x="483" y="253"/>
                    </a:lnTo>
                    <a:lnTo>
                      <a:pt x="479" y="253"/>
                    </a:lnTo>
                    <a:lnTo>
                      <a:pt x="477" y="253"/>
                    </a:lnTo>
                    <a:lnTo>
                      <a:pt x="473" y="253"/>
                    </a:lnTo>
                    <a:lnTo>
                      <a:pt x="469" y="253"/>
                    </a:lnTo>
                    <a:lnTo>
                      <a:pt x="467" y="253"/>
                    </a:lnTo>
                    <a:lnTo>
                      <a:pt x="463" y="255"/>
                    </a:lnTo>
                    <a:lnTo>
                      <a:pt x="457" y="257"/>
                    </a:lnTo>
                    <a:lnTo>
                      <a:pt x="454" y="260"/>
                    </a:lnTo>
                    <a:lnTo>
                      <a:pt x="452" y="260"/>
                    </a:lnTo>
                    <a:lnTo>
                      <a:pt x="448" y="260"/>
                    </a:lnTo>
                    <a:lnTo>
                      <a:pt x="444" y="260"/>
                    </a:lnTo>
                    <a:lnTo>
                      <a:pt x="442" y="257"/>
                    </a:lnTo>
                    <a:lnTo>
                      <a:pt x="438" y="257"/>
                    </a:lnTo>
                    <a:lnTo>
                      <a:pt x="436" y="257"/>
                    </a:lnTo>
                    <a:lnTo>
                      <a:pt x="432" y="255"/>
                    </a:lnTo>
                    <a:lnTo>
                      <a:pt x="432" y="257"/>
                    </a:lnTo>
                    <a:lnTo>
                      <a:pt x="429" y="257"/>
                    </a:lnTo>
                    <a:lnTo>
                      <a:pt x="427" y="257"/>
                    </a:lnTo>
                    <a:lnTo>
                      <a:pt x="423" y="255"/>
                    </a:lnTo>
                    <a:lnTo>
                      <a:pt x="419" y="255"/>
                    </a:lnTo>
                    <a:lnTo>
                      <a:pt x="417" y="255"/>
                    </a:lnTo>
                    <a:lnTo>
                      <a:pt x="413" y="255"/>
                    </a:lnTo>
                    <a:lnTo>
                      <a:pt x="411" y="255"/>
                    </a:lnTo>
                    <a:lnTo>
                      <a:pt x="407" y="251"/>
                    </a:lnTo>
                    <a:lnTo>
                      <a:pt x="403" y="251"/>
                    </a:lnTo>
                    <a:lnTo>
                      <a:pt x="401" y="251"/>
                    </a:lnTo>
                    <a:lnTo>
                      <a:pt x="398" y="253"/>
                    </a:lnTo>
                    <a:lnTo>
                      <a:pt x="392" y="253"/>
                    </a:lnTo>
                    <a:lnTo>
                      <a:pt x="388" y="253"/>
                    </a:lnTo>
                    <a:lnTo>
                      <a:pt x="386" y="253"/>
                    </a:lnTo>
                    <a:lnTo>
                      <a:pt x="382" y="253"/>
                    </a:lnTo>
                    <a:lnTo>
                      <a:pt x="378" y="253"/>
                    </a:lnTo>
                    <a:lnTo>
                      <a:pt x="378" y="255"/>
                    </a:lnTo>
                    <a:lnTo>
                      <a:pt x="376" y="255"/>
                    </a:lnTo>
                    <a:lnTo>
                      <a:pt x="373" y="255"/>
                    </a:lnTo>
                    <a:lnTo>
                      <a:pt x="367" y="258"/>
                    </a:lnTo>
                    <a:lnTo>
                      <a:pt x="363" y="258"/>
                    </a:lnTo>
                    <a:lnTo>
                      <a:pt x="361" y="262"/>
                    </a:lnTo>
                    <a:lnTo>
                      <a:pt x="357" y="264"/>
                    </a:lnTo>
                    <a:lnTo>
                      <a:pt x="355" y="264"/>
                    </a:lnTo>
                    <a:lnTo>
                      <a:pt x="351" y="268"/>
                    </a:lnTo>
                    <a:lnTo>
                      <a:pt x="347" y="268"/>
                    </a:lnTo>
                    <a:lnTo>
                      <a:pt x="346" y="268"/>
                    </a:lnTo>
                    <a:lnTo>
                      <a:pt x="342" y="268"/>
                    </a:lnTo>
                    <a:lnTo>
                      <a:pt x="340" y="268"/>
                    </a:lnTo>
                    <a:lnTo>
                      <a:pt x="336" y="268"/>
                    </a:lnTo>
                    <a:lnTo>
                      <a:pt x="336" y="272"/>
                    </a:lnTo>
                    <a:lnTo>
                      <a:pt x="332" y="272"/>
                    </a:lnTo>
                    <a:lnTo>
                      <a:pt x="330" y="272"/>
                    </a:lnTo>
                    <a:lnTo>
                      <a:pt x="326" y="272"/>
                    </a:lnTo>
                    <a:lnTo>
                      <a:pt x="317" y="272"/>
                    </a:lnTo>
                    <a:lnTo>
                      <a:pt x="301" y="276"/>
                    </a:lnTo>
                    <a:lnTo>
                      <a:pt x="299" y="276"/>
                    </a:lnTo>
                    <a:lnTo>
                      <a:pt x="291" y="282"/>
                    </a:lnTo>
                    <a:lnTo>
                      <a:pt x="290" y="285"/>
                    </a:lnTo>
                    <a:lnTo>
                      <a:pt x="290" y="287"/>
                    </a:lnTo>
                    <a:lnTo>
                      <a:pt x="286" y="291"/>
                    </a:lnTo>
                    <a:lnTo>
                      <a:pt x="286" y="293"/>
                    </a:lnTo>
                    <a:lnTo>
                      <a:pt x="286" y="297"/>
                    </a:lnTo>
                    <a:lnTo>
                      <a:pt x="286" y="303"/>
                    </a:lnTo>
                    <a:lnTo>
                      <a:pt x="284" y="307"/>
                    </a:lnTo>
                    <a:lnTo>
                      <a:pt x="280" y="311"/>
                    </a:lnTo>
                    <a:lnTo>
                      <a:pt x="274" y="311"/>
                    </a:lnTo>
                    <a:lnTo>
                      <a:pt x="268" y="312"/>
                    </a:lnTo>
                    <a:lnTo>
                      <a:pt x="268" y="316"/>
                    </a:lnTo>
                    <a:lnTo>
                      <a:pt x="264" y="316"/>
                    </a:lnTo>
                    <a:lnTo>
                      <a:pt x="263" y="322"/>
                    </a:lnTo>
                    <a:lnTo>
                      <a:pt x="259" y="322"/>
                    </a:lnTo>
                    <a:lnTo>
                      <a:pt x="255" y="320"/>
                    </a:lnTo>
                    <a:lnTo>
                      <a:pt x="253" y="316"/>
                    </a:lnTo>
                    <a:lnTo>
                      <a:pt x="249" y="312"/>
                    </a:lnTo>
                    <a:lnTo>
                      <a:pt x="249" y="311"/>
                    </a:lnTo>
                    <a:lnTo>
                      <a:pt x="245" y="311"/>
                    </a:lnTo>
                    <a:lnTo>
                      <a:pt x="243" y="301"/>
                    </a:lnTo>
                    <a:lnTo>
                      <a:pt x="239" y="301"/>
                    </a:lnTo>
                    <a:lnTo>
                      <a:pt x="239" y="297"/>
                    </a:lnTo>
                    <a:lnTo>
                      <a:pt x="235" y="297"/>
                    </a:lnTo>
                    <a:lnTo>
                      <a:pt x="235" y="295"/>
                    </a:lnTo>
                    <a:lnTo>
                      <a:pt x="234" y="295"/>
                    </a:lnTo>
                    <a:lnTo>
                      <a:pt x="230" y="289"/>
                    </a:lnTo>
                    <a:lnTo>
                      <a:pt x="226" y="289"/>
                    </a:lnTo>
                    <a:lnTo>
                      <a:pt x="224" y="285"/>
                    </a:lnTo>
                    <a:lnTo>
                      <a:pt x="216" y="280"/>
                    </a:lnTo>
                    <a:lnTo>
                      <a:pt x="214" y="276"/>
                    </a:lnTo>
                    <a:lnTo>
                      <a:pt x="210" y="274"/>
                    </a:lnTo>
                    <a:lnTo>
                      <a:pt x="208" y="274"/>
                    </a:lnTo>
                    <a:lnTo>
                      <a:pt x="208" y="270"/>
                    </a:lnTo>
                    <a:lnTo>
                      <a:pt x="205" y="270"/>
                    </a:lnTo>
                    <a:lnTo>
                      <a:pt x="205" y="268"/>
                    </a:lnTo>
                    <a:lnTo>
                      <a:pt x="201" y="264"/>
                    </a:lnTo>
                    <a:lnTo>
                      <a:pt x="199" y="264"/>
                    </a:lnTo>
                    <a:lnTo>
                      <a:pt x="199" y="262"/>
                    </a:lnTo>
                    <a:lnTo>
                      <a:pt x="191" y="258"/>
                    </a:lnTo>
                    <a:lnTo>
                      <a:pt x="189" y="255"/>
                    </a:lnTo>
                    <a:lnTo>
                      <a:pt x="181" y="253"/>
                    </a:lnTo>
                    <a:lnTo>
                      <a:pt x="174" y="249"/>
                    </a:lnTo>
                    <a:lnTo>
                      <a:pt x="170" y="247"/>
                    </a:lnTo>
                    <a:lnTo>
                      <a:pt x="166" y="247"/>
                    </a:lnTo>
                    <a:lnTo>
                      <a:pt x="164" y="247"/>
                    </a:lnTo>
                    <a:lnTo>
                      <a:pt x="160" y="243"/>
                    </a:lnTo>
                    <a:lnTo>
                      <a:pt x="160" y="247"/>
                    </a:lnTo>
                    <a:lnTo>
                      <a:pt x="156" y="247"/>
                    </a:lnTo>
                    <a:lnTo>
                      <a:pt x="149" y="243"/>
                    </a:lnTo>
                    <a:lnTo>
                      <a:pt x="135" y="237"/>
                    </a:lnTo>
                    <a:lnTo>
                      <a:pt x="106" y="237"/>
                    </a:lnTo>
                    <a:lnTo>
                      <a:pt x="104" y="235"/>
                    </a:lnTo>
                    <a:lnTo>
                      <a:pt x="100" y="235"/>
                    </a:lnTo>
                    <a:lnTo>
                      <a:pt x="98" y="235"/>
                    </a:lnTo>
                    <a:lnTo>
                      <a:pt x="85" y="231"/>
                    </a:lnTo>
                    <a:lnTo>
                      <a:pt x="81" y="231"/>
                    </a:lnTo>
                    <a:lnTo>
                      <a:pt x="79" y="229"/>
                    </a:lnTo>
                    <a:lnTo>
                      <a:pt x="75" y="229"/>
                    </a:lnTo>
                    <a:lnTo>
                      <a:pt x="73" y="229"/>
                    </a:lnTo>
                    <a:lnTo>
                      <a:pt x="69" y="229"/>
                    </a:lnTo>
                    <a:lnTo>
                      <a:pt x="66" y="229"/>
                    </a:lnTo>
                    <a:lnTo>
                      <a:pt x="60" y="229"/>
                    </a:lnTo>
                    <a:lnTo>
                      <a:pt x="56" y="229"/>
                    </a:lnTo>
                    <a:lnTo>
                      <a:pt x="54" y="229"/>
                    </a:lnTo>
                    <a:lnTo>
                      <a:pt x="54" y="228"/>
                    </a:lnTo>
                    <a:lnTo>
                      <a:pt x="50" y="228"/>
                    </a:lnTo>
                    <a:lnTo>
                      <a:pt x="44" y="224"/>
                    </a:lnTo>
                    <a:lnTo>
                      <a:pt x="41" y="224"/>
                    </a:lnTo>
                    <a:lnTo>
                      <a:pt x="41" y="220"/>
                    </a:lnTo>
                    <a:lnTo>
                      <a:pt x="39" y="220"/>
                    </a:lnTo>
                    <a:lnTo>
                      <a:pt x="35" y="220"/>
                    </a:lnTo>
                    <a:lnTo>
                      <a:pt x="31" y="222"/>
                    </a:lnTo>
                    <a:lnTo>
                      <a:pt x="29" y="222"/>
                    </a:lnTo>
                    <a:lnTo>
                      <a:pt x="25" y="222"/>
                    </a:lnTo>
                    <a:lnTo>
                      <a:pt x="23" y="222"/>
                    </a:lnTo>
                    <a:lnTo>
                      <a:pt x="23" y="224"/>
                    </a:lnTo>
                    <a:lnTo>
                      <a:pt x="19" y="224"/>
                    </a:lnTo>
                    <a:lnTo>
                      <a:pt x="8" y="222"/>
                    </a:lnTo>
                    <a:lnTo>
                      <a:pt x="0" y="222"/>
                    </a:lnTo>
                    <a:lnTo>
                      <a:pt x="0" y="218"/>
                    </a:lnTo>
                    <a:lnTo>
                      <a:pt x="10" y="152"/>
                    </a:lnTo>
                    <a:lnTo>
                      <a:pt x="60" y="173"/>
                    </a:lnTo>
                    <a:lnTo>
                      <a:pt x="131" y="204"/>
                    </a:lnTo>
                    <a:lnTo>
                      <a:pt x="145" y="206"/>
                    </a:lnTo>
                    <a:lnTo>
                      <a:pt x="172" y="218"/>
                    </a:lnTo>
                    <a:lnTo>
                      <a:pt x="185" y="224"/>
                    </a:lnTo>
                    <a:lnTo>
                      <a:pt x="191" y="224"/>
                    </a:lnTo>
                    <a:lnTo>
                      <a:pt x="247" y="235"/>
                    </a:lnTo>
                    <a:lnTo>
                      <a:pt x="251" y="235"/>
                    </a:lnTo>
                    <a:lnTo>
                      <a:pt x="266" y="239"/>
                    </a:lnTo>
                    <a:lnTo>
                      <a:pt x="286" y="237"/>
                    </a:lnTo>
                    <a:lnTo>
                      <a:pt x="311" y="231"/>
                    </a:lnTo>
                    <a:lnTo>
                      <a:pt x="401" y="229"/>
                    </a:lnTo>
                    <a:lnTo>
                      <a:pt x="438" y="226"/>
                    </a:lnTo>
                    <a:lnTo>
                      <a:pt x="488" y="226"/>
                    </a:lnTo>
                    <a:lnTo>
                      <a:pt x="498" y="220"/>
                    </a:lnTo>
                    <a:lnTo>
                      <a:pt x="525" y="218"/>
                    </a:lnTo>
                    <a:lnTo>
                      <a:pt x="550" y="222"/>
                    </a:lnTo>
                    <a:lnTo>
                      <a:pt x="560" y="222"/>
                    </a:lnTo>
                    <a:lnTo>
                      <a:pt x="560" y="208"/>
                    </a:lnTo>
                    <a:lnTo>
                      <a:pt x="575" y="208"/>
                    </a:lnTo>
                    <a:lnTo>
                      <a:pt x="573" y="146"/>
                    </a:lnTo>
                    <a:lnTo>
                      <a:pt x="577" y="94"/>
                    </a:lnTo>
                    <a:lnTo>
                      <a:pt x="558" y="94"/>
                    </a:lnTo>
                    <a:lnTo>
                      <a:pt x="560" y="69"/>
                    </a:lnTo>
                    <a:lnTo>
                      <a:pt x="560" y="44"/>
                    </a:lnTo>
                    <a:lnTo>
                      <a:pt x="600" y="44"/>
                    </a:lnTo>
                    <a:lnTo>
                      <a:pt x="604" y="44"/>
                    </a:lnTo>
                    <a:lnTo>
                      <a:pt x="625" y="42"/>
                    </a:lnTo>
                    <a:lnTo>
                      <a:pt x="625" y="27"/>
                    </a:lnTo>
                    <a:lnTo>
                      <a:pt x="641" y="27"/>
                    </a:lnTo>
                    <a:lnTo>
                      <a:pt x="641" y="15"/>
                    </a:lnTo>
                    <a:lnTo>
                      <a:pt x="643" y="0"/>
                    </a:lnTo>
                    <a:lnTo>
                      <a:pt x="662" y="7"/>
                    </a:lnTo>
                    <a:lnTo>
                      <a:pt x="697" y="23"/>
                    </a:lnTo>
                    <a:lnTo>
                      <a:pt x="718" y="35"/>
                    </a:lnTo>
                    <a:lnTo>
                      <a:pt x="712" y="44"/>
                    </a:lnTo>
                    <a:lnTo>
                      <a:pt x="656" y="160"/>
                    </a:lnTo>
                    <a:lnTo>
                      <a:pt x="708" y="172"/>
                    </a:lnTo>
                    <a:lnTo>
                      <a:pt x="710" y="222"/>
                    </a:lnTo>
                    <a:lnTo>
                      <a:pt x="716" y="233"/>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39" name="Freeform 34"/>
              <p:cNvSpPr>
                <a:spLocks/>
              </p:cNvSpPr>
              <p:nvPr/>
            </p:nvSpPr>
            <p:spPr bwMode="auto">
              <a:xfrm>
                <a:off x="1234" y="400"/>
                <a:ext cx="718" cy="322"/>
              </a:xfrm>
              <a:custGeom>
                <a:avLst/>
                <a:gdLst>
                  <a:gd name="T0" fmla="*/ 705 w 718"/>
                  <a:gd name="T1" fmla="*/ 233 h 322"/>
                  <a:gd name="T2" fmla="*/ 697 w 718"/>
                  <a:gd name="T3" fmla="*/ 241 h 322"/>
                  <a:gd name="T4" fmla="*/ 691 w 718"/>
                  <a:gd name="T5" fmla="*/ 241 h 322"/>
                  <a:gd name="T6" fmla="*/ 679 w 718"/>
                  <a:gd name="T7" fmla="*/ 241 h 322"/>
                  <a:gd name="T8" fmla="*/ 670 w 718"/>
                  <a:gd name="T9" fmla="*/ 237 h 322"/>
                  <a:gd name="T10" fmla="*/ 660 w 718"/>
                  <a:gd name="T11" fmla="*/ 241 h 322"/>
                  <a:gd name="T12" fmla="*/ 645 w 718"/>
                  <a:gd name="T13" fmla="*/ 241 h 322"/>
                  <a:gd name="T14" fmla="*/ 631 w 718"/>
                  <a:gd name="T15" fmla="*/ 245 h 322"/>
                  <a:gd name="T16" fmla="*/ 620 w 718"/>
                  <a:gd name="T17" fmla="*/ 245 h 322"/>
                  <a:gd name="T18" fmla="*/ 606 w 718"/>
                  <a:gd name="T19" fmla="*/ 241 h 322"/>
                  <a:gd name="T20" fmla="*/ 595 w 718"/>
                  <a:gd name="T21" fmla="*/ 245 h 322"/>
                  <a:gd name="T22" fmla="*/ 583 w 718"/>
                  <a:gd name="T23" fmla="*/ 245 h 322"/>
                  <a:gd name="T24" fmla="*/ 560 w 718"/>
                  <a:gd name="T25" fmla="*/ 243 h 322"/>
                  <a:gd name="T26" fmla="*/ 540 w 718"/>
                  <a:gd name="T27" fmla="*/ 239 h 322"/>
                  <a:gd name="T28" fmla="*/ 529 w 718"/>
                  <a:gd name="T29" fmla="*/ 241 h 322"/>
                  <a:gd name="T30" fmla="*/ 513 w 718"/>
                  <a:gd name="T31" fmla="*/ 241 h 322"/>
                  <a:gd name="T32" fmla="*/ 508 w 718"/>
                  <a:gd name="T33" fmla="*/ 247 h 322"/>
                  <a:gd name="T34" fmla="*/ 498 w 718"/>
                  <a:gd name="T35" fmla="*/ 257 h 322"/>
                  <a:gd name="T36" fmla="*/ 479 w 718"/>
                  <a:gd name="T37" fmla="*/ 253 h 322"/>
                  <a:gd name="T38" fmla="*/ 467 w 718"/>
                  <a:gd name="T39" fmla="*/ 253 h 322"/>
                  <a:gd name="T40" fmla="*/ 452 w 718"/>
                  <a:gd name="T41" fmla="*/ 260 h 322"/>
                  <a:gd name="T42" fmla="*/ 438 w 718"/>
                  <a:gd name="T43" fmla="*/ 257 h 322"/>
                  <a:gd name="T44" fmla="*/ 429 w 718"/>
                  <a:gd name="T45" fmla="*/ 257 h 322"/>
                  <a:gd name="T46" fmla="*/ 417 w 718"/>
                  <a:gd name="T47" fmla="*/ 255 h 322"/>
                  <a:gd name="T48" fmla="*/ 403 w 718"/>
                  <a:gd name="T49" fmla="*/ 251 h 322"/>
                  <a:gd name="T50" fmla="*/ 388 w 718"/>
                  <a:gd name="T51" fmla="*/ 253 h 322"/>
                  <a:gd name="T52" fmla="*/ 378 w 718"/>
                  <a:gd name="T53" fmla="*/ 255 h 322"/>
                  <a:gd name="T54" fmla="*/ 363 w 718"/>
                  <a:gd name="T55" fmla="*/ 258 h 322"/>
                  <a:gd name="T56" fmla="*/ 351 w 718"/>
                  <a:gd name="T57" fmla="*/ 268 h 322"/>
                  <a:gd name="T58" fmla="*/ 340 w 718"/>
                  <a:gd name="T59" fmla="*/ 268 h 322"/>
                  <a:gd name="T60" fmla="*/ 330 w 718"/>
                  <a:gd name="T61" fmla="*/ 272 h 322"/>
                  <a:gd name="T62" fmla="*/ 299 w 718"/>
                  <a:gd name="T63" fmla="*/ 276 h 322"/>
                  <a:gd name="T64" fmla="*/ 286 w 718"/>
                  <a:gd name="T65" fmla="*/ 291 h 322"/>
                  <a:gd name="T66" fmla="*/ 284 w 718"/>
                  <a:gd name="T67" fmla="*/ 307 h 322"/>
                  <a:gd name="T68" fmla="*/ 268 w 718"/>
                  <a:gd name="T69" fmla="*/ 316 h 322"/>
                  <a:gd name="T70" fmla="*/ 255 w 718"/>
                  <a:gd name="T71" fmla="*/ 320 h 322"/>
                  <a:gd name="T72" fmla="*/ 245 w 718"/>
                  <a:gd name="T73" fmla="*/ 311 h 322"/>
                  <a:gd name="T74" fmla="*/ 235 w 718"/>
                  <a:gd name="T75" fmla="*/ 297 h 322"/>
                  <a:gd name="T76" fmla="*/ 226 w 718"/>
                  <a:gd name="T77" fmla="*/ 289 h 322"/>
                  <a:gd name="T78" fmla="*/ 210 w 718"/>
                  <a:gd name="T79" fmla="*/ 274 h 322"/>
                  <a:gd name="T80" fmla="*/ 205 w 718"/>
                  <a:gd name="T81" fmla="*/ 268 h 322"/>
                  <a:gd name="T82" fmla="*/ 191 w 718"/>
                  <a:gd name="T83" fmla="*/ 258 h 322"/>
                  <a:gd name="T84" fmla="*/ 170 w 718"/>
                  <a:gd name="T85" fmla="*/ 247 h 322"/>
                  <a:gd name="T86" fmla="*/ 160 w 718"/>
                  <a:gd name="T87" fmla="*/ 247 h 322"/>
                  <a:gd name="T88" fmla="*/ 106 w 718"/>
                  <a:gd name="T89" fmla="*/ 237 h 322"/>
                  <a:gd name="T90" fmla="*/ 85 w 718"/>
                  <a:gd name="T91" fmla="*/ 231 h 322"/>
                  <a:gd name="T92" fmla="*/ 73 w 718"/>
                  <a:gd name="T93" fmla="*/ 229 h 322"/>
                  <a:gd name="T94" fmla="*/ 56 w 718"/>
                  <a:gd name="T95" fmla="*/ 229 h 322"/>
                  <a:gd name="T96" fmla="*/ 44 w 718"/>
                  <a:gd name="T97" fmla="*/ 224 h 322"/>
                  <a:gd name="T98" fmla="*/ 35 w 718"/>
                  <a:gd name="T99" fmla="*/ 220 h 322"/>
                  <a:gd name="T100" fmla="*/ 23 w 718"/>
                  <a:gd name="T101" fmla="*/ 222 h 322"/>
                  <a:gd name="T102" fmla="*/ 0 w 718"/>
                  <a:gd name="T103" fmla="*/ 222 h 322"/>
                  <a:gd name="T104" fmla="*/ 131 w 718"/>
                  <a:gd name="T105" fmla="*/ 204 h 322"/>
                  <a:gd name="T106" fmla="*/ 191 w 718"/>
                  <a:gd name="T107" fmla="*/ 224 h 322"/>
                  <a:gd name="T108" fmla="*/ 286 w 718"/>
                  <a:gd name="T109" fmla="*/ 237 h 322"/>
                  <a:gd name="T110" fmla="*/ 488 w 718"/>
                  <a:gd name="T111" fmla="*/ 226 h 322"/>
                  <a:gd name="T112" fmla="*/ 560 w 718"/>
                  <a:gd name="T113" fmla="*/ 222 h 322"/>
                  <a:gd name="T114" fmla="*/ 577 w 718"/>
                  <a:gd name="T115" fmla="*/ 94 h 322"/>
                  <a:gd name="T116" fmla="*/ 600 w 718"/>
                  <a:gd name="T117" fmla="*/ 44 h 322"/>
                  <a:gd name="T118" fmla="*/ 641 w 718"/>
                  <a:gd name="T119" fmla="*/ 27 h 322"/>
                  <a:gd name="T120" fmla="*/ 697 w 718"/>
                  <a:gd name="T121" fmla="*/ 23 h 322"/>
                  <a:gd name="T122" fmla="*/ 708 w 718"/>
                  <a:gd name="T123" fmla="*/ 172 h 3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8"/>
                  <a:gd name="T187" fmla="*/ 0 h 322"/>
                  <a:gd name="T188" fmla="*/ 718 w 718"/>
                  <a:gd name="T189" fmla="*/ 322 h 3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8" h="322">
                    <a:moveTo>
                      <a:pt x="716" y="233"/>
                    </a:moveTo>
                    <a:lnTo>
                      <a:pt x="712" y="233"/>
                    </a:lnTo>
                    <a:lnTo>
                      <a:pt x="706" y="233"/>
                    </a:lnTo>
                    <a:lnTo>
                      <a:pt x="705" y="233"/>
                    </a:lnTo>
                    <a:lnTo>
                      <a:pt x="705" y="237"/>
                    </a:lnTo>
                    <a:lnTo>
                      <a:pt x="701" y="237"/>
                    </a:lnTo>
                    <a:lnTo>
                      <a:pt x="701" y="241"/>
                    </a:lnTo>
                    <a:lnTo>
                      <a:pt x="697" y="241"/>
                    </a:lnTo>
                    <a:lnTo>
                      <a:pt x="695" y="241"/>
                    </a:lnTo>
                    <a:lnTo>
                      <a:pt x="695" y="237"/>
                    </a:lnTo>
                    <a:lnTo>
                      <a:pt x="691" y="237"/>
                    </a:lnTo>
                    <a:lnTo>
                      <a:pt x="691" y="241"/>
                    </a:lnTo>
                    <a:lnTo>
                      <a:pt x="689" y="241"/>
                    </a:lnTo>
                    <a:lnTo>
                      <a:pt x="685" y="243"/>
                    </a:lnTo>
                    <a:lnTo>
                      <a:pt x="681" y="243"/>
                    </a:lnTo>
                    <a:lnTo>
                      <a:pt x="679" y="241"/>
                    </a:lnTo>
                    <a:lnTo>
                      <a:pt x="676" y="241"/>
                    </a:lnTo>
                    <a:lnTo>
                      <a:pt x="672" y="241"/>
                    </a:lnTo>
                    <a:lnTo>
                      <a:pt x="670" y="241"/>
                    </a:lnTo>
                    <a:lnTo>
                      <a:pt x="670" y="237"/>
                    </a:lnTo>
                    <a:lnTo>
                      <a:pt x="666" y="237"/>
                    </a:lnTo>
                    <a:lnTo>
                      <a:pt x="664" y="237"/>
                    </a:lnTo>
                    <a:lnTo>
                      <a:pt x="660" y="237"/>
                    </a:lnTo>
                    <a:lnTo>
                      <a:pt x="660" y="241"/>
                    </a:lnTo>
                    <a:lnTo>
                      <a:pt x="656" y="241"/>
                    </a:lnTo>
                    <a:lnTo>
                      <a:pt x="651" y="241"/>
                    </a:lnTo>
                    <a:lnTo>
                      <a:pt x="647" y="237"/>
                    </a:lnTo>
                    <a:lnTo>
                      <a:pt x="645" y="241"/>
                    </a:lnTo>
                    <a:lnTo>
                      <a:pt x="641" y="241"/>
                    </a:lnTo>
                    <a:lnTo>
                      <a:pt x="639" y="245"/>
                    </a:lnTo>
                    <a:lnTo>
                      <a:pt x="635" y="245"/>
                    </a:lnTo>
                    <a:lnTo>
                      <a:pt x="631" y="245"/>
                    </a:lnTo>
                    <a:lnTo>
                      <a:pt x="629" y="245"/>
                    </a:lnTo>
                    <a:lnTo>
                      <a:pt x="625" y="245"/>
                    </a:lnTo>
                    <a:lnTo>
                      <a:pt x="623" y="245"/>
                    </a:lnTo>
                    <a:lnTo>
                      <a:pt x="620" y="245"/>
                    </a:lnTo>
                    <a:lnTo>
                      <a:pt x="616" y="241"/>
                    </a:lnTo>
                    <a:lnTo>
                      <a:pt x="614" y="241"/>
                    </a:lnTo>
                    <a:lnTo>
                      <a:pt x="610" y="241"/>
                    </a:lnTo>
                    <a:lnTo>
                      <a:pt x="606" y="241"/>
                    </a:lnTo>
                    <a:lnTo>
                      <a:pt x="604" y="241"/>
                    </a:lnTo>
                    <a:lnTo>
                      <a:pt x="604" y="245"/>
                    </a:lnTo>
                    <a:lnTo>
                      <a:pt x="598" y="245"/>
                    </a:lnTo>
                    <a:lnTo>
                      <a:pt x="595" y="245"/>
                    </a:lnTo>
                    <a:lnTo>
                      <a:pt x="591" y="245"/>
                    </a:lnTo>
                    <a:lnTo>
                      <a:pt x="589" y="245"/>
                    </a:lnTo>
                    <a:lnTo>
                      <a:pt x="585" y="245"/>
                    </a:lnTo>
                    <a:lnTo>
                      <a:pt x="583" y="245"/>
                    </a:lnTo>
                    <a:lnTo>
                      <a:pt x="573" y="243"/>
                    </a:lnTo>
                    <a:lnTo>
                      <a:pt x="566" y="243"/>
                    </a:lnTo>
                    <a:lnTo>
                      <a:pt x="564" y="243"/>
                    </a:lnTo>
                    <a:lnTo>
                      <a:pt x="560" y="243"/>
                    </a:lnTo>
                    <a:lnTo>
                      <a:pt x="550" y="243"/>
                    </a:lnTo>
                    <a:lnTo>
                      <a:pt x="550" y="239"/>
                    </a:lnTo>
                    <a:lnTo>
                      <a:pt x="548" y="239"/>
                    </a:lnTo>
                    <a:lnTo>
                      <a:pt x="540" y="239"/>
                    </a:lnTo>
                    <a:lnTo>
                      <a:pt x="539" y="239"/>
                    </a:lnTo>
                    <a:lnTo>
                      <a:pt x="535" y="239"/>
                    </a:lnTo>
                    <a:lnTo>
                      <a:pt x="533" y="239"/>
                    </a:lnTo>
                    <a:lnTo>
                      <a:pt x="529" y="241"/>
                    </a:lnTo>
                    <a:lnTo>
                      <a:pt x="523" y="241"/>
                    </a:lnTo>
                    <a:lnTo>
                      <a:pt x="519" y="241"/>
                    </a:lnTo>
                    <a:lnTo>
                      <a:pt x="517" y="241"/>
                    </a:lnTo>
                    <a:lnTo>
                      <a:pt x="513" y="241"/>
                    </a:lnTo>
                    <a:lnTo>
                      <a:pt x="510" y="241"/>
                    </a:lnTo>
                    <a:lnTo>
                      <a:pt x="510" y="243"/>
                    </a:lnTo>
                    <a:lnTo>
                      <a:pt x="508" y="243"/>
                    </a:lnTo>
                    <a:lnTo>
                      <a:pt x="508" y="247"/>
                    </a:lnTo>
                    <a:lnTo>
                      <a:pt x="504" y="247"/>
                    </a:lnTo>
                    <a:lnTo>
                      <a:pt x="504" y="251"/>
                    </a:lnTo>
                    <a:lnTo>
                      <a:pt x="502" y="253"/>
                    </a:lnTo>
                    <a:lnTo>
                      <a:pt x="498" y="257"/>
                    </a:lnTo>
                    <a:lnTo>
                      <a:pt x="494" y="257"/>
                    </a:lnTo>
                    <a:lnTo>
                      <a:pt x="485" y="257"/>
                    </a:lnTo>
                    <a:lnTo>
                      <a:pt x="483" y="253"/>
                    </a:lnTo>
                    <a:lnTo>
                      <a:pt x="479" y="253"/>
                    </a:lnTo>
                    <a:lnTo>
                      <a:pt x="477" y="253"/>
                    </a:lnTo>
                    <a:lnTo>
                      <a:pt x="473" y="253"/>
                    </a:lnTo>
                    <a:lnTo>
                      <a:pt x="469" y="253"/>
                    </a:lnTo>
                    <a:lnTo>
                      <a:pt x="467" y="253"/>
                    </a:lnTo>
                    <a:lnTo>
                      <a:pt x="463" y="255"/>
                    </a:lnTo>
                    <a:lnTo>
                      <a:pt x="457" y="257"/>
                    </a:lnTo>
                    <a:lnTo>
                      <a:pt x="454" y="260"/>
                    </a:lnTo>
                    <a:lnTo>
                      <a:pt x="452" y="260"/>
                    </a:lnTo>
                    <a:lnTo>
                      <a:pt x="448" y="260"/>
                    </a:lnTo>
                    <a:lnTo>
                      <a:pt x="444" y="260"/>
                    </a:lnTo>
                    <a:lnTo>
                      <a:pt x="442" y="257"/>
                    </a:lnTo>
                    <a:lnTo>
                      <a:pt x="438" y="257"/>
                    </a:lnTo>
                    <a:lnTo>
                      <a:pt x="436" y="257"/>
                    </a:lnTo>
                    <a:lnTo>
                      <a:pt x="432" y="255"/>
                    </a:lnTo>
                    <a:lnTo>
                      <a:pt x="432" y="257"/>
                    </a:lnTo>
                    <a:lnTo>
                      <a:pt x="429" y="257"/>
                    </a:lnTo>
                    <a:lnTo>
                      <a:pt x="427" y="257"/>
                    </a:lnTo>
                    <a:lnTo>
                      <a:pt x="423" y="255"/>
                    </a:lnTo>
                    <a:lnTo>
                      <a:pt x="419" y="255"/>
                    </a:lnTo>
                    <a:lnTo>
                      <a:pt x="417" y="255"/>
                    </a:lnTo>
                    <a:lnTo>
                      <a:pt x="413" y="255"/>
                    </a:lnTo>
                    <a:lnTo>
                      <a:pt x="411" y="255"/>
                    </a:lnTo>
                    <a:lnTo>
                      <a:pt x="407" y="251"/>
                    </a:lnTo>
                    <a:lnTo>
                      <a:pt x="403" y="251"/>
                    </a:lnTo>
                    <a:lnTo>
                      <a:pt x="401" y="251"/>
                    </a:lnTo>
                    <a:lnTo>
                      <a:pt x="398" y="253"/>
                    </a:lnTo>
                    <a:lnTo>
                      <a:pt x="392" y="253"/>
                    </a:lnTo>
                    <a:lnTo>
                      <a:pt x="388" y="253"/>
                    </a:lnTo>
                    <a:lnTo>
                      <a:pt x="386" y="253"/>
                    </a:lnTo>
                    <a:lnTo>
                      <a:pt x="382" y="253"/>
                    </a:lnTo>
                    <a:lnTo>
                      <a:pt x="378" y="253"/>
                    </a:lnTo>
                    <a:lnTo>
                      <a:pt x="378" y="255"/>
                    </a:lnTo>
                    <a:lnTo>
                      <a:pt x="376" y="255"/>
                    </a:lnTo>
                    <a:lnTo>
                      <a:pt x="373" y="255"/>
                    </a:lnTo>
                    <a:lnTo>
                      <a:pt x="367" y="258"/>
                    </a:lnTo>
                    <a:lnTo>
                      <a:pt x="363" y="258"/>
                    </a:lnTo>
                    <a:lnTo>
                      <a:pt x="361" y="262"/>
                    </a:lnTo>
                    <a:lnTo>
                      <a:pt x="357" y="264"/>
                    </a:lnTo>
                    <a:lnTo>
                      <a:pt x="355" y="264"/>
                    </a:lnTo>
                    <a:lnTo>
                      <a:pt x="351" y="268"/>
                    </a:lnTo>
                    <a:lnTo>
                      <a:pt x="347" y="268"/>
                    </a:lnTo>
                    <a:lnTo>
                      <a:pt x="346" y="268"/>
                    </a:lnTo>
                    <a:lnTo>
                      <a:pt x="342" y="268"/>
                    </a:lnTo>
                    <a:lnTo>
                      <a:pt x="340" y="268"/>
                    </a:lnTo>
                    <a:lnTo>
                      <a:pt x="336" y="268"/>
                    </a:lnTo>
                    <a:lnTo>
                      <a:pt x="336" y="272"/>
                    </a:lnTo>
                    <a:lnTo>
                      <a:pt x="332" y="272"/>
                    </a:lnTo>
                    <a:lnTo>
                      <a:pt x="330" y="272"/>
                    </a:lnTo>
                    <a:lnTo>
                      <a:pt x="326" y="272"/>
                    </a:lnTo>
                    <a:lnTo>
                      <a:pt x="317" y="272"/>
                    </a:lnTo>
                    <a:lnTo>
                      <a:pt x="301" y="276"/>
                    </a:lnTo>
                    <a:lnTo>
                      <a:pt x="299" y="276"/>
                    </a:lnTo>
                    <a:lnTo>
                      <a:pt x="291" y="282"/>
                    </a:lnTo>
                    <a:lnTo>
                      <a:pt x="290" y="285"/>
                    </a:lnTo>
                    <a:lnTo>
                      <a:pt x="290" y="287"/>
                    </a:lnTo>
                    <a:lnTo>
                      <a:pt x="286" y="291"/>
                    </a:lnTo>
                    <a:lnTo>
                      <a:pt x="286" y="293"/>
                    </a:lnTo>
                    <a:lnTo>
                      <a:pt x="286" y="297"/>
                    </a:lnTo>
                    <a:lnTo>
                      <a:pt x="286" y="303"/>
                    </a:lnTo>
                    <a:lnTo>
                      <a:pt x="284" y="307"/>
                    </a:lnTo>
                    <a:lnTo>
                      <a:pt x="280" y="311"/>
                    </a:lnTo>
                    <a:lnTo>
                      <a:pt x="274" y="311"/>
                    </a:lnTo>
                    <a:lnTo>
                      <a:pt x="268" y="312"/>
                    </a:lnTo>
                    <a:lnTo>
                      <a:pt x="268" y="316"/>
                    </a:lnTo>
                    <a:lnTo>
                      <a:pt x="264" y="316"/>
                    </a:lnTo>
                    <a:lnTo>
                      <a:pt x="263" y="322"/>
                    </a:lnTo>
                    <a:lnTo>
                      <a:pt x="259" y="322"/>
                    </a:lnTo>
                    <a:lnTo>
                      <a:pt x="255" y="320"/>
                    </a:lnTo>
                    <a:lnTo>
                      <a:pt x="253" y="316"/>
                    </a:lnTo>
                    <a:lnTo>
                      <a:pt x="249" y="312"/>
                    </a:lnTo>
                    <a:lnTo>
                      <a:pt x="249" y="311"/>
                    </a:lnTo>
                    <a:lnTo>
                      <a:pt x="245" y="311"/>
                    </a:lnTo>
                    <a:lnTo>
                      <a:pt x="243" y="301"/>
                    </a:lnTo>
                    <a:lnTo>
                      <a:pt x="239" y="301"/>
                    </a:lnTo>
                    <a:lnTo>
                      <a:pt x="239" y="297"/>
                    </a:lnTo>
                    <a:lnTo>
                      <a:pt x="235" y="297"/>
                    </a:lnTo>
                    <a:lnTo>
                      <a:pt x="235" y="295"/>
                    </a:lnTo>
                    <a:lnTo>
                      <a:pt x="234" y="295"/>
                    </a:lnTo>
                    <a:lnTo>
                      <a:pt x="230" y="289"/>
                    </a:lnTo>
                    <a:lnTo>
                      <a:pt x="226" y="289"/>
                    </a:lnTo>
                    <a:lnTo>
                      <a:pt x="224" y="285"/>
                    </a:lnTo>
                    <a:lnTo>
                      <a:pt x="216" y="280"/>
                    </a:lnTo>
                    <a:lnTo>
                      <a:pt x="214" y="276"/>
                    </a:lnTo>
                    <a:lnTo>
                      <a:pt x="210" y="274"/>
                    </a:lnTo>
                    <a:lnTo>
                      <a:pt x="208" y="274"/>
                    </a:lnTo>
                    <a:lnTo>
                      <a:pt x="208" y="270"/>
                    </a:lnTo>
                    <a:lnTo>
                      <a:pt x="205" y="270"/>
                    </a:lnTo>
                    <a:lnTo>
                      <a:pt x="205" y="268"/>
                    </a:lnTo>
                    <a:lnTo>
                      <a:pt x="201" y="264"/>
                    </a:lnTo>
                    <a:lnTo>
                      <a:pt x="199" y="264"/>
                    </a:lnTo>
                    <a:lnTo>
                      <a:pt x="199" y="262"/>
                    </a:lnTo>
                    <a:lnTo>
                      <a:pt x="191" y="258"/>
                    </a:lnTo>
                    <a:lnTo>
                      <a:pt x="189" y="255"/>
                    </a:lnTo>
                    <a:lnTo>
                      <a:pt x="181" y="253"/>
                    </a:lnTo>
                    <a:lnTo>
                      <a:pt x="174" y="249"/>
                    </a:lnTo>
                    <a:lnTo>
                      <a:pt x="170" y="247"/>
                    </a:lnTo>
                    <a:lnTo>
                      <a:pt x="166" y="247"/>
                    </a:lnTo>
                    <a:lnTo>
                      <a:pt x="164" y="247"/>
                    </a:lnTo>
                    <a:lnTo>
                      <a:pt x="160" y="243"/>
                    </a:lnTo>
                    <a:lnTo>
                      <a:pt x="160" y="247"/>
                    </a:lnTo>
                    <a:lnTo>
                      <a:pt x="156" y="247"/>
                    </a:lnTo>
                    <a:lnTo>
                      <a:pt x="149" y="243"/>
                    </a:lnTo>
                    <a:lnTo>
                      <a:pt x="135" y="237"/>
                    </a:lnTo>
                    <a:lnTo>
                      <a:pt x="106" y="237"/>
                    </a:lnTo>
                    <a:lnTo>
                      <a:pt x="104" y="235"/>
                    </a:lnTo>
                    <a:lnTo>
                      <a:pt x="100" y="235"/>
                    </a:lnTo>
                    <a:lnTo>
                      <a:pt x="98" y="235"/>
                    </a:lnTo>
                    <a:lnTo>
                      <a:pt x="85" y="231"/>
                    </a:lnTo>
                    <a:lnTo>
                      <a:pt x="81" y="231"/>
                    </a:lnTo>
                    <a:lnTo>
                      <a:pt x="79" y="229"/>
                    </a:lnTo>
                    <a:lnTo>
                      <a:pt x="75" y="229"/>
                    </a:lnTo>
                    <a:lnTo>
                      <a:pt x="73" y="229"/>
                    </a:lnTo>
                    <a:lnTo>
                      <a:pt x="69" y="229"/>
                    </a:lnTo>
                    <a:lnTo>
                      <a:pt x="66" y="229"/>
                    </a:lnTo>
                    <a:lnTo>
                      <a:pt x="60" y="229"/>
                    </a:lnTo>
                    <a:lnTo>
                      <a:pt x="56" y="229"/>
                    </a:lnTo>
                    <a:lnTo>
                      <a:pt x="54" y="229"/>
                    </a:lnTo>
                    <a:lnTo>
                      <a:pt x="54" y="228"/>
                    </a:lnTo>
                    <a:lnTo>
                      <a:pt x="50" y="228"/>
                    </a:lnTo>
                    <a:lnTo>
                      <a:pt x="44" y="224"/>
                    </a:lnTo>
                    <a:lnTo>
                      <a:pt x="41" y="224"/>
                    </a:lnTo>
                    <a:lnTo>
                      <a:pt x="41" y="220"/>
                    </a:lnTo>
                    <a:lnTo>
                      <a:pt x="39" y="220"/>
                    </a:lnTo>
                    <a:lnTo>
                      <a:pt x="35" y="220"/>
                    </a:lnTo>
                    <a:lnTo>
                      <a:pt x="31" y="222"/>
                    </a:lnTo>
                    <a:lnTo>
                      <a:pt x="29" y="222"/>
                    </a:lnTo>
                    <a:lnTo>
                      <a:pt x="25" y="222"/>
                    </a:lnTo>
                    <a:lnTo>
                      <a:pt x="23" y="222"/>
                    </a:lnTo>
                    <a:lnTo>
                      <a:pt x="23" y="224"/>
                    </a:lnTo>
                    <a:lnTo>
                      <a:pt x="19" y="224"/>
                    </a:lnTo>
                    <a:lnTo>
                      <a:pt x="8" y="222"/>
                    </a:lnTo>
                    <a:lnTo>
                      <a:pt x="0" y="222"/>
                    </a:lnTo>
                    <a:lnTo>
                      <a:pt x="0" y="218"/>
                    </a:lnTo>
                    <a:lnTo>
                      <a:pt x="10" y="152"/>
                    </a:lnTo>
                    <a:lnTo>
                      <a:pt x="60" y="173"/>
                    </a:lnTo>
                    <a:lnTo>
                      <a:pt x="131" y="204"/>
                    </a:lnTo>
                    <a:lnTo>
                      <a:pt x="145" y="206"/>
                    </a:lnTo>
                    <a:lnTo>
                      <a:pt x="172" y="218"/>
                    </a:lnTo>
                    <a:lnTo>
                      <a:pt x="185" y="224"/>
                    </a:lnTo>
                    <a:lnTo>
                      <a:pt x="191" y="224"/>
                    </a:lnTo>
                    <a:lnTo>
                      <a:pt x="247" y="235"/>
                    </a:lnTo>
                    <a:lnTo>
                      <a:pt x="251" y="235"/>
                    </a:lnTo>
                    <a:lnTo>
                      <a:pt x="266" y="239"/>
                    </a:lnTo>
                    <a:lnTo>
                      <a:pt x="286" y="237"/>
                    </a:lnTo>
                    <a:lnTo>
                      <a:pt x="311" y="231"/>
                    </a:lnTo>
                    <a:lnTo>
                      <a:pt x="401" y="229"/>
                    </a:lnTo>
                    <a:lnTo>
                      <a:pt x="438" y="226"/>
                    </a:lnTo>
                    <a:lnTo>
                      <a:pt x="488" y="226"/>
                    </a:lnTo>
                    <a:lnTo>
                      <a:pt x="498" y="220"/>
                    </a:lnTo>
                    <a:lnTo>
                      <a:pt x="525" y="218"/>
                    </a:lnTo>
                    <a:lnTo>
                      <a:pt x="550" y="222"/>
                    </a:lnTo>
                    <a:lnTo>
                      <a:pt x="560" y="222"/>
                    </a:lnTo>
                    <a:lnTo>
                      <a:pt x="560" y="208"/>
                    </a:lnTo>
                    <a:lnTo>
                      <a:pt x="575" y="208"/>
                    </a:lnTo>
                    <a:lnTo>
                      <a:pt x="573" y="146"/>
                    </a:lnTo>
                    <a:lnTo>
                      <a:pt x="577" y="94"/>
                    </a:lnTo>
                    <a:lnTo>
                      <a:pt x="558" y="94"/>
                    </a:lnTo>
                    <a:lnTo>
                      <a:pt x="560" y="69"/>
                    </a:lnTo>
                    <a:lnTo>
                      <a:pt x="560" y="44"/>
                    </a:lnTo>
                    <a:lnTo>
                      <a:pt x="600" y="44"/>
                    </a:lnTo>
                    <a:lnTo>
                      <a:pt x="604" y="44"/>
                    </a:lnTo>
                    <a:lnTo>
                      <a:pt x="625" y="42"/>
                    </a:lnTo>
                    <a:lnTo>
                      <a:pt x="625" y="27"/>
                    </a:lnTo>
                    <a:lnTo>
                      <a:pt x="641" y="27"/>
                    </a:lnTo>
                    <a:lnTo>
                      <a:pt x="641" y="15"/>
                    </a:lnTo>
                    <a:lnTo>
                      <a:pt x="643" y="0"/>
                    </a:lnTo>
                    <a:lnTo>
                      <a:pt x="662" y="7"/>
                    </a:lnTo>
                    <a:lnTo>
                      <a:pt x="697" y="23"/>
                    </a:lnTo>
                    <a:lnTo>
                      <a:pt x="718" y="35"/>
                    </a:lnTo>
                    <a:lnTo>
                      <a:pt x="712" y="44"/>
                    </a:lnTo>
                    <a:lnTo>
                      <a:pt x="656" y="160"/>
                    </a:lnTo>
                    <a:lnTo>
                      <a:pt x="708" y="172"/>
                    </a:lnTo>
                    <a:lnTo>
                      <a:pt x="710" y="222"/>
                    </a:lnTo>
                    <a:lnTo>
                      <a:pt x="716" y="233"/>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40" name="Freeform 35"/>
              <p:cNvSpPr>
                <a:spLocks/>
              </p:cNvSpPr>
              <p:nvPr/>
            </p:nvSpPr>
            <p:spPr bwMode="auto">
              <a:xfrm>
                <a:off x="2753" y="419"/>
                <a:ext cx="102" cy="73"/>
              </a:xfrm>
              <a:custGeom>
                <a:avLst/>
                <a:gdLst>
                  <a:gd name="T0" fmla="*/ 75 w 102"/>
                  <a:gd name="T1" fmla="*/ 0 h 73"/>
                  <a:gd name="T2" fmla="*/ 83 w 102"/>
                  <a:gd name="T3" fmla="*/ 0 h 73"/>
                  <a:gd name="T4" fmla="*/ 91 w 102"/>
                  <a:gd name="T5" fmla="*/ 8 h 73"/>
                  <a:gd name="T6" fmla="*/ 93 w 102"/>
                  <a:gd name="T7" fmla="*/ 10 h 73"/>
                  <a:gd name="T8" fmla="*/ 93 w 102"/>
                  <a:gd name="T9" fmla="*/ 16 h 73"/>
                  <a:gd name="T10" fmla="*/ 97 w 102"/>
                  <a:gd name="T11" fmla="*/ 19 h 73"/>
                  <a:gd name="T12" fmla="*/ 97 w 102"/>
                  <a:gd name="T13" fmla="*/ 25 h 73"/>
                  <a:gd name="T14" fmla="*/ 101 w 102"/>
                  <a:gd name="T15" fmla="*/ 25 h 73"/>
                  <a:gd name="T16" fmla="*/ 102 w 102"/>
                  <a:gd name="T17" fmla="*/ 29 h 73"/>
                  <a:gd name="T18" fmla="*/ 101 w 102"/>
                  <a:gd name="T19" fmla="*/ 31 h 73"/>
                  <a:gd name="T20" fmla="*/ 97 w 102"/>
                  <a:gd name="T21" fmla="*/ 35 h 73"/>
                  <a:gd name="T22" fmla="*/ 97 w 102"/>
                  <a:gd name="T23" fmla="*/ 44 h 73"/>
                  <a:gd name="T24" fmla="*/ 85 w 102"/>
                  <a:gd name="T25" fmla="*/ 50 h 73"/>
                  <a:gd name="T26" fmla="*/ 70 w 102"/>
                  <a:gd name="T27" fmla="*/ 54 h 73"/>
                  <a:gd name="T28" fmla="*/ 54 w 102"/>
                  <a:gd name="T29" fmla="*/ 54 h 73"/>
                  <a:gd name="T30" fmla="*/ 50 w 102"/>
                  <a:gd name="T31" fmla="*/ 58 h 73"/>
                  <a:gd name="T32" fmla="*/ 46 w 102"/>
                  <a:gd name="T33" fmla="*/ 60 h 73"/>
                  <a:gd name="T34" fmla="*/ 41 w 102"/>
                  <a:gd name="T35" fmla="*/ 70 h 73"/>
                  <a:gd name="T36" fmla="*/ 39 w 102"/>
                  <a:gd name="T37" fmla="*/ 73 h 73"/>
                  <a:gd name="T38" fmla="*/ 31 w 102"/>
                  <a:gd name="T39" fmla="*/ 64 h 73"/>
                  <a:gd name="T40" fmla="*/ 23 w 102"/>
                  <a:gd name="T41" fmla="*/ 64 h 73"/>
                  <a:gd name="T42" fmla="*/ 14 w 102"/>
                  <a:gd name="T43" fmla="*/ 70 h 73"/>
                  <a:gd name="T44" fmla="*/ 10 w 102"/>
                  <a:gd name="T45" fmla="*/ 68 h 73"/>
                  <a:gd name="T46" fmla="*/ 6 w 102"/>
                  <a:gd name="T47" fmla="*/ 58 h 73"/>
                  <a:gd name="T48" fmla="*/ 4 w 102"/>
                  <a:gd name="T49" fmla="*/ 48 h 73"/>
                  <a:gd name="T50" fmla="*/ 0 w 102"/>
                  <a:gd name="T51" fmla="*/ 46 h 73"/>
                  <a:gd name="T52" fmla="*/ 4 w 102"/>
                  <a:gd name="T53" fmla="*/ 43 h 73"/>
                  <a:gd name="T54" fmla="*/ 10 w 102"/>
                  <a:gd name="T55" fmla="*/ 43 h 73"/>
                  <a:gd name="T56" fmla="*/ 16 w 102"/>
                  <a:gd name="T57" fmla="*/ 46 h 73"/>
                  <a:gd name="T58" fmla="*/ 29 w 102"/>
                  <a:gd name="T59" fmla="*/ 44 h 73"/>
                  <a:gd name="T60" fmla="*/ 29 w 102"/>
                  <a:gd name="T61" fmla="*/ 39 h 73"/>
                  <a:gd name="T62" fmla="*/ 25 w 102"/>
                  <a:gd name="T63" fmla="*/ 37 h 73"/>
                  <a:gd name="T64" fmla="*/ 25 w 102"/>
                  <a:gd name="T65" fmla="*/ 29 h 73"/>
                  <a:gd name="T66" fmla="*/ 21 w 102"/>
                  <a:gd name="T67" fmla="*/ 27 h 73"/>
                  <a:gd name="T68" fmla="*/ 21 w 102"/>
                  <a:gd name="T69" fmla="*/ 21 h 73"/>
                  <a:gd name="T70" fmla="*/ 27 w 102"/>
                  <a:gd name="T71" fmla="*/ 17 h 73"/>
                  <a:gd name="T72" fmla="*/ 35 w 102"/>
                  <a:gd name="T73" fmla="*/ 14 h 73"/>
                  <a:gd name="T74" fmla="*/ 50 w 102"/>
                  <a:gd name="T75" fmla="*/ 12 h 73"/>
                  <a:gd name="T76" fmla="*/ 56 w 102"/>
                  <a:gd name="T77" fmla="*/ 8 h 73"/>
                  <a:gd name="T78" fmla="*/ 52 w 102"/>
                  <a:gd name="T79" fmla="*/ 4 h 73"/>
                  <a:gd name="T80" fmla="*/ 58 w 102"/>
                  <a:gd name="T81" fmla="*/ 2 h 7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
                  <a:gd name="T124" fmla="*/ 0 h 73"/>
                  <a:gd name="T125" fmla="*/ 102 w 102"/>
                  <a:gd name="T126" fmla="*/ 73 h 7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 h="73">
                    <a:moveTo>
                      <a:pt x="62" y="2"/>
                    </a:moveTo>
                    <a:lnTo>
                      <a:pt x="75" y="0"/>
                    </a:lnTo>
                    <a:lnTo>
                      <a:pt x="77" y="0"/>
                    </a:lnTo>
                    <a:lnTo>
                      <a:pt x="83" y="0"/>
                    </a:lnTo>
                    <a:lnTo>
                      <a:pt x="91" y="0"/>
                    </a:lnTo>
                    <a:lnTo>
                      <a:pt x="91" y="8"/>
                    </a:lnTo>
                    <a:lnTo>
                      <a:pt x="93" y="8"/>
                    </a:lnTo>
                    <a:lnTo>
                      <a:pt x="93" y="10"/>
                    </a:lnTo>
                    <a:lnTo>
                      <a:pt x="93" y="14"/>
                    </a:lnTo>
                    <a:lnTo>
                      <a:pt x="93" y="16"/>
                    </a:lnTo>
                    <a:lnTo>
                      <a:pt x="93" y="19"/>
                    </a:lnTo>
                    <a:lnTo>
                      <a:pt x="97" y="19"/>
                    </a:lnTo>
                    <a:lnTo>
                      <a:pt x="97" y="23"/>
                    </a:lnTo>
                    <a:lnTo>
                      <a:pt x="97" y="25"/>
                    </a:lnTo>
                    <a:lnTo>
                      <a:pt x="97" y="29"/>
                    </a:lnTo>
                    <a:lnTo>
                      <a:pt x="101" y="25"/>
                    </a:lnTo>
                    <a:lnTo>
                      <a:pt x="102" y="21"/>
                    </a:lnTo>
                    <a:lnTo>
                      <a:pt x="102" y="29"/>
                    </a:lnTo>
                    <a:lnTo>
                      <a:pt x="101" y="29"/>
                    </a:lnTo>
                    <a:lnTo>
                      <a:pt x="101" y="31"/>
                    </a:lnTo>
                    <a:lnTo>
                      <a:pt x="101" y="35"/>
                    </a:lnTo>
                    <a:lnTo>
                      <a:pt x="97" y="35"/>
                    </a:lnTo>
                    <a:lnTo>
                      <a:pt x="97" y="39"/>
                    </a:lnTo>
                    <a:lnTo>
                      <a:pt x="97" y="44"/>
                    </a:lnTo>
                    <a:lnTo>
                      <a:pt x="97" y="50"/>
                    </a:lnTo>
                    <a:lnTo>
                      <a:pt x="85" y="50"/>
                    </a:lnTo>
                    <a:lnTo>
                      <a:pt x="81" y="54"/>
                    </a:lnTo>
                    <a:lnTo>
                      <a:pt x="70" y="54"/>
                    </a:lnTo>
                    <a:lnTo>
                      <a:pt x="66" y="54"/>
                    </a:lnTo>
                    <a:lnTo>
                      <a:pt x="54" y="54"/>
                    </a:lnTo>
                    <a:lnTo>
                      <a:pt x="50" y="54"/>
                    </a:lnTo>
                    <a:lnTo>
                      <a:pt x="50" y="58"/>
                    </a:lnTo>
                    <a:lnTo>
                      <a:pt x="46" y="58"/>
                    </a:lnTo>
                    <a:lnTo>
                      <a:pt x="46" y="60"/>
                    </a:lnTo>
                    <a:lnTo>
                      <a:pt x="45" y="64"/>
                    </a:lnTo>
                    <a:lnTo>
                      <a:pt x="41" y="70"/>
                    </a:lnTo>
                    <a:lnTo>
                      <a:pt x="41" y="73"/>
                    </a:lnTo>
                    <a:lnTo>
                      <a:pt x="39" y="73"/>
                    </a:lnTo>
                    <a:lnTo>
                      <a:pt x="31" y="68"/>
                    </a:lnTo>
                    <a:lnTo>
                      <a:pt x="31" y="64"/>
                    </a:lnTo>
                    <a:lnTo>
                      <a:pt x="29" y="60"/>
                    </a:lnTo>
                    <a:lnTo>
                      <a:pt x="23" y="64"/>
                    </a:lnTo>
                    <a:lnTo>
                      <a:pt x="16" y="68"/>
                    </a:lnTo>
                    <a:lnTo>
                      <a:pt x="14" y="70"/>
                    </a:lnTo>
                    <a:lnTo>
                      <a:pt x="14" y="68"/>
                    </a:lnTo>
                    <a:lnTo>
                      <a:pt x="10" y="68"/>
                    </a:lnTo>
                    <a:lnTo>
                      <a:pt x="6" y="62"/>
                    </a:lnTo>
                    <a:lnTo>
                      <a:pt x="6" y="58"/>
                    </a:lnTo>
                    <a:lnTo>
                      <a:pt x="6" y="54"/>
                    </a:lnTo>
                    <a:lnTo>
                      <a:pt x="4" y="48"/>
                    </a:lnTo>
                    <a:lnTo>
                      <a:pt x="4" y="46"/>
                    </a:lnTo>
                    <a:lnTo>
                      <a:pt x="0" y="46"/>
                    </a:lnTo>
                    <a:lnTo>
                      <a:pt x="0" y="43"/>
                    </a:lnTo>
                    <a:lnTo>
                      <a:pt x="4" y="43"/>
                    </a:lnTo>
                    <a:lnTo>
                      <a:pt x="6" y="43"/>
                    </a:lnTo>
                    <a:lnTo>
                      <a:pt x="10" y="43"/>
                    </a:lnTo>
                    <a:lnTo>
                      <a:pt x="14" y="46"/>
                    </a:lnTo>
                    <a:lnTo>
                      <a:pt x="16" y="46"/>
                    </a:lnTo>
                    <a:lnTo>
                      <a:pt x="21" y="44"/>
                    </a:lnTo>
                    <a:lnTo>
                      <a:pt x="29" y="44"/>
                    </a:lnTo>
                    <a:lnTo>
                      <a:pt x="29" y="43"/>
                    </a:lnTo>
                    <a:lnTo>
                      <a:pt x="29" y="39"/>
                    </a:lnTo>
                    <a:lnTo>
                      <a:pt x="25" y="39"/>
                    </a:lnTo>
                    <a:lnTo>
                      <a:pt x="25" y="37"/>
                    </a:lnTo>
                    <a:lnTo>
                      <a:pt x="25" y="33"/>
                    </a:lnTo>
                    <a:lnTo>
                      <a:pt x="25" y="29"/>
                    </a:lnTo>
                    <a:lnTo>
                      <a:pt x="21" y="29"/>
                    </a:lnTo>
                    <a:lnTo>
                      <a:pt x="21" y="27"/>
                    </a:lnTo>
                    <a:lnTo>
                      <a:pt x="21" y="23"/>
                    </a:lnTo>
                    <a:lnTo>
                      <a:pt x="21" y="21"/>
                    </a:lnTo>
                    <a:lnTo>
                      <a:pt x="21" y="17"/>
                    </a:lnTo>
                    <a:lnTo>
                      <a:pt x="27" y="17"/>
                    </a:lnTo>
                    <a:lnTo>
                      <a:pt x="31" y="14"/>
                    </a:lnTo>
                    <a:lnTo>
                      <a:pt x="35" y="14"/>
                    </a:lnTo>
                    <a:lnTo>
                      <a:pt x="43" y="12"/>
                    </a:lnTo>
                    <a:lnTo>
                      <a:pt x="50" y="12"/>
                    </a:lnTo>
                    <a:lnTo>
                      <a:pt x="56" y="10"/>
                    </a:lnTo>
                    <a:lnTo>
                      <a:pt x="56" y="8"/>
                    </a:lnTo>
                    <a:lnTo>
                      <a:pt x="56" y="4"/>
                    </a:lnTo>
                    <a:lnTo>
                      <a:pt x="52" y="4"/>
                    </a:lnTo>
                    <a:lnTo>
                      <a:pt x="52" y="2"/>
                    </a:lnTo>
                    <a:lnTo>
                      <a:pt x="58" y="2"/>
                    </a:lnTo>
                    <a:lnTo>
                      <a:pt x="62" y="2"/>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41" name="Freeform 36"/>
              <p:cNvSpPr>
                <a:spLocks/>
              </p:cNvSpPr>
              <p:nvPr/>
            </p:nvSpPr>
            <p:spPr bwMode="auto">
              <a:xfrm>
                <a:off x="2753" y="419"/>
                <a:ext cx="102" cy="73"/>
              </a:xfrm>
              <a:custGeom>
                <a:avLst/>
                <a:gdLst>
                  <a:gd name="T0" fmla="*/ 75 w 102"/>
                  <a:gd name="T1" fmla="*/ 0 h 73"/>
                  <a:gd name="T2" fmla="*/ 83 w 102"/>
                  <a:gd name="T3" fmla="*/ 0 h 73"/>
                  <a:gd name="T4" fmla="*/ 91 w 102"/>
                  <a:gd name="T5" fmla="*/ 8 h 73"/>
                  <a:gd name="T6" fmla="*/ 93 w 102"/>
                  <a:gd name="T7" fmla="*/ 10 h 73"/>
                  <a:gd name="T8" fmla="*/ 93 w 102"/>
                  <a:gd name="T9" fmla="*/ 16 h 73"/>
                  <a:gd name="T10" fmla="*/ 97 w 102"/>
                  <a:gd name="T11" fmla="*/ 19 h 73"/>
                  <a:gd name="T12" fmla="*/ 97 w 102"/>
                  <a:gd name="T13" fmla="*/ 25 h 73"/>
                  <a:gd name="T14" fmla="*/ 101 w 102"/>
                  <a:gd name="T15" fmla="*/ 25 h 73"/>
                  <a:gd name="T16" fmla="*/ 102 w 102"/>
                  <a:gd name="T17" fmla="*/ 29 h 73"/>
                  <a:gd name="T18" fmla="*/ 101 w 102"/>
                  <a:gd name="T19" fmla="*/ 31 h 73"/>
                  <a:gd name="T20" fmla="*/ 97 w 102"/>
                  <a:gd name="T21" fmla="*/ 35 h 73"/>
                  <a:gd name="T22" fmla="*/ 97 w 102"/>
                  <a:gd name="T23" fmla="*/ 44 h 73"/>
                  <a:gd name="T24" fmla="*/ 85 w 102"/>
                  <a:gd name="T25" fmla="*/ 50 h 73"/>
                  <a:gd name="T26" fmla="*/ 70 w 102"/>
                  <a:gd name="T27" fmla="*/ 54 h 73"/>
                  <a:gd name="T28" fmla="*/ 54 w 102"/>
                  <a:gd name="T29" fmla="*/ 54 h 73"/>
                  <a:gd name="T30" fmla="*/ 50 w 102"/>
                  <a:gd name="T31" fmla="*/ 58 h 73"/>
                  <a:gd name="T32" fmla="*/ 46 w 102"/>
                  <a:gd name="T33" fmla="*/ 60 h 73"/>
                  <a:gd name="T34" fmla="*/ 41 w 102"/>
                  <a:gd name="T35" fmla="*/ 70 h 73"/>
                  <a:gd name="T36" fmla="*/ 39 w 102"/>
                  <a:gd name="T37" fmla="*/ 73 h 73"/>
                  <a:gd name="T38" fmla="*/ 31 w 102"/>
                  <a:gd name="T39" fmla="*/ 64 h 73"/>
                  <a:gd name="T40" fmla="*/ 23 w 102"/>
                  <a:gd name="T41" fmla="*/ 64 h 73"/>
                  <a:gd name="T42" fmla="*/ 14 w 102"/>
                  <a:gd name="T43" fmla="*/ 70 h 73"/>
                  <a:gd name="T44" fmla="*/ 10 w 102"/>
                  <a:gd name="T45" fmla="*/ 68 h 73"/>
                  <a:gd name="T46" fmla="*/ 6 w 102"/>
                  <a:gd name="T47" fmla="*/ 58 h 73"/>
                  <a:gd name="T48" fmla="*/ 4 w 102"/>
                  <a:gd name="T49" fmla="*/ 48 h 73"/>
                  <a:gd name="T50" fmla="*/ 0 w 102"/>
                  <a:gd name="T51" fmla="*/ 46 h 73"/>
                  <a:gd name="T52" fmla="*/ 4 w 102"/>
                  <a:gd name="T53" fmla="*/ 43 h 73"/>
                  <a:gd name="T54" fmla="*/ 10 w 102"/>
                  <a:gd name="T55" fmla="*/ 43 h 73"/>
                  <a:gd name="T56" fmla="*/ 16 w 102"/>
                  <a:gd name="T57" fmla="*/ 46 h 73"/>
                  <a:gd name="T58" fmla="*/ 29 w 102"/>
                  <a:gd name="T59" fmla="*/ 44 h 73"/>
                  <a:gd name="T60" fmla="*/ 29 w 102"/>
                  <a:gd name="T61" fmla="*/ 39 h 73"/>
                  <a:gd name="T62" fmla="*/ 25 w 102"/>
                  <a:gd name="T63" fmla="*/ 37 h 73"/>
                  <a:gd name="T64" fmla="*/ 25 w 102"/>
                  <a:gd name="T65" fmla="*/ 29 h 73"/>
                  <a:gd name="T66" fmla="*/ 21 w 102"/>
                  <a:gd name="T67" fmla="*/ 27 h 73"/>
                  <a:gd name="T68" fmla="*/ 21 w 102"/>
                  <a:gd name="T69" fmla="*/ 21 h 73"/>
                  <a:gd name="T70" fmla="*/ 27 w 102"/>
                  <a:gd name="T71" fmla="*/ 17 h 73"/>
                  <a:gd name="T72" fmla="*/ 35 w 102"/>
                  <a:gd name="T73" fmla="*/ 14 h 73"/>
                  <a:gd name="T74" fmla="*/ 50 w 102"/>
                  <a:gd name="T75" fmla="*/ 12 h 73"/>
                  <a:gd name="T76" fmla="*/ 56 w 102"/>
                  <a:gd name="T77" fmla="*/ 8 h 73"/>
                  <a:gd name="T78" fmla="*/ 52 w 102"/>
                  <a:gd name="T79" fmla="*/ 4 h 73"/>
                  <a:gd name="T80" fmla="*/ 58 w 102"/>
                  <a:gd name="T81" fmla="*/ 2 h 7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
                  <a:gd name="T124" fmla="*/ 0 h 73"/>
                  <a:gd name="T125" fmla="*/ 102 w 102"/>
                  <a:gd name="T126" fmla="*/ 73 h 7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 h="73">
                    <a:moveTo>
                      <a:pt x="62" y="2"/>
                    </a:moveTo>
                    <a:lnTo>
                      <a:pt x="75" y="0"/>
                    </a:lnTo>
                    <a:lnTo>
                      <a:pt x="77" y="0"/>
                    </a:lnTo>
                    <a:lnTo>
                      <a:pt x="83" y="0"/>
                    </a:lnTo>
                    <a:lnTo>
                      <a:pt x="91" y="0"/>
                    </a:lnTo>
                    <a:lnTo>
                      <a:pt x="91" y="8"/>
                    </a:lnTo>
                    <a:lnTo>
                      <a:pt x="93" y="8"/>
                    </a:lnTo>
                    <a:lnTo>
                      <a:pt x="93" y="10"/>
                    </a:lnTo>
                    <a:lnTo>
                      <a:pt x="93" y="14"/>
                    </a:lnTo>
                    <a:lnTo>
                      <a:pt x="93" y="16"/>
                    </a:lnTo>
                    <a:lnTo>
                      <a:pt x="93" y="19"/>
                    </a:lnTo>
                    <a:lnTo>
                      <a:pt x="97" y="19"/>
                    </a:lnTo>
                    <a:lnTo>
                      <a:pt x="97" y="23"/>
                    </a:lnTo>
                    <a:lnTo>
                      <a:pt x="97" y="25"/>
                    </a:lnTo>
                    <a:lnTo>
                      <a:pt x="97" y="29"/>
                    </a:lnTo>
                    <a:lnTo>
                      <a:pt x="101" y="25"/>
                    </a:lnTo>
                    <a:lnTo>
                      <a:pt x="102" y="21"/>
                    </a:lnTo>
                    <a:lnTo>
                      <a:pt x="102" y="29"/>
                    </a:lnTo>
                    <a:lnTo>
                      <a:pt x="101" y="29"/>
                    </a:lnTo>
                    <a:lnTo>
                      <a:pt x="101" y="31"/>
                    </a:lnTo>
                    <a:lnTo>
                      <a:pt x="101" y="35"/>
                    </a:lnTo>
                    <a:lnTo>
                      <a:pt x="97" y="35"/>
                    </a:lnTo>
                    <a:lnTo>
                      <a:pt x="97" y="39"/>
                    </a:lnTo>
                    <a:lnTo>
                      <a:pt x="97" y="44"/>
                    </a:lnTo>
                    <a:lnTo>
                      <a:pt x="97" y="50"/>
                    </a:lnTo>
                    <a:lnTo>
                      <a:pt x="85" y="50"/>
                    </a:lnTo>
                    <a:lnTo>
                      <a:pt x="81" y="54"/>
                    </a:lnTo>
                    <a:lnTo>
                      <a:pt x="70" y="54"/>
                    </a:lnTo>
                    <a:lnTo>
                      <a:pt x="66" y="54"/>
                    </a:lnTo>
                    <a:lnTo>
                      <a:pt x="54" y="54"/>
                    </a:lnTo>
                    <a:lnTo>
                      <a:pt x="50" y="54"/>
                    </a:lnTo>
                    <a:lnTo>
                      <a:pt x="50" y="58"/>
                    </a:lnTo>
                    <a:lnTo>
                      <a:pt x="46" y="58"/>
                    </a:lnTo>
                    <a:lnTo>
                      <a:pt x="46" y="60"/>
                    </a:lnTo>
                    <a:lnTo>
                      <a:pt x="45" y="64"/>
                    </a:lnTo>
                    <a:lnTo>
                      <a:pt x="41" y="70"/>
                    </a:lnTo>
                    <a:lnTo>
                      <a:pt x="41" y="73"/>
                    </a:lnTo>
                    <a:lnTo>
                      <a:pt x="39" y="73"/>
                    </a:lnTo>
                    <a:lnTo>
                      <a:pt x="31" y="68"/>
                    </a:lnTo>
                    <a:lnTo>
                      <a:pt x="31" y="64"/>
                    </a:lnTo>
                    <a:lnTo>
                      <a:pt x="29" y="60"/>
                    </a:lnTo>
                    <a:lnTo>
                      <a:pt x="23" y="64"/>
                    </a:lnTo>
                    <a:lnTo>
                      <a:pt x="16" y="68"/>
                    </a:lnTo>
                    <a:lnTo>
                      <a:pt x="14" y="70"/>
                    </a:lnTo>
                    <a:lnTo>
                      <a:pt x="14" y="68"/>
                    </a:lnTo>
                    <a:lnTo>
                      <a:pt x="10" y="68"/>
                    </a:lnTo>
                    <a:lnTo>
                      <a:pt x="6" y="62"/>
                    </a:lnTo>
                    <a:lnTo>
                      <a:pt x="6" y="58"/>
                    </a:lnTo>
                    <a:lnTo>
                      <a:pt x="6" y="54"/>
                    </a:lnTo>
                    <a:lnTo>
                      <a:pt x="4" y="48"/>
                    </a:lnTo>
                    <a:lnTo>
                      <a:pt x="4" y="46"/>
                    </a:lnTo>
                    <a:lnTo>
                      <a:pt x="0" y="46"/>
                    </a:lnTo>
                    <a:lnTo>
                      <a:pt x="0" y="43"/>
                    </a:lnTo>
                    <a:lnTo>
                      <a:pt x="4" y="43"/>
                    </a:lnTo>
                    <a:lnTo>
                      <a:pt x="6" y="43"/>
                    </a:lnTo>
                    <a:lnTo>
                      <a:pt x="10" y="43"/>
                    </a:lnTo>
                    <a:lnTo>
                      <a:pt x="14" y="46"/>
                    </a:lnTo>
                    <a:lnTo>
                      <a:pt x="16" y="46"/>
                    </a:lnTo>
                    <a:lnTo>
                      <a:pt x="21" y="44"/>
                    </a:lnTo>
                    <a:lnTo>
                      <a:pt x="29" y="44"/>
                    </a:lnTo>
                    <a:lnTo>
                      <a:pt x="29" y="43"/>
                    </a:lnTo>
                    <a:lnTo>
                      <a:pt x="29" y="39"/>
                    </a:lnTo>
                    <a:lnTo>
                      <a:pt x="25" y="39"/>
                    </a:lnTo>
                    <a:lnTo>
                      <a:pt x="25" y="37"/>
                    </a:lnTo>
                    <a:lnTo>
                      <a:pt x="25" y="33"/>
                    </a:lnTo>
                    <a:lnTo>
                      <a:pt x="25" y="29"/>
                    </a:lnTo>
                    <a:lnTo>
                      <a:pt x="21" y="29"/>
                    </a:lnTo>
                    <a:lnTo>
                      <a:pt x="21" y="27"/>
                    </a:lnTo>
                    <a:lnTo>
                      <a:pt x="21" y="23"/>
                    </a:lnTo>
                    <a:lnTo>
                      <a:pt x="21" y="21"/>
                    </a:lnTo>
                    <a:lnTo>
                      <a:pt x="21" y="17"/>
                    </a:lnTo>
                    <a:lnTo>
                      <a:pt x="27" y="17"/>
                    </a:lnTo>
                    <a:lnTo>
                      <a:pt x="31" y="14"/>
                    </a:lnTo>
                    <a:lnTo>
                      <a:pt x="35" y="14"/>
                    </a:lnTo>
                    <a:lnTo>
                      <a:pt x="43" y="12"/>
                    </a:lnTo>
                    <a:lnTo>
                      <a:pt x="50" y="12"/>
                    </a:lnTo>
                    <a:lnTo>
                      <a:pt x="56" y="10"/>
                    </a:lnTo>
                    <a:lnTo>
                      <a:pt x="56" y="8"/>
                    </a:lnTo>
                    <a:lnTo>
                      <a:pt x="56" y="4"/>
                    </a:lnTo>
                    <a:lnTo>
                      <a:pt x="52" y="4"/>
                    </a:lnTo>
                    <a:lnTo>
                      <a:pt x="52" y="2"/>
                    </a:lnTo>
                    <a:lnTo>
                      <a:pt x="58" y="2"/>
                    </a:lnTo>
                    <a:lnTo>
                      <a:pt x="62" y="2"/>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42" name="Freeform 37"/>
              <p:cNvSpPr>
                <a:spLocks/>
              </p:cNvSpPr>
              <p:nvPr/>
            </p:nvSpPr>
            <p:spPr bwMode="auto">
              <a:xfrm>
                <a:off x="2686" y="446"/>
                <a:ext cx="83" cy="62"/>
              </a:xfrm>
              <a:custGeom>
                <a:avLst/>
                <a:gdLst>
                  <a:gd name="T0" fmla="*/ 21 w 83"/>
                  <a:gd name="T1" fmla="*/ 4 h 62"/>
                  <a:gd name="T2" fmla="*/ 23 w 83"/>
                  <a:gd name="T3" fmla="*/ 4 h 62"/>
                  <a:gd name="T4" fmla="*/ 27 w 83"/>
                  <a:gd name="T5" fmla="*/ 4 h 62"/>
                  <a:gd name="T6" fmla="*/ 32 w 83"/>
                  <a:gd name="T7" fmla="*/ 4 h 62"/>
                  <a:gd name="T8" fmla="*/ 38 w 83"/>
                  <a:gd name="T9" fmla="*/ 4 h 62"/>
                  <a:gd name="T10" fmla="*/ 42 w 83"/>
                  <a:gd name="T11" fmla="*/ 4 h 62"/>
                  <a:gd name="T12" fmla="*/ 46 w 83"/>
                  <a:gd name="T13" fmla="*/ 4 h 62"/>
                  <a:gd name="T14" fmla="*/ 52 w 83"/>
                  <a:gd name="T15" fmla="*/ 4 h 62"/>
                  <a:gd name="T16" fmla="*/ 54 w 83"/>
                  <a:gd name="T17" fmla="*/ 0 h 62"/>
                  <a:gd name="T18" fmla="*/ 57 w 83"/>
                  <a:gd name="T19" fmla="*/ 4 h 62"/>
                  <a:gd name="T20" fmla="*/ 61 w 83"/>
                  <a:gd name="T21" fmla="*/ 4 h 62"/>
                  <a:gd name="T22" fmla="*/ 61 w 83"/>
                  <a:gd name="T23" fmla="*/ 6 h 62"/>
                  <a:gd name="T24" fmla="*/ 61 w 83"/>
                  <a:gd name="T25" fmla="*/ 10 h 62"/>
                  <a:gd name="T26" fmla="*/ 61 w 83"/>
                  <a:gd name="T27" fmla="*/ 4 h 62"/>
                  <a:gd name="T28" fmla="*/ 63 w 83"/>
                  <a:gd name="T29" fmla="*/ 6 h 62"/>
                  <a:gd name="T30" fmla="*/ 63 w 83"/>
                  <a:gd name="T31" fmla="*/ 10 h 62"/>
                  <a:gd name="T32" fmla="*/ 67 w 83"/>
                  <a:gd name="T33" fmla="*/ 12 h 62"/>
                  <a:gd name="T34" fmla="*/ 67 w 83"/>
                  <a:gd name="T35" fmla="*/ 16 h 62"/>
                  <a:gd name="T36" fmla="*/ 67 w 83"/>
                  <a:gd name="T37" fmla="*/ 19 h 62"/>
                  <a:gd name="T38" fmla="*/ 71 w 83"/>
                  <a:gd name="T39" fmla="*/ 19 h 62"/>
                  <a:gd name="T40" fmla="*/ 71 w 83"/>
                  <a:gd name="T41" fmla="*/ 21 h 62"/>
                  <a:gd name="T42" fmla="*/ 73 w 83"/>
                  <a:gd name="T43" fmla="*/ 27 h 62"/>
                  <a:gd name="T44" fmla="*/ 73 w 83"/>
                  <a:gd name="T45" fmla="*/ 31 h 62"/>
                  <a:gd name="T46" fmla="*/ 73 w 83"/>
                  <a:gd name="T47" fmla="*/ 35 h 62"/>
                  <a:gd name="T48" fmla="*/ 77 w 83"/>
                  <a:gd name="T49" fmla="*/ 41 h 62"/>
                  <a:gd name="T50" fmla="*/ 81 w 83"/>
                  <a:gd name="T51" fmla="*/ 41 h 62"/>
                  <a:gd name="T52" fmla="*/ 81 w 83"/>
                  <a:gd name="T53" fmla="*/ 43 h 62"/>
                  <a:gd name="T54" fmla="*/ 83 w 83"/>
                  <a:gd name="T55" fmla="*/ 46 h 62"/>
                  <a:gd name="T56" fmla="*/ 83 w 83"/>
                  <a:gd name="T57" fmla="*/ 50 h 62"/>
                  <a:gd name="T58" fmla="*/ 71 w 83"/>
                  <a:gd name="T59" fmla="*/ 50 h 62"/>
                  <a:gd name="T60" fmla="*/ 67 w 83"/>
                  <a:gd name="T61" fmla="*/ 50 h 62"/>
                  <a:gd name="T62" fmla="*/ 67 w 83"/>
                  <a:gd name="T63" fmla="*/ 62 h 62"/>
                  <a:gd name="T64" fmla="*/ 44 w 83"/>
                  <a:gd name="T65" fmla="*/ 62 h 62"/>
                  <a:gd name="T66" fmla="*/ 36 w 83"/>
                  <a:gd name="T67" fmla="*/ 62 h 62"/>
                  <a:gd name="T68" fmla="*/ 21 w 83"/>
                  <a:gd name="T69" fmla="*/ 60 h 62"/>
                  <a:gd name="T70" fmla="*/ 0 w 83"/>
                  <a:gd name="T71" fmla="*/ 60 h 62"/>
                  <a:gd name="T72" fmla="*/ 0 w 83"/>
                  <a:gd name="T73" fmla="*/ 44 h 62"/>
                  <a:gd name="T74" fmla="*/ 0 w 83"/>
                  <a:gd name="T75" fmla="*/ 35 h 62"/>
                  <a:gd name="T76" fmla="*/ 2 w 83"/>
                  <a:gd name="T77" fmla="*/ 35 h 62"/>
                  <a:gd name="T78" fmla="*/ 2 w 83"/>
                  <a:gd name="T79" fmla="*/ 33 h 62"/>
                  <a:gd name="T80" fmla="*/ 5 w 83"/>
                  <a:gd name="T81" fmla="*/ 29 h 62"/>
                  <a:gd name="T82" fmla="*/ 7 w 83"/>
                  <a:gd name="T83" fmla="*/ 29 h 62"/>
                  <a:gd name="T84" fmla="*/ 11 w 83"/>
                  <a:gd name="T85" fmla="*/ 25 h 62"/>
                  <a:gd name="T86" fmla="*/ 11 w 83"/>
                  <a:gd name="T87" fmla="*/ 23 h 62"/>
                  <a:gd name="T88" fmla="*/ 15 w 83"/>
                  <a:gd name="T89" fmla="*/ 23 h 62"/>
                  <a:gd name="T90" fmla="*/ 17 w 83"/>
                  <a:gd name="T91" fmla="*/ 16 h 62"/>
                  <a:gd name="T92" fmla="*/ 17 w 83"/>
                  <a:gd name="T93" fmla="*/ 14 h 62"/>
                  <a:gd name="T94" fmla="*/ 21 w 83"/>
                  <a:gd name="T95" fmla="*/ 14 h 62"/>
                  <a:gd name="T96" fmla="*/ 21 w 83"/>
                  <a:gd name="T97" fmla="*/ 10 h 62"/>
                  <a:gd name="T98" fmla="*/ 21 w 83"/>
                  <a:gd name="T99" fmla="*/ 8 h 62"/>
                  <a:gd name="T100" fmla="*/ 21 w 83"/>
                  <a:gd name="T101" fmla="*/ 4 h 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3"/>
                  <a:gd name="T154" fmla="*/ 0 h 62"/>
                  <a:gd name="T155" fmla="*/ 83 w 83"/>
                  <a:gd name="T156" fmla="*/ 62 h 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3" h="62">
                    <a:moveTo>
                      <a:pt x="21" y="4"/>
                    </a:moveTo>
                    <a:lnTo>
                      <a:pt x="23" y="4"/>
                    </a:lnTo>
                    <a:lnTo>
                      <a:pt x="27" y="4"/>
                    </a:lnTo>
                    <a:lnTo>
                      <a:pt x="32" y="4"/>
                    </a:lnTo>
                    <a:lnTo>
                      <a:pt x="38" y="4"/>
                    </a:lnTo>
                    <a:lnTo>
                      <a:pt x="42" y="4"/>
                    </a:lnTo>
                    <a:lnTo>
                      <a:pt x="46" y="4"/>
                    </a:lnTo>
                    <a:lnTo>
                      <a:pt x="52" y="4"/>
                    </a:lnTo>
                    <a:lnTo>
                      <a:pt x="54" y="0"/>
                    </a:lnTo>
                    <a:lnTo>
                      <a:pt x="57" y="4"/>
                    </a:lnTo>
                    <a:lnTo>
                      <a:pt x="61" y="4"/>
                    </a:lnTo>
                    <a:lnTo>
                      <a:pt x="61" y="6"/>
                    </a:lnTo>
                    <a:lnTo>
                      <a:pt x="61" y="10"/>
                    </a:lnTo>
                    <a:lnTo>
                      <a:pt x="61" y="4"/>
                    </a:lnTo>
                    <a:lnTo>
                      <a:pt x="63" y="6"/>
                    </a:lnTo>
                    <a:lnTo>
                      <a:pt x="63" y="10"/>
                    </a:lnTo>
                    <a:lnTo>
                      <a:pt x="67" y="12"/>
                    </a:lnTo>
                    <a:lnTo>
                      <a:pt x="67" y="16"/>
                    </a:lnTo>
                    <a:lnTo>
                      <a:pt x="67" y="19"/>
                    </a:lnTo>
                    <a:lnTo>
                      <a:pt x="71" y="19"/>
                    </a:lnTo>
                    <a:lnTo>
                      <a:pt x="71" y="21"/>
                    </a:lnTo>
                    <a:lnTo>
                      <a:pt x="73" y="27"/>
                    </a:lnTo>
                    <a:lnTo>
                      <a:pt x="73" y="31"/>
                    </a:lnTo>
                    <a:lnTo>
                      <a:pt x="73" y="35"/>
                    </a:lnTo>
                    <a:lnTo>
                      <a:pt x="77" y="41"/>
                    </a:lnTo>
                    <a:lnTo>
                      <a:pt x="81" y="41"/>
                    </a:lnTo>
                    <a:lnTo>
                      <a:pt x="81" y="43"/>
                    </a:lnTo>
                    <a:lnTo>
                      <a:pt x="83" y="46"/>
                    </a:lnTo>
                    <a:lnTo>
                      <a:pt x="83" y="50"/>
                    </a:lnTo>
                    <a:lnTo>
                      <a:pt x="71" y="50"/>
                    </a:lnTo>
                    <a:lnTo>
                      <a:pt x="67" y="50"/>
                    </a:lnTo>
                    <a:lnTo>
                      <a:pt x="67" y="62"/>
                    </a:lnTo>
                    <a:lnTo>
                      <a:pt x="44" y="62"/>
                    </a:lnTo>
                    <a:lnTo>
                      <a:pt x="36" y="62"/>
                    </a:lnTo>
                    <a:lnTo>
                      <a:pt x="21" y="60"/>
                    </a:lnTo>
                    <a:lnTo>
                      <a:pt x="0" y="60"/>
                    </a:lnTo>
                    <a:lnTo>
                      <a:pt x="0" y="44"/>
                    </a:lnTo>
                    <a:lnTo>
                      <a:pt x="0" y="35"/>
                    </a:lnTo>
                    <a:lnTo>
                      <a:pt x="2" y="35"/>
                    </a:lnTo>
                    <a:lnTo>
                      <a:pt x="2" y="33"/>
                    </a:lnTo>
                    <a:lnTo>
                      <a:pt x="5" y="29"/>
                    </a:lnTo>
                    <a:lnTo>
                      <a:pt x="7" y="29"/>
                    </a:lnTo>
                    <a:lnTo>
                      <a:pt x="11" y="25"/>
                    </a:lnTo>
                    <a:lnTo>
                      <a:pt x="11" y="23"/>
                    </a:lnTo>
                    <a:lnTo>
                      <a:pt x="15" y="23"/>
                    </a:lnTo>
                    <a:lnTo>
                      <a:pt x="17" y="16"/>
                    </a:lnTo>
                    <a:lnTo>
                      <a:pt x="17" y="14"/>
                    </a:lnTo>
                    <a:lnTo>
                      <a:pt x="21" y="14"/>
                    </a:lnTo>
                    <a:lnTo>
                      <a:pt x="21" y="10"/>
                    </a:lnTo>
                    <a:lnTo>
                      <a:pt x="21" y="8"/>
                    </a:lnTo>
                    <a:lnTo>
                      <a:pt x="21" y="4"/>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43" name="Freeform 38"/>
              <p:cNvSpPr>
                <a:spLocks/>
              </p:cNvSpPr>
              <p:nvPr/>
            </p:nvSpPr>
            <p:spPr bwMode="auto">
              <a:xfrm>
                <a:off x="2686" y="446"/>
                <a:ext cx="83" cy="62"/>
              </a:xfrm>
              <a:custGeom>
                <a:avLst/>
                <a:gdLst>
                  <a:gd name="T0" fmla="*/ 21 w 83"/>
                  <a:gd name="T1" fmla="*/ 4 h 62"/>
                  <a:gd name="T2" fmla="*/ 23 w 83"/>
                  <a:gd name="T3" fmla="*/ 4 h 62"/>
                  <a:gd name="T4" fmla="*/ 27 w 83"/>
                  <a:gd name="T5" fmla="*/ 4 h 62"/>
                  <a:gd name="T6" fmla="*/ 32 w 83"/>
                  <a:gd name="T7" fmla="*/ 4 h 62"/>
                  <a:gd name="T8" fmla="*/ 38 w 83"/>
                  <a:gd name="T9" fmla="*/ 4 h 62"/>
                  <a:gd name="T10" fmla="*/ 42 w 83"/>
                  <a:gd name="T11" fmla="*/ 4 h 62"/>
                  <a:gd name="T12" fmla="*/ 46 w 83"/>
                  <a:gd name="T13" fmla="*/ 4 h 62"/>
                  <a:gd name="T14" fmla="*/ 52 w 83"/>
                  <a:gd name="T15" fmla="*/ 4 h 62"/>
                  <a:gd name="T16" fmla="*/ 54 w 83"/>
                  <a:gd name="T17" fmla="*/ 0 h 62"/>
                  <a:gd name="T18" fmla="*/ 57 w 83"/>
                  <a:gd name="T19" fmla="*/ 4 h 62"/>
                  <a:gd name="T20" fmla="*/ 61 w 83"/>
                  <a:gd name="T21" fmla="*/ 4 h 62"/>
                  <a:gd name="T22" fmla="*/ 61 w 83"/>
                  <a:gd name="T23" fmla="*/ 6 h 62"/>
                  <a:gd name="T24" fmla="*/ 61 w 83"/>
                  <a:gd name="T25" fmla="*/ 10 h 62"/>
                  <a:gd name="T26" fmla="*/ 61 w 83"/>
                  <a:gd name="T27" fmla="*/ 4 h 62"/>
                  <a:gd name="T28" fmla="*/ 63 w 83"/>
                  <a:gd name="T29" fmla="*/ 6 h 62"/>
                  <a:gd name="T30" fmla="*/ 63 w 83"/>
                  <a:gd name="T31" fmla="*/ 10 h 62"/>
                  <a:gd name="T32" fmla="*/ 67 w 83"/>
                  <a:gd name="T33" fmla="*/ 12 h 62"/>
                  <a:gd name="T34" fmla="*/ 67 w 83"/>
                  <a:gd name="T35" fmla="*/ 16 h 62"/>
                  <a:gd name="T36" fmla="*/ 67 w 83"/>
                  <a:gd name="T37" fmla="*/ 19 h 62"/>
                  <a:gd name="T38" fmla="*/ 71 w 83"/>
                  <a:gd name="T39" fmla="*/ 19 h 62"/>
                  <a:gd name="T40" fmla="*/ 71 w 83"/>
                  <a:gd name="T41" fmla="*/ 21 h 62"/>
                  <a:gd name="T42" fmla="*/ 73 w 83"/>
                  <a:gd name="T43" fmla="*/ 27 h 62"/>
                  <a:gd name="T44" fmla="*/ 73 w 83"/>
                  <a:gd name="T45" fmla="*/ 31 h 62"/>
                  <a:gd name="T46" fmla="*/ 73 w 83"/>
                  <a:gd name="T47" fmla="*/ 35 h 62"/>
                  <a:gd name="T48" fmla="*/ 77 w 83"/>
                  <a:gd name="T49" fmla="*/ 41 h 62"/>
                  <a:gd name="T50" fmla="*/ 81 w 83"/>
                  <a:gd name="T51" fmla="*/ 41 h 62"/>
                  <a:gd name="T52" fmla="*/ 81 w 83"/>
                  <a:gd name="T53" fmla="*/ 43 h 62"/>
                  <a:gd name="T54" fmla="*/ 83 w 83"/>
                  <a:gd name="T55" fmla="*/ 46 h 62"/>
                  <a:gd name="T56" fmla="*/ 83 w 83"/>
                  <a:gd name="T57" fmla="*/ 50 h 62"/>
                  <a:gd name="T58" fmla="*/ 71 w 83"/>
                  <a:gd name="T59" fmla="*/ 50 h 62"/>
                  <a:gd name="T60" fmla="*/ 67 w 83"/>
                  <a:gd name="T61" fmla="*/ 50 h 62"/>
                  <a:gd name="T62" fmla="*/ 67 w 83"/>
                  <a:gd name="T63" fmla="*/ 62 h 62"/>
                  <a:gd name="T64" fmla="*/ 44 w 83"/>
                  <a:gd name="T65" fmla="*/ 62 h 62"/>
                  <a:gd name="T66" fmla="*/ 36 w 83"/>
                  <a:gd name="T67" fmla="*/ 62 h 62"/>
                  <a:gd name="T68" fmla="*/ 21 w 83"/>
                  <a:gd name="T69" fmla="*/ 60 h 62"/>
                  <a:gd name="T70" fmla="*/ 0 w 83"/>
                  <a:gd name="T71" fmla="*/ 60 h 62"/>
                  <a:gd name="T72" fmla="*/ 0 w 83"/>
                  <a:gd name="T73" fmla="*/ 44 h 62"/>
                  <a:gd name="T74" fmla="*/ 0 w 83"/>
                  <a:gd name="T75" fmla="*/ 35 h 62"/>
                  <a:gd name="T76" fmla="*/ 2 w 83"/>
                  <a:gd name="T77" fmla="*/ 35 h 62"/>
                  <a:gd name="T78" fmla="*/ 2 w 83"/>
                  <a:gd name="T79" fmla="*/ 33 h 62"/>
                  <a:gd name="T80" fmla="*/ 5 w 83"/>
                  <a:gd name="T81" fmla="*/ 29 h 62"/>
                  <a:gd name="T82" fmla="*/ 7 w 83"/>
                  <a:gd name="T83" fmla="*/ 29 h 62"/>
                  <a:gd name="T84" fmla="*/ 11 w 83"/>
                  <a:gd name="T85" fmla="*/ 25 h 62"/>
                  <a:gd name="T86" fmla="*/ 11 w 83"/>
                  <a:gd name="T87" fmla="*/ 23 h 62"/>
                  <a:gd name="T88" fmla="*/ 15 w 83"/>
                  <a:gd name="T89" fmla="*/ 23 h 62"/>
                  <a:gd name="T90" fmla="*/ 17 w 83"/>
                  <a:gd name="T91" fmla="*/ 16 h 62"/>
                  <a:gd name="T92" fmla="*/ 17 w 83"/>
                  <a:gd name="T93" fmla="*/ 14 h 62"/>
                  <a:gd name="T94" fmla="*/ 21 w 83"/>
                  <a:gd name="T95" fmla="*/ 14 h 62"/>
                  <a:gd name="T96" fmla="*/ 21 w 83"/>
                  <a:gd name="T97" fmla="*/ 10 h 62"/>
                  <a:gd name="T98" fmla="*/ 21 w 83"/>
                  <a:gd name="T99" fmla="*/ 8 h 62"/>
                  <a:gd name="T100" fmla="*/ 21 w 83"/>
                  <a:gd name="T101" fmla="*/ 4 h 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3"/>
                  <a:gd name="T154" fmla="*/ 0 h 62"/>
                  <a:gd name="T155" fmla="*/ 83 w 83"/>
                  <a:gd name="T156" fmla="*/ 62 h 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3" h="62">
                    <a:moveTo>
                      <a:pt x="21" y="4"/>
                    </a:moveTo>
                    <a:lnTo>
                      <a:pt x="23" y="4"/>
                    </a:lnTo>
                    <a:lnTo>
                      <a:pt x="27" y="4"/>
                    </a:lnTo>
                    <a:lnTo>
                      <a:pt x="32" y="4"/>
                    </a:lnTo>
                    <a:lnTo>
                      <a:pt x="38" y="4"/>
                    </a:lnTo>
                    <a:lnTo>
                      <a:pt x="42" y="4"/>
                    </a:lnTo>
                    <a:lnTo>
                      <a:pt x="46" y="4"/>
                    </a:lnTo>
                    <a:lnTo>
                      <a:pt x="52" y="4"/>
                    </a:lnTo>
                    <a:lnTo>
                      <a:pt x="54" y="0"/>
                    </a:lnTo>
                    <a:lnTo>
                      <a:pt x="57" y="4"/>
                    </a:lnTo>
                    <a:lnTo>
                      <a:pt x="61" y="4"/>
                    </a:lnTo>
                    <a:lnTo>
                      <a:pt x="61" y="6"/>
                    </a:lnTo>
                    <a:lnTo>
                      <a:pt x="61" y="10"/>
                    </a:lnTo>
                    <a:lnTo>
                      <a:pt x="61" y="4"/>
                    </a:lnTo>
                    <a:lnTo>
                      <a:pt x="63" y="6"/>
                    </a:lnTo>
                    <a:lnTo>
                      <a:pt x="63" y="10"/>
                    </a:lnTo>
                    <a:lnTo>
                      <a:pt x="67" y="12"/>
                    </a:lnTo>
                    <a:lnTo>
                      <a:pt x="67" y="16"/>
                    </a:lnTo>
                    <a:lnTo>
                      <a:pt x="67" y="19"/>
                    </a:lnTo>
                    <a:lnTo>
                      <a:pt x="71" y="19"/>
                    </a:lnTo>
                    <a:lnTo>
                      <a:pt x="71" y="21"/>
                    </a:lnTo>
                    <a:lnTo>
                      <a:pt x="73" y="27"/>
                    </a:lnTo>
                    <a:lnTo>
                      <a:pt x="73" y="31"/>
                    </a:lnTo>
                    <a:lnTo>
                      <a:pt x="73" y="35"/>
                    </a:lnTo>
                    <a:lnTo>
                      <a:pt x="77" y="41"/>
                    </a:lnTo>
                    <a:lnTo>
                      <a:pt x="81" y="41"/>
                    </a:lnTo>
                    <a:lnTo>
                      <a:pt x="81" y="43"/>
                    </a:lnTo>
                    <a:lnTo>
                      <a:pt x="83" y="46"/>
                    </a:lnTo>
                    <a:lnTo>
                      <a:pt x="83" y="50"/>
                    </a:lnTo>
                    <a:lnTo>
                      <a:pt x="71" y="50"/>
                    </a:lnTo>
                    <a:lnTo>
                      <a:pt x="67" y="50"/>
                    </a:lnTo>
                    <a:lnTo>
                      <a:pt x="67" y="62"/>
                    </a:lnTo>
                    <a:lnTo>
                      <a:pt x="44" y="62"/>
                    </a:lnTo>
                    <a:lnTo>
                      <a:pt x="36" y="62"/>
                    </a:lnTo>
                    <a:lnTo>
                      <a:pt x="21" y="60"/>
                    </a:lnTo>
                    <a:lnTo>
                      <a:pt x="0" y="60"/>
                    </a:lnTo>
                    <a:lnTo>
                      <a:pt x="0" y="44"/>
                    </a:lnTo>
                    <a:lnTo>
                      <a:pt x="0" y="35"/>
                    </a:lnTo>
                    <a:lnTo>
                      <a:pt x="2" y="35"/>
                    </a:lnTo>
                    <a:lnTo>
                      <a:pt x="2" y="33"/>
                    </a:lnTo>
                    <a:lnTo>
                      <a:pt x="5" y="29"/>
                    </a:lnTo>
                    <a:lnTo>
                      <a:pt x="7" y="29"/>
                    </a:lnTo>
                    <a:lnTo>
                      <a:pt x="11" y="25"/>
                    </a:lnTo>
                    <a:lnTo>
                      <a:pt x="11" y="23"/>
                    </a:lnTo>
                    <a:lnTo>
                      <a:pt x="15" y="23"/>
                    </a:lnTo>
                    <a:lnTo>
                      <a:pt x="17" y="16"/>
                    </a:lnTo>
                    <a:lnTo>
                      <a:pt x="17" y="14"/>
                    </a:lnTo>
                    <a:lnTo>
                      <a:pt x="21" y="14"/>
                    </a:lnTo>
                    <a:lnTo>
                      <a:pt x="21" y="10"/>
                    </a:lnTo>
                    <a:lnTo>
                      <a:pt x="21" y="8"/>
                    </a:lnTo>
                    <a:lnTo>
                      <a:pt x="21" y="4"/>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44" name="Freeform 39"/>
              <p:cNvSpPr>
                <a:spLocks/>
              </p:cNvSpPr>
              <p:nvPr/>
            </p:nvSpPr>
            <p:spPr bwMode="auto">
              <a:xfrm>
                <a:off x="2232" y="458"/>
                <a:ext cx="15" cy="34"/>
              </a:xfrm>
              <a:custGeom>
                <a:avLst/>
                <a:gdLst>
                  <a:gd name="T0" fmla="*/ 10 w 15"/>
                  <a:gd name="T1" fmla="*/ 0 h 34"/>
                  <a:gd name="T2" fmla="*/ 12 w 15"/>
                  <a:gd name="T3" fmla="*/ 0 h 34"/>
                  <a:gd name="T4" fmla="*/ 12 w 15"/>
                  <a:gd name="T5" fmla="*/ 4 h 34"/>
                  <a:gd name="T6" fmla="*/ 15 w 15"/>
                  <a:gd name="T7" fmla="*/ 4 h 34"/>
                  <a:gd name="T8" fmla="*/ 15 w 15"/>
                  <a:gd name="T9" fmla="*/ 9 h 34"/>
                  <a:gd name="T10" fmla="*/ 15 w 15"/>
                  <a:gd name="T11" fmla="*/ 19 h 34"/>
                  <a:gd name="T12" fmla="*/ 10 w 15"/>
                  <a:gd name="T13" fmla="*/ 19 h 34"/>
                  <a:gd name="T14" fmla="*/ 10 w 15"/>
                  <a:gd name="T15" fmla="*/ 21 h 34"/>
                  <a:gd name="T16" fmla="*/ 12 w 15"/>
                  <a:gd name="T17" fmla="*/ 21 h 34"/>
                  <a:gd name="T18" fmla="*/ 12 w 15"/>
                  <a:gd name="T19" fmla="*/ 25 h 34"/>
                  <a:gd name="T20" fmla="*/ 15 w 15"/>
                  <a:gd name="T21" fmla="*/ 25 h 34"/>
                  <a:gd name="T22" fmla="*/ 15 w 15"/>
                  <a:gd name="T23" fmla="*/ 34 h 34"/>
                  <a:gd name="T24" fmla="*/ 10 w 15"/>
                  <a:gd name="T25" fmla="*/ 34 h 34"/>
                  <a:gd name="T26" fmla="*/ 0 w 15"/>
                  <a:gd name="T27" fmla="*/ 34 h 34"/>
                  <a:gd name="T28" fmla="*/ 0 w 15"/>
                  <a:gd name="T29" fmla="*/ 25 h 34"/>
                  <a:gd name="T30" fmla="*/ 0 w 15"/>
                  <a:gd name="T31" fmla="*/ 15 h 34"/>
                  <a:gd name="T32" fmla="*/ 4 w 15"/>
                  <a:gd name="T33" fmla="*/ 19 h 34"/>
                  <a:gd name="T34" fmla="*/ 2 w 15"/>
                  <a:gd name="T35" fmla="*/ 15 h 34"/>
                  <a:gd name="T36" fmla="*/ 6 w 15"/>
                  <a:gd name="T37" fmla="*/ 13 h 34"/>
                  <a:gd name="T38" fmla="*/ 2 w 15"/>
                  <a:gd name="T39" fmla="*/ 9 h 34"/>
                  <a:gd name="T40" fmla="*/ 10 w 15"/>
                  <a:gd name="T41" fmla="*/ 9 h 34"/>
                  <a:gd name="T42" fmla="*/ 10 w 15"/>
                  <a:gd name="T43" fmla="*/ 0 h 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4"/>
                  <a:gd name="T68" fmla="*/ 15 w 15"/>
                  <a:gd name="T69" fmla="*/ 34 h 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4">
                    <a:moveTo>
                      <a:pt x="10" y="0"/>
                    </a:moveTo>
                    <a:lnTo>
                      <a:pt x="12" y="0"/>
                    </a:lnTo>
                    <a:lnTo>
                      <a:pt x="12" y="4"/>
                    </a:lnTo>
                    <a:lnTo>
                      <a:pt x="15" y="4"/>
                    </a:lnTo>
                    <a:lnTo>
                      <a:pt x="15" y="9"/>
                    </a:lnTo>
                    <a:lnTo>
                      <a:pt x="15" y="19"/>
                    </a:lnTo>
                    <a:lnTo>
                      <a:pt x="10" y="19"/>
                    </a:lnTo>
                    <a:lnTo>
                      <a:pt x="10" y="21"/>
                    </a:lnTo>
                    <a:lnTo>
                      <a:pt x="12" y="21"/>
                    </a:lnTo>
                    <a:lnTo>
                      <a:pt x="12" y="25"/>
                    </a:lnTo>
                    <a:lnTo>
                      <a:pt x="15" y="25"/>
                    </a:lnTo>
                    <a:lnTo>
                      <a:pt x="15" y="34"/>
                    </a:lnTo>
                    <a:lnTo>
                      <a:pt x="10" y="34"/>
                    </a:lnTo>
                    <a:lnTo>
                      <a:pt x="0" y="34"/>
                    </a:lnTo>
                    <a:lnTo>
                      <a:pt x="0" y="25"/>
                    </a:lnTo>
                    <a:lnTo>
                      <a:pt x="0" y="15"/>
                    </a:lnTo>
                    <a:lnTo>
                      <a:pt x="4" y="19"/>
                    </a:lnTo>
                    <a:lnTo>
                      <a:pt x="2" y="15"/>
                    </a:lnTo>
                    <a:lnTo>
                      <a:pt x="6" y="13"/>
                    </a:lnTo>
                    <a:lnTo>
                      <a:pt x="2" y="9"/>
                    </a:lnTo>
                    <a:lnTo>
                      <a:pt x="10" y="9"/>
                    </a:lnTo>
                    <a:lnTo>
                      <a:pt x="10" y="0"/>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45" name="Freeform 40"/>
              <p:cNvSpPr>
                <a:spLocks/>
              </p:cNvSpPr>
              <p:nvPr/>
            </p:nvSpPr>
            <p:spPr bwMode="auto">
              <a:xfrm>
                <a:off x="2232" y="458"/>
                <a:ext cx="15" cy="34"/>
              </a:xfrm>
              <a:custGeom>
                <a:avLst/>
                <a:gdLst>
                  <a:gd name="T0" fmla="*/ 10 w 15"/>
                  <a:gd name="T1" fmla="*/ 0 h 34"/>
                  <a:gd name="T2" fmla="*/ 12 w 15"/>
                  <a:gd name="T3" fmla="*/ 0 h 34"/>
                  <a:gd name="T4" fmla="*/ 12 w 15"/>
                  <a:gd name="T5" fmla="*/ 4 h 34"/>
                  <a:gd name="T6" fmla="*/ 15 w 15"/>
                  <a:gd name="T7" fmla="*/ 4 h 34"/>
                  <a:gd name="T8" fmla="*/ 15 w 15"/>
                  <a:gd name="T9" fmla="*/ 9 h 34"/>
                  <a:gd name="T10" fmla="*/ 15 w 15"/>
                  <a:gd name="T11" fmla="*/ 19 h 34"/>
                  <a:gd name="T12" fmla="*/ 10 w 15"/>
                  <a:gd name="T13" fmla="*/ 19 h 34"/>
                  <a:gd name="T14" fmla="*/ 10 w 15"/>
                  <a:gd name="T15" fmla="*/ 21 h 34"/>
                  <a:gd name="T16" fmla="*/ 12 w 15"/>
                  <a:gd name="T17" fmla="*/ 21 h 34"/>
                  <a:gd name="T18" fmla="*/ 12 w 15"/>
                  <a:gd name="T19" fmla="*/ 25 h 34"/>
                  <a:gd name="T20" fmla="*/ 15 w 15"/>
                  <a:gd name="T21" fmla="*/ 25 h 34"/>
                  <a:gd name="T22" fmla="*/ 15 w 15"/>
                  <a:gd name="T23" fmla="*/ 34 h 34"/>
                  <a:gd name="T24" fmla="*/ 10 w 15"/>
                  <a:gd name="T25" fmla="*/ 34 h 34"/>
                  <a:gd name="T26" fmla="*/ 0 w 15"/>
                  <a:gd name="T27" fmla="*/ 34 h 34"/>
                  <a:gd name="T28" fmla="*/ 0 w 15"/>
                  <a:gd name="T29" fmla="*/ 25 h 34"/>
                  <a:gd name="T30" fmla="*/ 0 w 15"/>
                  <a:gd name="T31" fmla="*/ 15 h 34"/>
                  <a:gd name="T32" fmla="*/ 4 w 15"/>
                  <a:gd name="T33" fmla="*/ 19 h 34"/>
                  <a:gd name="T34" fmla="*/ 2 w 15"/>
                  <a:gd name="T35" fmla="*/ 15 h 34"/>
                  <a:gd name="T36" fmla="*/ 6 w 15"/>
                  <a:gd name="T37" fmla="*/ 13 h 34"/>
                  <a:gd name="T38" fmla="*/ 2 w 15"/>
                  <a:gd name="T39" fmla="*/ 9 h 34"/>
                  <a:gd name="T40" fmla="*/ 10 w 15"/>
                  <a:gd name="T41" fmla="*/ 9 h 34"/>
                  <a:gd name="T42" fmla="*/ 10 w 15"/>
                  <a:gd name="T43" fmla="*/ 0 h 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4"/>
                  <a:gd name="T68" fmla="*/ 15 w 15"/>
                  <a:gd name="T69" fmla="*/ 34 h 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4">
                    <a:moveTo>
                      <a:pt x="10" y="0"/>
                    </a:moveTo>
                    <a:lnTo>
                      <a:pt x="12" y="0"/>
                    </a:lnTo>
                    <a:lnTo>
                      <a:pt x="12" y="4"/>
                    </a:lnTo>
                    <a:lnTo>
                      <a:pt x="15" y="4"/>
                    </a:lnTo>
                    <a:lnTo>
                      <a:pt x="15" y="9"/>
                    </a:lnTo>
                    <a:lnTo>
                      <a:pt x="15" y="19"/>
                    </a:lnTo>
                    <a:lnTo>
                      <a:pt x="10" y="19"/>
                    </a:lnTo>
                    <a:lnTo>
                      <a:pt x="10" y="21"/>
                    </a:lnTo>
                    <a:lnTo>
                      <a:pt x="12" y="21"/>
                    </a:lnTo>
                    <a:lnTo>
                      <a:pt x="12" y="25"/>
                    </a:lnTo>
                    <a:lnTo>
                      <a:pt x="15" y="25"/>
                    </a:lnTo>
                    <a:lnTo>
                      <a:pt x="15" y="34"/>
                    </a:lnTo>
                    <a:lnTo>
                      <a:pt x="10" y="34"/>
                    </a:lnTo>
                    <a:lnTo>
                      <a:pt x="0" y="34"/>
                    </a:lnTo>
                    <a:lnTo>
                      <a:pt x="0" y="25"/>
                    </a:lnTo>
                    <a:lnTo>
                      <a:pt x="0" y="15"/>
                    </a:lnTo>
                    <a:lnTo>
                      <a:pt x="4" y="19"/>
                    </a:lnTo>
                    <a:lnTo>
                      <a:pt x="2" y="15"/>
                    </a:lnTo>
                    <a:lnTo>
                      <a:pt x="6" y="13"/>
                    </a:lnTo>
                    <a:lnTo>
                      <a:pt x="2" y="9"/>
                    </a:lnTo>
                    <a:lnTo>
                      <a:pt x="10" y="9"/>
                    </a:lnTo>
                    <a:lnTo>
                      <a:pt x="10" y="0"/>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46" name="Freeform 41"/>
              <p:cNvSpPr>
                <a:spLocks/>
              </p:cNvSpPr>
              <p:nvPr/>
            </p:nvSpPr>
            <p:spPr bwMode="auto">
              <a:xfrm>
                <a:off x="2261" y="475"/>
                <a:ext cx="112" cy="81"/>
              </a:xfrm>
              <a:custGeom>
                <a:avLst/>
                <a:gdLst>
                  <a:gd name="T0" fmla="*/ 25 w 112"/>
                  <a:gd name="T1" fmla="*/ 70 h 81"/>
                  <a:gd name="T2" fmla="*/ 15 w 112"/>
                  <a:gd name="T3" fmla="*/ 50 h 81"/>
                  <a:gd name="T4" fmla="*/ 6 w 112"/>
                  <a:gd name="T5" fmla="*/ 48 h 81"/>
                  <a:gd name="T6" fmla="*/ 2 w 112"/>
                  <a:gd name="T7" fmla="*/ 43 h 81"/>
                  <a:gd name="T8" fmla="*/ 6 w 112"/>
                  <a:gd name="T9" fmla="*/ 39 h 81"/>
                  <a:gd name="T10" fmla="*/ 2 w 112"/>
                  <a:gd name="T11" fmla="*/ 33 h 81"/>
                  <a:gd name="T12" fmla="*/ 2 w 112"/>
                  <a:gd name="T13" fmla="*/ 8 h 81"/>
                  <a:gd name="T14" fmla="*/ 6 w 112"/>
                  <a:gd name="T15" fmla="*/ 4 h 81"/>
                  <a:gd name="T16" fmla="*/ 8 w 112"/>
                  <a:gd name="T17" fmla="*/ 2 h 81"/>
                  <a:gd name="T18" fmla="*/ 21 w 112"/>
                  <a:gd name="T19" fmla="*/ 0 h 81"/>
                  <a:gd name="T20" fmla="*/ 23 w 112"/>
                  <a:gd name="T21" fmla="*/ 8 h 81"/>
                  <a:gd name="T22" fmla="*/ 21 w 112"/>
                  <a:gd name="T23" fmla="*/ 10 h 81"/>
                  <a:gd name="T24" fmla="*/ 21 w 112"/>
                  <a:gd name="T25" fmla="*/ 17 h 81"/>
                  <a:gd name="T26" fmla="*/ 21 w 112"/>
                  <a:gd name="T27" fmla="*/ 33 h 81"/>
                  <a:gd name="T28" fmla="*/ 11 w 112"/>
                  <a:gd name="T29" fmla="*/ 41 h 81"/>
                  <a:gd name="T30" fmla="*/ 21 w 112"/>
                  <a:gd name="T31" fmla="*/ 48 h 81"/>
                  <a:gd name="T32" fmla="*/ 31 w 112"/>
                  <a:gd name="T33" fmla="*/ 44 h 81"/>
                  <a:gd name="T34" fmla="*/ 40 w 112"/>
                  <a:gd name="T35" fmla="*/ 44 h 81"/>
                  <a:gd name="T36" fmla="*/ 44 w 112"/>
                  <a:gd name="T37" fmla="*/ 44 h 81"/>
                  <a:gd name="T38" fmla="*/ 56 w 112"/>
                  <a:gd name="T39" fmla="*/ 37 h 81"/>
                  <a:gd name="T40" fmla="*/ 60 w 112"/>
                  <a:gd name="T41" fmla="*/ 35 h 81"/>
                  <a:gd name="T42" fmla="*/ 66 w 112"/>
                  <a:gd name="T43" fmla="*/ 35 h 81"/>
                  <a:gd name="T44" fmla="*/ 77 w 112"/>
                  <a:gd name="T45" fmla="*/ 35 h 81"/>
                  <a:gd name="T46" fmla="*/ 102 w 112"/>
                  <a:gd name="T47" fmla="*/ 41 h 81"/>
                  <a:gd name="T48" fmla="*/ 112 w 112"/>
                  <a:gd name="T49" fmla="*/ 56 h 81"/>
                  <a:gd name="T50" fmla="*/ 95 w 112"/>
                  <a:gd name="T51" fmla="*/ 58 h 81"/>
                  <a:gd name="T52" fmla="*/ 75 w 112"/>
                  <a:gd name="T53" fmla="*/ 52 h 81"/>
                  <a:gd name="T54" fmla="*/ 69 w 112"/>
                  <a:gd name="T55" fmla="*/ 56 h 81"/>
                  <a:gd name="T56" fmla="*/ 62 w 112"/>
                  <a:gd name="T57" fmla="*/ 62 h 81"/>
                  <a:gd name="T58" fmla="*/ 60 w 112"/>
                  <a:gd name="T59" fmla="*/ 60 h 81"/>
                  <a:gd name="T60" fmla="*/ 56 w 112"/>
                  <a:gd name="T61" fmla="*/ 50 h 81"/>
                  <a:gd name="T62" fmla="*/ 52 w 112"/>
                  <a:gd name="T63" fmla="*/ 54 h 81"/>
                  <a:gd name="T64" fmla="*/ 46 w 112"/>
                  <a:gd name="T65" fmla="*/ 66 h 81"/>
                  <a:gd name="T66" fmla="*/ 62 w 112"/>
                  <a:gd name="T67" fmla="*/ 66 h 81"/>
                  <a:gd name="T68" fmla="*/ 54 w 112"/>
                  <a:gd name="T69" fmla="*/ 71 h 81"/>
                  <a:gd name="T70" fmla="*/ 50 w 112"/>
                  <a:gd name="T71" fmla="*/ 70 h 81"/>
                  <a:gd name="T72" fmla="*/ 46 w 112"/>
                  <a:gd name="T73" fmla="*/ 71 h 81"/>
                  <a:gd name="T74" fmla="*/ 46 w 112"/>
                  <a:gd name="T75" fmla="*/ 77 h 81"/>
                  <a:gd name="T76" fmla="*/ 44 w 112"/>
                  <a:gd name="T77" fmla="*/ 81 h 81"/>
                  <a:gd name="T78" fmla="*/ 39 w 112"/>
                  <a:gd name="T79" fmla="*/ 81 h 81"/>
                  <a:gd name="T80" fmla="*/ 25 w 112"/>
                  <a:gd name="T81" fmla="*/ 81 h 8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2"/>
                  <a:gd name="T124" fmla="*/ 0 h 81"/>
                  <a:gd name="T125" fmla="*/ 112 w 112"/>
                  <a:gd name="T126" fmla="*/ 81 h 8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2" h="81">
                    <a:moveTo>
                      <a:pt x="25" y="81"/>
                    </a:moveTo>
                    <a:lnTo>
                      <a:pt x="25" y="70"/>
                    </a:lnTo>
                    <a:lnTo>
                      <a:pt x="25" y="54"/>
                    </a:lnTo>
                    <a:lnTo>
                      <a:pt x="15" y="50"/>
                    </a:lnTo>
                    <a:lnTo>
                      <a:pt x="11" y="50"/>
                    </a:lnTo>
                    <a:lnTo>
                      <a:pt x="6" y="48"/>
                    </a:lnTo>
                    <a:lnTo>
                      <a:pt x="0" y="43"/>
                    </a:lnTo>
                    <a:lnTo>
                      <a:pt x="2" y="43"/>
                    </a:lnTo>
                    <a:lnTo>
                      <a:pt x="2" y="39"/>
                    </a:lnTo>
                    <a:lnTo>
                      <a:pt x="6" y="39"/>
                    </a:lnTo>
                    <a:lnTo>
                      <a:pt x="2" y="39"/>
                    </a:lnTo>
                    <a:lnTo>
                      <a:pt x="2" y="33"/>
                    </a:lnTo>
                    <a:lnTo>
                      <a:pt x="2" y="19"/>
                    </a:lnTo>
                    <a:lnTo>
                      <a:pt x="2" y="8"/>
                    </a:lnTo>
                    <a:lnTo>
                      <a:pt x="8" y="8"/>
                    </a:lnTo>
                    <a:lnTo>
                      <a:pt x="6" y="4"/>
                    </a:lnTo>
                    <a:lnTo>
                      <a:pt x="6" y="2"/>
                    </a:lnTo>
                    <a:lnTo>
                      <a:pt x="8" y="2"/>
                    </a:lnTo>
                    <a:lnTo>
                      <a:pt x="11" y="2"/>
                    </a:lnTo>
                    <a:lnTo>
                      <a:pt x="21" y="0"/>
                    </a:lnTo>
                    <a:lnTo>
                      <a:pt x="23" y="4"/>
                    </a:lnTo>
                    <a:lnTo>
                      <a:pt x="23" y="8"/>
                    </a:lnTo>
                    <a:lnTo>
                      <a:pt x="23" y="10"/>
                    </a:lnTo>
                    <a:lnTo>
                      <a:pt x="21" y="10"/>
                    </a:lnTo>
                    <a:lnTo>
                      <a:pt x="21" y="14"/>
                    </a:lnTo>
                    <a:lnTo>
                      <a:pt x="21" y="17"/>
                    </a:lnTo>
                    <a:lnTo>
                      <a:pt x="21" y="23"/>
                    </a:lnTo>
                    <a:lnTo>
                      <a:pt x="21" y="33"/>
                    </a:lnTo>
                    <a:lnTo>
                      <a:pt x="11" y="39"/>
                    </a:lnTo>
                    <a:lnTo>
                      <a:pt x="11" y="41"/>
                    </a:lnTo>
                    <a:lnTo>
                      <a:pt x="11" y="48"/>
                    </a:lnTo>
                    <a:lnTo>
                      <a:pt x="21" y="48"/>
                    </a:lnTo>
                    <a:lnTo>
                      <a:pt x="31" y="50"/>
                    </a:lnTo>
                    <a:lnTo>
                      <a:pt x="31" y="44"/>
                    </a:lnTo>
                    <a:lnTo>
                      <a:pt x="35" y="44"/>
                    </a:lnTo>
                    <a:lnTo>
                      <a:pt x="40" y="44"/>
                    </a:lnTo>
                    <a:lnTo>
                      <a:pt x="40" y="46"/>
                    </a:lnTo>
                    <a:lnTo>
                      <a:pt x="44" y="44"/>
                    </a:lnTo>
                    <a:lnTo>
                      <a:pt x="50" y="41"/>
                    </a:lnTo>
                    <a:lnTo>
                      <a:pt x="56" y="37"/>
                    </a:lnTo>
                    <a:lnTo>
                      <a:pt x="60" y="37"/>
                    </a:lnTo>
                    <a:lnTo>
                      <a:pt x="60" y="35"/>
                    </a:lnTo>
                    <a:lnTo>
                      <a:pt x="62" y="35"/>
                    </a:lnTo>
                    <a:lnTo>
                      <a:pt x="66" y="35"/>
                    </a:lnTo>
                    <a:lnTo>
                      <a:pt x="67" y="35"/>
                    </a:lnTo>
                    <a:lnTo>
                      <a:pt x="77" y="35"/>
                    </a:lnTo>
                    <a:lnTo>
                      <a:pt x="77" y="41"/>
                    </a:lnTo>
                    <a:lnTo>
                      <a:pt x="102" y="41"/>
                    </a:lnTo>
                    <a:lnTo>
                      <a:pt x="112" y="43"/>
                    </a:lnTo>
                    <a:lnTo>
                      <a:pt x="112" y="56"/>
                    </a:lnTo>
                    <a:lnTo>
                      <a:pt x="93" y="52"/>
                    </a:lnTo>
                    <a:lnTo>
                      <a:pt x="95" y="58"/>
                    </a:lnTo>
                    <a:lnTo>
                      <a:pt x="75" y="60"/>
                    </a:lnTo>
                    <a:lnTo>
                      <a:pt x="75" y="52"/>
                    </a:lnTo>
                    <a:lnTo>
                      <a:pt x="69" y="52"/>
                    </a:lnTo>
                    <a:lnTo>
                      <a:pt x="69" y="56"/>
                    </a:lnTo>
                    <a:lnTo>
                      <a:pt x="62" y="56"/>
                    </a:lnTo>
                    <a:lnTo>
                      <a:pt x="62" y="62"/>
                    </a:lnTo>
                    <a:lnTo>
                      <a:pt x="60" y="62"/>
                    </a:lnTo>
                    <a:lnTo>
                      <a:pt x="60" y="60"/>
                    </a:lnTo>
                    <a:lnTo>
                      <a:pt x="56" y="60"/>
                    </a:lnTo>
                    <a:lnTo>
                      <a:pt x="56" y="50"/>
                    </a:lnTo>
                    <a:lnTo>
                      <a:pt x="52" y="50"/>
                    </a:lnTo>
                    <a:lnTo>
                      <a:pt x="52" y="54"/>
                    </a:lnTo>
                    <a:lnTo>
                      <a:pt x="50" y="54"/>
                    </a:lnTo>
                    <a:lnTo>
                      <a:pt x="46" y="66"/>
                    </a:lnTo>
                    <a:lnTo>
                      <a:pt x="54" y="66"/>
                    </a:lnTo>
                    <a:lnTo>
                      <a:pt x="62" y="66"/>
                    </a:lnTo>
                    <a:lnTo>
                      <a:pt x="60" y="75"/>
                    </a:lnTo>
                    <a:lnTo>
                      <a:pt x="54" y="71"/>
                    </a:lnTo>
                    <a:lnTo>
                      <a:pt x="54" y="70"/>
                    </a:lnTo>
                    <a:lnTo>
                      <a:pt x="50" y="70"/>
                    </a:lnTo>
                    <a:lnTo>
                      <a:pt x="50" y="71"/>
                    </a:lnTo>
                    <a:lnTo>
                      <a:pt x="46" y="71"/>
                    </a:lnTo>
                    <a:lnTo>
                      <a:pt x="46" y="75"/>
                    </a:lnTo>
                    <a:lnTo>
                      <a:pt x="46" y="77"/>
                    </a:lnTo>
                    <a:lnTo>
                      <a:pt x="46" y="81"/>
                    </a:lnTo>
                    <a:lnTo>
                      <a:pt x="44" y="81"/>
                    </a:lnTo>
                    <a:lnTo>
                      <a:pt x="40" y="81"/>
                    </a:lnTo>
                    <a:lnTo>
                      <a:pt x="39" y="81"/>
                    </a:lnTo>
                    <a:lnTo>
                      <a:pt x="35" y="81"/>
                    </a:lnTo>
                    <a:lnTo>
                      <a:pt x="25" y="81"/>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47" name="Freeform 42"/>
              <p:cNvSpPr>
                <a:spLocks/>
              </p:cNvSpPr>
              <p:nvPr/>
            </p:nvSpPr>
            <p:spPr bwMode="auto">
              <a:xfrm>
                <a:off x="2261" y="475"/>
                <a:ext cx="112" cy="81"/>
              </a:xfrm>
              <a:custGeom>
                <a:avLst/>
                <a:gdLst>
                  <a:gd name="T0" fmla="*/ 25 w 112"/>
                  <a:gd name="T1" fmla="*/ 70 h 81"/>
                  <a:gd name="T2" fmla="*/ 15 w 112"/>
                  <a:gd name="T3" fmla="*/ 50 h 81"/>
                  <a:gd name="T4" fmla="*/ 6 w 112"/>
                  <a:gd name="T5" fmla="*/ 48 h 81"/>
                  <a:gd name="T6" fmla="*/ 2 w 112"/>
                  <a:gd name="T7" fmla="*/ 43 h 81"/>
                  <a:gd name="T8" fmla="*/ 6 w 112"/>
                  <a:gd name="T9" fmla="*/ 39 h 81"/>
                  <a:gd name="T10" fmla="*/ 2 w 112"/>
                  <a:gd name="T11" fmla="*/ 33 h 81"/>
                  <a:gd name="T12" fmla="*/ 2 w 112"/>
                  <a:gd name="T13" fmla="*/ 8 h 81"/>
                  <a:gd name="T14" fmla="*/ 6 w 112"/>
                  <a:gd name="T15" fmla="*/ 4 h 81"/>
                  <a:gd name="T16" fmla="*/ 8 w 112"/>
                  <a:gd name="T17" fmla="*/ 2 h 81"/>
                  <a:gd name="T18" fmla="*/ 21 w 112"/>
                  <a:gd name="T19" fmla="*/ 0 h 81"/>
                  <a:gd name="T20" fmla="*/ 23 w 112"/>
                  <a:gd name="T21" fmla="*/ 8 h 81"/>
                  <a:gd name="T22" fmla="*/ 21 w 112"/>
                  <a:gd name="T23" fmla="*/ 10 h 81"/>
                  <a:gd name="T24" fmla="*/ 21 w 112"/>
                  <a:gd name="T25" fmla="*/ 17 h 81"/>
                  <a:gd name="T26" fmla="*/ 21 w 112"/>
                  <a:gd name="T27" fmla="*/ 33 h 81"/>
                  <a:gd name="T28" fmla="*/ 11 w 112"/>
                  <a:gd name="T29" fmla="*/ 41 h 81"/>
                  <a:gd name="T30" fmla="*/ 21 w 112"/>
                  <a:gd name="T31" fmla="*/ 48 h 81"/>
                  <a:gd name="T32" fmla="*/ 31 w 112"/>
                  <a:gd name="T33" fmla="*/ 44 h 81"/>
                  <a:gd name="T34" fmla="*/ 40 w 112"/>
                  <a:gd name="T35" fmla="*/ 44 h 81"/>
                  <a:gd name="T36" fmla="*/ 44 w 112"/>
                  <a:gd name="T37" fmla="*/ 44 h 81"/>
                  <a:gd name="T38" fmla="*/ 56 w 112"/>
                  <a:gd name="T39" fmla="*/ 37 h 81"/>
                  <a:gd name="T40" fmla="*/ 60 w 112"/>
                  <a:gd name="T41" fmla="*/ 35 h 81"/>
                  <a:gd name="T42" fmla="*/ 66 w 112"/>
                  <a:gd name="T43" fmla="*/ 35 h 81"/>
                  <a:gd name="T44" fmla="*/ 77 w 112"/>
                  <a:gd name="T45" fmla="*/ 35 h 81"/>
                  <a:gd name="T46" fmla="*/ 102 w 112"/>
                  <a:gd name="T47" fmla="*/ 41 h 81"/>
                  <a:gd name="T48" fmla="*/ 112 w 112"/>
                  <a:gd name="T49" fmla="*/ 56 h 81"/>
                  <a:gd name="T50" fmla="*/ 95 w 112"/>
                  <a:gd name="T51" fmla="*/ 58 h 81"/>
                  <a:gd name="T52" fmla="*/ 75 w 112"/>
                  <a:gd name="T53" fmla="*/ 52 h 81"/>
                  <a:gd name="T54" fmla="*/ 69 w 112"/>
                  <a:gd name="T55" fmla="*/ 56 h 81"/>
                  <a:gd name="T56" fmla="*/ 62 w 112"/>
                  <a:gd name="T57" fmla="*/ 62 h 81"/>
                  <a:gd name="T58" fmla="*/ 60 w 112"/>
                  <a:gd name="T59" fmla="*/ 60 h 81"/>
                  <a:gd name="T60" fmla="*/ 56 w 112"/>
                  <a:gd name="T61" fmla="*/ 50 h 81"/>
                  <a:gd name="T62" fmla="*/ 52 w 112"/>
                  <a:gd name="T63" fmla="*/ 54 h 81"/>
                  <a:gd name="T64" fmla="*/ 46 w 112"/>
                  <a:gd name="T65" fmla="*/ 66 h 81"/>
                  <a:gd name="T66" fmla="*/ 62 w 112"/>
                  <a:gd name="T67" fmla="*/ 66 h 81"/>
                  <a:gd name="T68" fmla="*/ 54 w 112"/>
                  <a:gd name="T69" fmla="*/ 71 h 81"/>
                  <a:gd name="T70" fmla="*/ 50 w 112"/>
                  <a:gd name="T71" fmla="*/ 70 h 81"/>
                  <a:gd name="T72" fmla="*/ 46 w 112"/>
                  <a:gd name="T73" fmla="*/ 71 h 81"/>
                  <a:gd name="T74" fmla="*/ 46 w 112"/>
                  <a:gd name="T75" fmla="*/ 77 h 81"/>
                  <a:gd name="T76" fmla="*/ 44 w 112"/>
                  <a:gd name="T77" fmla="*/ 81 h 81"/>
                  <a:gd name="T78" fmla="*/ 39 w 112"/>
                  <a:gd name="T79" fmla="*/ 81 h 81"/>
                  <a:gd name="T80" fmla="*/ 25 w 112"/>
                  <a:gd name="T81" fmla="*/ 81 h 8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2"/>
                  <a:gd name="T124" fmla="*/ 0 h 81"/>
                  <a:gd name="T125" fmla="*/ 112 w 112"/>
                  <a:gd name="T126" fmla="*/ 81 h 8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2" h="81">
                    <a:moveTo>
                      <a:pt x="25" y="81"/>
                    </a:moveTo>
                    <a:lnTo>
                      <a:pt x="25" y="70"/>
                    </a:lnTo>
                    <a:lnTo>
                      <a:pt x="25" y="54"/>
                    </a:lnTo>
                    <a:lnTo>
                      <a:pt x="15" y="50"/>
                    </a:lnTo>
                    <a:lnTo>
                      <a:pt x="11" y="50"/>
                    </a:lnTo>
                    <a:lnTo>
                      <a:pt x="6" y="48"/>
                    </a:lnTo>
                    <a:lnTo>
                      <a:pt x="0" y="43"/>
                    </a:lnTo>
                    <a:lnTo>
                      <a:pt x="2" y="43"/>
                    </a:lnTo>
                    <a:lnTo>
                      <a:pt x="2" y="39"/>
                    </a:lnTo>
                    <a:lnTo>
                      <a:pt x="6" y="39"/>
                    </a:lnTo>
                    <a:lnTo>
                      <a:pt x="2" y="39"/>
                    </a:lnTo>
                    <a:lnTo>
                      <a:pt x="2" y="33"/>
                    </a:lnTo>
                    <a:lnTo>
                      <a:pt x="2" y="19"/>
                    </a:lnTo>
                    <a:lnTo>
                      <a:pt x="2" y="8"/>
                    </a:lnTo>
                    <a:lnTo>
                      <a:pt x="8" y="8"/>
                    </a:lnTo>
                    <a:lnTo>
                      <a:pt x="6" y="4"/>
                    </a:lnTo>
                    <a:lnTo>
                      <a:pt x="6" y="2"/>
                    </a:lnTo>
                    <a:lnTo>
                      <a:pt x="8" y="2"/>
                    </a:lnTo>
                    <a:lnTo>
                      <a:pt x="11" y="2"/>
                    </a:lnTo>
                    <a:lnTo>
                      <a:pt x="21" y="0"/>
                    </a:lnTo>
                    <a:lnTo>
                      <a:pt x="23" y="4"/>
                    </a:lnTo>
                    <a:lnTo>
                      <a:pt x="23" y="8"/>
                    </a:lnTo>
                    <a:lnTo>
                      <a:pt x="23" y="10"/>
                    </a:lnTo>
                    <a:lnTo>
                      <a:pt x="21" y="10"/>
                    </a:lnTo>
                    <a:lnTo>
                      <a:pt x="21" y="14"/>
                    </a:lnTo>
                    <a:lnTo>
                      <a:pt x="21" y="17"/>
                    </a:lnTo>
                    <a:lnTo>
                      <a:pt x="21" y="23"/>
                    </a:lnTo>
                    <a:lnTo>
                      <a:pt x="21" y="33"/>
                    </a:lnTo>
                    <a:lnTo>
                      <a:pt x="11" y="39"/>
                    </a:lnTo>
                    <a:lnTo>
                      <a:pt x="11" y="41"/>
                    </a:lnTo>
                    <a:lnTo>
                      <a:pt x="11" y="48"/>
                    </a:lnTo>
                    <a:lnTo>
                      <a:pt x="21" y="48"/>
                    </a:lnTo>
                    <a:lnTo>
                      <a:pt x="31" y="50"/>
                    </a:lnTo>
                    <a:lnTo>
                      <a:pt x="31" y="44"/>
                    </a:lnTo>
                    <a:lnTo>
                      <a:pt x="35" y="44"/>
                    </a:lnTo>
                    <a:lnTo>
                      <a:pt x="40" y="44"/>
                    </a:lnTo>
                    <a:lnTo>
                      <a:pt x="40" y="46"/>
                    </a:lnTo>
                    <a:lnTo>
                      <a:pt x="44" y="44"/>
                    </a:lnTo>
                    <a:lnTo>
                      <a:pt x="50" y="41"/>
                    </a:lnTo>
                    <a:lnTo>
                      <a:pt x="56" y="37"/>
                    </a:lnTo>
                    <a:lnTo>
                      <a:pt x="60" y="37"/>
                    </a:lnTo>
                    <a:lnTo>
                      <a:pt x="60" y="35"/>
                    </a:lnTo>
                    <a:lnTo>
                      <a:pt x="62" y="35"/>
                    </a:lnTo>
                    <a:lnTo>
                      <a:pt x="66" y="35"/>
                    </a:lnTo>
                    <a:lnTo>
                      <a:pt x="67" y="35"/>
                    </a:lnTo>
                    <a:lnTo>
                      <a:pt x="77" y="35"/>
                    </a:lnTo>
                    <a:lnTo>
                      <a:pt x="77" y="41"/>
                    </a:lnTo>
                    <a:lnTo>
                      <a:pt x="102" y="41"/>
                    </a:lnTo>
                    <a:lnTo>
                      <a:pt x="112" y="43"/>
                    </a:lnTo>
                    <a:lnTo>
                      <a:pt x="112" y="56"/>
                    </a:lnTo>
                    <a:lnTo>
                      <a:pt x="93" y="52"/>
                    </a:lnTo>
                    <a:lnTo>
                      <a:pt x="95" y="58"/>
                    </a:lnTo>
                    <a:lnTo>
                      <a:pt x="75" y="60"/>
                    </a:lnTo>
                    <a:lnTo>
                      <a:pt x="75" y="52"/>
                    </a:lnTo>
                    <a:lnTo>
                      <a:pt x="69" y="52"/>
                    </a:lnTo>
                    <a:lnTo>
                      <a:pt x="69" y="56"/>
                    </a:lnTo>
                    <a:lnTo>
                      <a:pt x="62" y="56"/>
                    </a:lnTo>
                    <a:lnTo>
                      <a:pt x="62" y="62"/>
                    </a:lnTo>
                    <a:lnTo>
                      <a:pt x="60" y="62"/>
                    </a:lnTo>
                    <a:lnTo>
                      <a:pt x="60" y="60"/>
                    </a:lnTo>
                    <a:lnTo>
                      <a:pt x="56" y="60"/>
                    </a:lnTo>
                    <a:lnTo>
                      <a:pt x="56" y="50"/>
                    </a:lnTo>
                    <a:lnTo>
                      <a:pt x="52" y="50"/>
                    </a:lnTo>
                    <a:lnTo>
                      <a:pt x="52" y="54"/>
                    </a:lnTo>
                    <a:lnTo>
                      <a:pt x="50" y="54"/>
                    </a:lnTo>
                    <a:lnTo>
                      <a:pt x="46" y="66"/>
                    </a:lnTo>
                    <a:lnTo>
                      <a:pt x="54" y="66"/>
                    </a:lnTo>
                    <a:lnTo>
                      <a:pt x="62" y="66"/>
                    </a:lnTo>
                    <a:lnTo>
                      <a:pt x="60" y="75"/>
                    </a:lnTo>
                    <a:lnTo>
                      <a:pt x="54" y="71"/>
                    </a:lnTo>
                    <a:lnTo>
                      <a:pt x="54" y="70"/>
                    </a:lnTo>
                    <a:lnTo>
                      <a:pt x="50" y="70"/>
                    </a:lnTo>
                    <a:lnTo>
                      <a:pt x="50" y="71"/>
                    </a:lnTo>
                    <a:lnTo>
                      <a:pt x="46" y="71"/>
                    </a:lnTo>
                    <a:lnTo>
                      <a:pt x="46" y="75"/>
                    </a:lnTo>
                    <a:lnTo>
                      <a:pt x="46" y="77"/>
                    </a:lnTo>
                    <a:lnTo>
                      <a:pt x="46" y="81"/>
                    </a:lnTo>
                    <a:lnTo>
                      <a:pt x="44" y="81"/>
                    </a:lnTo>
                    <a:lnTo>
                      <a:pt x="40" y="81"/>
                    </a:lnTo>
                    <a:lnTo>
                      <a:pt x="39" y="81"/>
                    </a:lnTo>
                    <a:lnTo>
                      <a:pt x="35" y="81"/>
                    </a:lnTo>
                    <a:lnTo>
                      <a:pt x="25" y="81"/>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48" name="Freeform 43"/>
              <p:cNvSpPr>
                <a:spLocks/>
              </p:cNvSpPr>
              <p:nvPr/>
            </p:nvSpPr>
            <p:spPr bwMode="auto">
              <a:xfrm>
                <a:off x="2215" y="502"/>
                <a:ext cx="104" cy="104"/>
              </a:xfrm>
              <a:custGeom>
                <a:avLst/>
                <a:gdLst>
                  <a:gd name="T0" fmla="*/ 52 w 104"/>
                  <a:gd name="T1" fmla="*/ 21 h 104"/>
                  <a:gd name="T2" fmla="*/ 61 w 104"/>
                  <a:gd name="T3" fmla="*/ 23 h 104"/>
                  <a:gd name="T4" fmla="*/ 71 w 104"/>
                  <a:gd name="T5" fmla="*/ 43 h 104"/>
                  <a:gd name="T6" fmla="*/ 69 w 104"/>
                  <a:gd name="T7" fmla="*/ 54 h 104"/>
                  <a:gd name="T8" fmla="*/ 81 w 104"/>
                  <a:gd name="T9" fmla="*/ 64 h 104"/>
                  <a:gd name="T10" fmla="*/ 94 w 104"/>
                  <a:gd name="T11" fmla="*/ 70 h 104"/>
                  <a:gd name="T12" fmla="*/ 100 w 104"/>
                  <a:gd name="T13" fmla="*/ 75 h 104"/>
                  <a:gd name="T14" fmla="*/ 104 w 104"/>
                  <a:gd name="T15" fmla="*/ 89 h 104"/>
                  <a:gd name="T16" fmla="*/ 96 w 104"/>
                  <a:gd name="T17" fmla="*/ 95 h 104"/>
                  <a:gd name="T18" fmla="*/ 94 w 104"/>
                  <a:gd name="T19" fmla="*/ 85 h 104"/>
                  <a:gd name="T20" fmla="*/ 81 w 104"/>
                  <a:gd name="T21" fmla="*/ 91 h 104"/>
                  <a:gd name="T22" fmla="*/ 63 w 104"/>
                  <a:gd name="T23" fmla="*/ 99 h 104"/>
                  <a:gd name="T24" fmla="*/ 50 w 104"/>
                  <a:gd name="T25" fmla="*/ 99 h 104"/>
                  <a:gd name="T26" fmla="*/ 44 w 104"/>
                  <a:gd name="T27" fmla="*/ 99 h 104"/>
                  <a:gd name="T28" fmla="*/ 38 w 104"/>
                  <a:gd name="T29" fmla="*/ 104 h 104"/>
                  <a:gd name="T30" fmla="*/ 38 w 104"/>
                  <a:gd name="T31" fmla="*/ 104 h 104"/>
                  <a:gd name="T32" fmla="*/ 29 w 104"/>
                  <a:gd name="T33" fmla="*/ 89 h 104"/>
                  <a:gd name="T34" fmla="*/ 25 w 104"/>
                  <a:gd name="T35" fmla="*/ 87 h 104"/>
                  <a:gd name="T36" fmla="*/ 19 w 104"/>
                  <a:gd name="T37" fmla="*/ 71 h 104"/>
                  <a:gd name="T38" fmla="*/ 11 w 104"/>
                  <a:gd name="T39" fmla="*/ 62 h 104"/>
                  <a:gd name="T40" fmla="*/ 9 w 104"/>
                  <a:gd name="T41" fmla="*/ 58 h 104"/>
                  <a:gd name="T42" fmla="*/ 5 w 104"/>
                  <a:gd name="T43" fmla="*/ 56 h 104"/>
                  <a:gd name="T44" fmla="*/ 5 w 104"/>
                  <a:gd name="T45" fmla="*/ 52 h 104"/>
                  <a:gd name="T46" fmla="*/ 5 w 104"/>
                  <a:gd name="T47" fmla="*/ 46 h 104"/>
                  <a:gd name="T48" fmla="*/ 9 w 104"/>
                  <a:gd name="T49" fmla="*/ 41 h 104"/>
                  <a:gd name="T50" fmla="*/ 0 w 104"/>
                  <a:gd name="T51" fmla="*/ 21 h 104"/>
                  <a:gd name="T52" fmla="*/ 7 w 104"/>
                  <a:gd name="T53" fmla="*/ 21 h 104"/>
                  <a:gd name="T54" fmla="*/ 11 w 104"/>
                  <a:gd name="T55" fmla="*/ 16 h 104"/>
                  <a:gd name="T56" fmla="*/ 27 w 104"/>
                  <a:gd name="T57" fmla="*/ 16 h 104"/>
                  <a:gd name="T58" fmla="*/ 30 w 104"/>
                  <a:gd name="T59" fmla="*/ 17 h 104"/>
                  <a:gd name="T60" fmla="*/ 32 w 104"/>
                  <a:gd name="T61" fmla="*/ 16 h 104"/>
                  <a:gd name="T62" fmla="*/ 32 w 104"/>
                  <a:gd name="T63" fmla="*/ 8 h 104"/>
                  <a:gd name="T64" fmla="*/ 32 w 104"/>
                  <a:gd name="T65" fmla="*/ 8 h 104"/>
                  <a:gd name="T66" fmla="*/ 32 w 104"/>
                  <a:gd name="T67" fmla="*/ 2 h 104"/>
                  <a:gd name="T68" fmla="*/ 42 w 104"/>
                  <a:gd name="T69" fmla="*/ 0 h 104"/>
                  <a:gd name="T70" fmla="*/ 46 w 104"/>
                  <a:gd name="T71" fmla="*/ 16 h 1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4"/>
                  <a:gd name="T109" fmla="*/ 0 h 104"/>
                  <a:gd name="T110" fmla="*/ 104 w 104"/>
                  <a:gd name="T111" fmla="*/ 104 h 1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4" h="104">
                    <a:moveTo>
                      <a:pt x="46" y="16"/>
                    </a:moveTo>
                    <a:lnTo>
                      <a:pt x="52" y="21"/>
                    </a:lnTo>
                    <a:lnTo>
                      <a:pt x="57" y="23"/>
                    </a:lnTo>
                    <a:lnTo>
                      <a:pt x="61" y="23"/>
                    </a:lnTo>
                    <a:lnTo>
                      <a:pt x="71" y="27"/>
                    </a:lnTo>
                    <a:lnTo>
                      <a:pt x="71" y="43"/>
                    </a:lnTo>
                    <a:lnTo>
                      <a:pt x="71" y="54"/>
                    </a:lnTo>
                    <a:lnTo>
                      <a:pt x="69" y="54"/>
                    </a:lnTo>
                    <a:lnTo>
                      <a:pt x="69" y="64"/>
                    </a:lnTo>
                    <a:lnTo>
                      <a:pt x="81" y="64"/>
                    </a:lnTo>
                    <a:lnTo>
                      <a:pt x="81" y="70"/>
                    </a:lnTo>
                    <a:lnTo>
                      <a:pt x="94" y="70"/>
                    </a:lnTo>
                    <a:lnTo>
                      <a:pt x="96" y="70"/>
                    </a:lnTo>
                    <a:lnTo>
                      <a:pt x="100" y="75"/>
                    </a:lnTo>
                    <a:lnTo>
                      <a:pt x="104" y="81"/>
                    </a:lnTo>
                    <a:lnTo>
                      <a:pt x="104" y="89"/>
                    </a:lnTo>
                    <a:lnTo>
                      <a:pt x="96" y="91"/>
                    </a:lnTo>
                    <a:lnTo>
                      <a:pt x="96" y="95"/>
                    </a:lnTo>
                    <a:lnTo>
                      <a:pt x="94" y="95"/>
                    </a:lnTo>
                    <a:lnTo>
                      <a:pt x="94" y="85"/>
                    </a:lnTo>
                    <a:lnTo>
                      <a:pt x="81" y="85"/>
                    </a:lnTo>
                    <a:lnTo>
                      <a:pt x="81" y="91"/>
                    </a:lnTo>
                    <a:lnTo>
                      <a:pt x="81" y="99"/>
                    </a:lnTo>
                    <a:lnTo>
                      <a:pt x="63" y="99"/>
                    </a:lnTo>
                    <a:lnTo>
                      <a:pt x="54" y="99"/>
                    </a:lnTo>
                    <a:lnTo>
                      <a:pt x="50" y="99"/>
                    </a:lnTo>
                    <a:lnTo>
                      <a:pt x="48" y="99"/>
                    </a:lnTo>
                    <a:lnTo>
                      <a:pt x="44" y="99"/>
                    </a:lnTo>
                    <a:lnTo>
                      <a:pt x="40" y="99"/>
                    </a:lnTo>
                    <a:lnTo>
                      <a:pt x="38" y="104"/>
                    </a:lnTo>
                    <a:lnTo>
                      <a:pt x="40" y="104"/>
                    </a:lnTo>
                    <a:lnTo>
                      <a:pt x="38" y="104"/>
                    </a:lnTo>
                    <a:lnTo>
                      <a:pt x="32" y="99"/>
                    </a:lnTo>
                    <a:lnTo>
                      <a:pt x="29" y="89"/>
                    </a:lnTo>
                    <a:lnTo>
                      <a:pt x="29" y="93"/>
                    </a:lnTo>
                    <a:lnTo>
                      <a:pt x="25" y="87"/>
                    </a:lnTo>
                    <a:lnTo>
                      <a:pt x="25" y="83"/>
                    </a:lnTo>
                    <a:lnTo>
                      <a:pt x="19" y="71"/>
                    </a:lnTo>
                    <a:lnTo>
                      <a:pt x="15" y="66"/>
                    </a:lnTo>
                    <a:lnTo>
                      <a:pt x="11" y="62"/>
                    </a:lnTo>
                    <a:lnTo>
                      <a:pt x="11" y="56"/>
                    </a:lnTo>
                    <a:lnTo>
                      <a:pt x="9" y="58"/>
                    </a:lnTo>
                    <a:lnTo>
                      <a:pt x="9" y="56"/>
                    </a:lnTo>
                    <a:lnTo>
                      <a:pt x="5" y="56"/>
                    </a:lnTo>
                    <a:lnTo>
                      <a:pt x="9" y="52"/>
                    </a:lnTo>
                    <a:lnTo>
                      <a:pt x="5" y="52"/>
                    </a:lnTo>
                    <a:lnTo>
                      <a:pt x="5" y="50"/>
                    </a:lnTo>
                    <a:lnTo>
                      <a:pt x="5" y="46"/>
                    </a:lnTo>
                    <a:lnTo>
                      <a:pt x="9" y="46"/>
                    </a:lnTo>
                    <a:lnTo>
                      <a:pt x="9" y="41"/>
                    </a:lnTo>
                    <a:lnTo>
                      <a:pt x="0" y="41"/>
                    </a:lnTo>
                    <a:lnTo>
                      <a:pt x="0" y="21"/>
                    </a:lnTo>
                    <a:lnTo>
                      <a:pt x="5" y="21"/>
                    </a:lnTo>
                    <a:lnTo>
                      <a:pt x="7" y="21"/>
                    </a:lnTo>
                    <a:lnTo>
                      <a:pt x="7" y="16"/>
                    </a:lnTo>
                    <a:lnTo>
                      <a:pt x="11" y="16"/>
                    </a:lnTo>
                    <a:lnTo>
                      <a:pt x="25" y="16"/>
                    </a:lnTo>
                    <a:lnTo>
                      <a:pt x="27" y="16"/>
                    </a:lnTo>
                    <a:lnTo>
                      <a:pt x="27" y="17"/>
                    </a:lnTo>
                    <a:lnTo>
                      <a:pt x="30" y="17"/>
                    </a:lnTo>
                    <a:lnTo>
                      <a:pt x="30" y="16"/>
                    </a:lnTo>
                    <a:lnTo>
                      <a:pt x="32" y="16"/>
                    </a:lnTo>
                    <a:lnTo>
                      <a:pt x="32" y="12"/>
                    </a:lnTo>
                    <a:lnTo>
                      <a:pt x="32" y="8"/>
                    </a:lnTo>
                    <a:lnTo>
                      <a:pt x="36" y="8"/>
                    </a:lnTo>
                    <a:lnTo>
                      <a:pt x="32" y="8"/>
                    </a:lnTo>
                    <a:lnTo>
                      <a:pt x="32" y="6"/>
                    </a:lnTo>
                    <a:lnTo>
                      <a:pt x="32" y="2"/>
                    </a:lnTo>
                    <a:lnTo>
                      <a:pt x="32" y="0"/>
                    </a:lnTo>
                    <a:lnTo>
                      <a:pt x="42" y="0"/>
                    </a:lnTo>
                    <a:lnTo>
                      <a:pt x="42" y="8"/>
                    </a:lnTo>
                    <a:lnTo>
                      <a:pt x="46" y="16"/>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49" name="Freeform 44"/>
              <p:cNvSpPr>
                <a:spLocks/>
              </p:cNvSpPr>
              <p:nvPr/>
            </p:nvSpPr>
            <p:spPr bwMode="auto">
              <a:xfrm>
                <a:off x="2215" y="502"/>
                <a:ext cx="104" cy="104"/>
              </a:xfrm>
              <a:custGeom>
                <a:avLst/>
                <a:gdLst>
                  <a:gd name="T0" fmla="*/ 52 w 104"/>
                  <a:gd name="T1" fmla="*/ 21 h 104"/>
                  <a:gd name="T2" fmla="*/ 61 w 104"/>
                  <a:gd name="T3" fmla="*/ 23 h 104"/>
                  <a:gd name="T4" fmla="*/ 71 w 104"/>
                  <a:gd name="T5" fmla="*/ 43 h 104"/>
                  <a:gd name="T6" fmla="*/ 69 w 104"/>
                  <a:gd name="T7" fmla="*/ 54 h 104"/>
                  <a:gd name="T8" fmla="*/ 81 w 104"/>
                  <a:gd name="T9" fmla="*/ 64 h 104"/>
                  <a:gd name="T10" fmla="*/ 94 w 104"/>
                  <a:gd name="T11" fmla="*/ 70 h 104"/>
                  <a:gd name="T12" fmla="*/ 100 w 104"/>
                  <a:gd name="T13" fmla="*/ 75 h 104"/>
                  <a:gd name="T14" fmla="*/ 104 w 104"/>
                  <a:gd name="T15" fmla="*/ 89 h 104"/>
                  <a:gd name="T16" fmla="*/ 96 w 104"/>
                  <a:gd name="T17" fmla="*/ 95 h 104"/>
                  <a:gd name="T18" fmla="*/ 94 w 104"/>
                  <a:gd name="T19" fmla="*/ 85 h 104"/>
                  <a:gd name="T20" fmla="*/ 81 w 104"/>
                  <a:gd name="T21" fmla="*/ 91 h 104"/>
                  <a:gd name="T22" fmla="*/ 63 w 104"/>
                  <a:gd name="T23" fmla="*/ 99 h 104"/>
                  <a:gd name="T24" fmla="*/ 50 w 104"/>
                  <a:gd name="T25" fmla="*/ 99 h 104"/>
                  <a:gd name="T26" fmla="*/ 44 w 104"/>
                  <a:gd name="T27" fmla="*/ 99 h 104"/>
                  <a:gd name="T28" fmla="*/ 38 w 104"/>
                  <a:gd name="T29" fmla="*/ 104 h 104"/>
                  <a:gd name="T30" fmla="*/ 38 w 104"/>
                  <a:gd name="T31" fmla="*/ 104 h 104"/>
                  <a:gd name="T32" fmla="*/ 29 w 104"/>
                  <a:gd name="T33" fmla="*/ 89 h 104"/>
                  <a:gd name="T34" fmla="*/ 25 w 104"/>
                  <a:gd name="T35" fmla="*/ 87 h 104"/>
                  <a:gd name="T36" fmla="*/ 19 w 104"/>
                  <a:gd name="T37" fmla="*/ 71 h 104"/>
                  <a:gd name="T38" fmla="*/ 11 w 104"/>
                  <a:gd name="T39" fmla="*/ 62 h 104"/>
                  <a:gd name="T40" fmla="*/ 9 w 104"/>
                  <a:gd name="T41" fmla="*/ 58 h 104"/>
                  <a:gd name="T42" fmla="*/ 5 w 104"/>
                  <a:gd name="T43" fmla="*/ 56 h 104"/>
                  <a:gd name="T44" fmla="*/ 5 w 104"/>
                  <a:gd name="T45" fmla="*/ 52 h 104"/>
                  <a:gd name="T46" fmla="*/ 5 w 104"/>
                  <a:gd name="T47" fmla="*/ 46 h 104"/>
                  <a:gd name="T48" fmla="*/ 9 w 104"/>
                  <a:gd name="T49" fmla="*/ 41 h 104"/>
                  <a:gd name="T50" fmla="*/ 0 w 104"/>
                  <a:gd name="T51" fmla="*/ 21 h 104"/>
                  <a:gd name="T52" fmla="*/ 7 w 104"/>
                  <a:gd name="T53" fmla="*/ 21 h 104"/>
                  <a:gd name="T54" fmla="*/ 11 w 104"/>
                  <a:gd name="T55" fmla="*/ 16 h 104"/>
                  <a:gd name="T56" fmla="*/ 27 w 104"/>
                  <a:gd name="T57" fmla="*/ 16 h 104"/>
                  <a:gd name="T58" fmla="*/ 30 w 104"/>
                  <a:gd name="T59" fmla="*/ 17 h 104"/>
                  <a:gd name="T60" fmla="*/ 32 w 104"/>
                  <a:gd name="T61" fmla="*/ 16 h 104"/>
                  <a:gd name="T62" fmla="*/ 32 w 104"/>
                  <a:gd name="T63" fmla="*/ 8 h 104"/>
                  <a:gd name="T64" fmla="*/ 32 w 104"/>
                  <a:gd name="T65" fmla="*/ 8 h 104"/>
                  <a:gd name="T66" fmla="*/ 32 w 104"/>
                  <a:gd name="T67" fmla="*/ 2 h 104"/>
                  <a:gd name="T68" fmla="*/ 42 w 104"/>
                  <a:gd name="T69" fmla="*/ 0 h 104"/>
                  <a:gd name="T70" fmla="*/ 46 w 104"/>
                  <a:gd name="T71" fmla="*/ 16 h 1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4"/>
                  <a:gd name="T109" fmla="*/ 0 h 104"/>
                  <a:gd name="T110" fmla="*/ 104 w 104"/>
                  <a:gd name="T111" fmla="*/ 104 h 1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4" h="104">
                    <a:moveTo>
                      <a:pt x="46" y="16"/>
                    </a:moveTo>
                    <a:lnTo>
                      <a:pt x="52" y="21"/>
                    </a:lnTo>
                    <a:lnTo>
                      <a:pt x="57" y="23"/>
                    </a:lnTo>
                    <a:lnTo>
                      <a:pt x="61" y="23"/>
                    </a:lnTo>
                    <a:lnTo>
                      <a:pt x="71" y="27"/>
                    </a:lnTo>
                    <a:lnTo>
                      <a:pt x="71" y="43"/>
                    </a:lnTo>
                    <a:lnTo>
                      <a:pt x="71" y="54"/>
                    </a:lnTo>
                    <a:lnTo>
                      <a:pt x="69" y="54"/>
                    </a:lnTo>
                    <a:lnTo>
                      <a:pt x="69" y="64"/>
                    </a:lnTo>
                    <a:lnTo>
                      <a:pt x="81" y="64"/>
                    </a:lnTo>
                    <a:lnTo>
                      <a:pt x="81" y="70"/>
                    </a:lnTo>
                    <a:lnTo>
                      <a:pt x="94" y="70"/>
                    </a:lnTo>
                    <a:lnTo>
                      <a:pt x="96" y="70"/>
                    </a:lnTo>
                    <a:lnTo>
                      <a:pt x="100" y="75"/>
                    </a:lnTo>
                    <a:lnTo>
                      <a:pt x="104" y="81"/>
                    </a:lnTo>
                    <a:lnTo>
                      <a:pt x="104" y="89"/>
                    </a:lnTo>
                    <a:lnTo>
                      <a:pt x="96" y="91"/>
                    </a:lnTo>
                    <a:lnTo>
                      <a:pt x="96" y="95"/>
                    </a:lnTo>
                    <a:lnTo>
                      <a:pt x="94" y="95"/>
                    </a:lnTo>
                    <a:lnTo>
                      <a:pt x="94" y="85"/>
                    </a:lnTo>
                    <a:lnTo>
                      <a:pt x="81" y="85"/>
                    </a:lnTo>
                    <a:lnTo>
                      <a:pt x="81" y="91"/>
                    </a:lnTo>
                    <a:lnTo>
                      <a:pt x="81" y="99"/>
                    </a:lnTo>
                    <a:lnTo>
                      <a:pt x="63" y="99"/>
                    </a:lnTo>
                    <a:lnTo>
                      <a:pt x="54" y="99"/>
                    </a:lnTo>
                    <a:lnTo>
                      <a:pt x="50" y="99"/>
                    </a:lnTo>
                    <a:lnTo>
                      <a:pt x="48" y="99"/>
                    </a:lnTo>
                    <a:lnTo>
                      <a:pt x="44" y="99"/>
                    </a:lnTo>
                    <a:lnTo>
                      <a:pt x="40" y="99"/>
                    </a:lnTo>
                    <a:lnTo>
                      <a:pt x="38" y="104"/>
                    </a:lnTo>
                    <a:lnTo>
                      <a:pt x="40" y="104"/>
                    </a:lnTo>
                    <a:lnTo>
                      <a:pt x="38" y="104"/>
                    </a:lnTo>
                    <a:lnTo>
                      <a:pt x="32" y="99"/>
                    </a:lnTo>
                    <a:lnTo>
                      <a:pt x="29" y="89"/>
                    </a:lnTo>
                    <a:lnTo>
                      <a:pt x="29" y="93"/>
                    </a:lnTo>
                    <a:lnTo>
                      <a:pt x="25" y="87"/>
                    </a:lnTo>
                    <a:lnTo>
                      <a:pt x="25" y="83"/>
                    </a:lnTo>
                    <a:lnTo>
                      <a:pt x="19" y="71"/>
                    </a:lnTo>
                    <a:lnTo>
                      <a:pt x="15" y="66"/>
                    </a:lnTo>
                    <a:lnTo>
                      <a:pt x="11" y="62"/>
                    </a:lnTo>
                    <a:lnTo>
                      <a:pt x="11" y="56"/>
                    </a:lnTo>
                    <a:lnTo>
                      <a:pt x="9" y="58"/>
                    </a:lnTo>
                    <a:lnTo>
                      <a:pt x="9" y="56"/>
                    </a:lnTo>
                    <a:lnTo>
                      <a:pt x="5" y="56"/>
                    </a:lnTo>
                    <a:lnTo>
                      <a:pt x="9" y="52"/>
                    </a:lnTo>
                    <a:lnTo>
                      <a:pt x="5" y="52"/>
                    </a:lnTo>
                    <a:lnTo>
                      <a:pt x="5" y="50"/>
                    </a:lnTo>
                    <a:lnTo>
                      <a:pt x="5" y="46"/>
                    </a:lnTo>
                    <a:lnTo>
                      <a:pt x="9" y="46"/>
                    </a:lnTo>
                    <a:lnTo>
                      <a:pt x="9" y="41"/>
                    </a:lnTo>
                    <a:lnTo>
                      <a:pt x="0" y="41"/>
                    </a:lnTo>
                    <a:lnTo>
                      <a:pt x="0" y="21"/>
                    </a:lnTo>
                    <a:lnTo>
                      <a:pt x="5" y="21"/>
                    </a:lnTo>
                    <a:lnTo>
                      <a:pt x="7" y="21"/>
                    </a:lnTo>
                    <a:lnTo>
                      <a:pt x="7" y="16"/>
                    </a:lnTo>
                    <a:lnTo>
                      <a:pt x="11" y="16"/>
                    </a:lnTo>
                    <a:lnTo>
                      <a:pt x="25" y="16"/>
                    </a:lnTo>
                    <a:lnTo>
                      <a:pt x="27" y="16"/>
                    </a:lnTo>
                    <a:lnTo>
                      <a:pt x="27" y="17"/>
                    </a:lnTo>
                    <a:lnTo>
                      <a:pt x="30" y="17"/>
                    </a:lnTo>
                    <a:lnTo>
                      <a:pt x="30" y="16"/>
                    </a:lnTo>
                    <a:lnTo>
                      <a:pt x="32" y="16"/>
                    </a:lnTo>
                    <a:lnTo>
                      <a:pt x="32" y="12"/>
                    </a:lnTo>
                    <a:lnTo>
                      <a:pt x="32" y="8"/>
                    </a:lnTo>
                    <a:lnTo>
                      <a:pt x="36" y="8"/>
                    </a:lnTo>
                    <a:lnTo>
                      <a:pt x="32" y="8"/>
                    </a:lnTo>
                    <a:lnTo>
                      <a:pt x="32" y="6"/>
                    </a:lnTo>
                    <a:lnTo>
                      <a:pt x="32" y="2"/>
                    </a:lnTo>
                    <a:lnTo>
                      <a:pt x="32" y="0"/>
                    </a:lnTo>
                    <a:lnTo>
                      <a:pt x="42" y="0"/>
                    </a:lnTo>
                    <a:lnTo>
                      <a:pt x="42" y="8"/>
                    </a:lnTo>
                    <a:lnTo>
                      <a:pt x="46" y="16"/>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50" name="Freeform 45"/>
              <p:cNvSpPr>
                <a:spLocks/>
              </p:cNvSpPr>
              <p:nvPr/>
            </p:nvSpPr>
            <p:spPr bwMode="auto">
              <a:xfrm>
                <a:off x="2134" y="575"/>
                <a:ext cx="48" cy="49"/>
              </a:xfrm>
              <a:custGeom>
                <a:avLst/>
                <a:gdLst>
                  <a:gd name="T0" fmla="*/ 19 w 48"/>
                  <a:gd name="T1" fmla="*/ 18 h 49"/>
                  <a:gd name="T2" fmla="*/ 25 w 48"/>
                  <a:gd name="T3" fmla="*/ 14 h 49"/>
                  <a:gd name="T4" fmla="*/ 19 w 48"/>
                  <a:gd name="T5" fmla="*/ 6 h 49"/>
                  <a:gd name="T6" fmla="*/ 28 w 48"/>
                  <a:gd name="T7" fmla="*/ 2 h 49"/>
                  <a:gd name="T8" fmla="*/ 28 w 48"/>
                  <a:gd name="T9" fmla="*/ 6 h 49"/>
                  <a:gd name="T10" fmla="*/ 30 w 48"/>
                  <a:gd name="T11" fmla="*/ 12 h 49"/>
                  <a:gd name="T12" fmla="*/ 38 w 48"/>
                  <a:gd name="T13" fmla="*/ 18 h 49"/>
                  <a:gd name="T14" fmla="*/ 40 w 48"/>
                  <a:gd name="T15" fmla="*/ 24 h 49"/>
                  <a:gd name="T16" fmla="*/ 48 w 48"/>
                  <a:gd name="T17" fmla="*/ 33 h 49"/>
                  <a:gd name="T18" fmla="*/ 40 w 48"/>
                  <a:gd name="T19" fmla="*/ 37 h 49"/>
                  <a:gd name="T20" fmla="*/ 44 w 48"/>
                  <a:gd name="T21" fmla="*/ 39 h 49"/>
                  <a:gd name="T22" fmla="*/ 38 w 48"/>
                  <a:gd name="T23" fmla="*/ 43 h 49"/>
                  <a:gd name="T24" fmla="*/ 32 w 48"/>
                  <a:gd name="T25" fmla="*/ 49 h 49"/>
                  <a:gd name="T26" fmla="*/ 28 w 48"/>
                  <a:gd name="T27" fmla="*/ 43 h 49"/>
                  <a:gd name="T28" fmla="*/ 25 w 48"/>
                  <a:gd name="T29" fmla="*/ 47 h 49"/>
                  <a:gd name="T30" fmla="*/ 19 w 48"/>
                  <a:gd name="T31" fmla="*/ 39 h 49"/>
                  <a:gd name="T32" fmla="*/ 13 w 48"/>
                  <a:gd name="T33" fmla="*/ 27 h 49"/>
                  <a:gd name="T34" fmla="*/ 9 w 48"/>
                  <a:gd name="T35" fmla="*/ 27 h 49"/>
                  <a:gd name="T36" fmla="*/ 9 w 48"/>
                  <a:gd name="T37" fmla="*/ 24 h 49"/>
                  <a:gd name="T38" fmla="*/ 3 w 48"/>
                  <a:gd name="T39" fmla="*/ 16 h 49"/>
                  <a:gd name="T40" fmla="*/ 3 w 48"/>
                  <a:gd name="T41" fmla="*/ 12 h 49"/>
                  <a:gd name="T42" fmla="*/ 0 w 48"/>
                  <a:gd name="T43" fmla="*/ 6 h 49"/>
                  <a:gd name="T44" fmla="*/ 5 w 48"/>
                  <a:gd name="T45" fmla="*/ 0 h 49"/>
                  <a:gd name="T46" fmla="*/ 9 w 48"/>
                  <a:gd name="T47" fmla="*/ 2 h 49"/>
                  <a:gd name="T48" fmla="*/ 13 w 48"/>
                  <a:gd name="T49" fmla="*/ 6 h 49"/>
                  <a:gd name="T50" fmla="*/ 13 w 48"/>
                  <a:gd name="T51" fmla="*/ 8 h 49"/>
                  <a:gd name="T52" fmla="*/ 19 w 48"/>
                  <a:gd name="T53" fmla="*/ 18 h 4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
                  <a:gd name="T82" fmla="*/ 0 h 49"/>
                  <a:gd name="T83" fmla="*/ 48 w 48"/>
                  <a:gd name="T84" fmla="*/ 49 h 4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 h="49">
                    <a:moveTo>
                      <a:pt x="19" y="18"/>
                    </a:moveTo>
                    <a:lnTo>
                      <a:pt x="25" y="14"/>
                    </a:lnTo>
                    <a:lnTo>
                      <a:pt x="19" y="6"/>
                    </a:lnTo>
                    <a:lnTo>
                      <a:pt x="28" y="2"/>
                    </a:lnTo>
                    <a:lnTo>
                      <a:pt x="28" y="6"/>
                    </a:lnTo>
                    <a:lnTo>
                      <a:pt x="30" y="12"/>
                    </a:lnTo>
                    <a:lnTo>
                      <a:pt x="38" y="18"/>
                    </a:lnTo>
                    <a:lnTo>
                      <a:pt x="40" y="24"/>
                    </a:lnTo>
                    <a:lnTo>
                      <a:pt x="48" y="33"/>
                    </a:lnTo>
                    <a:lnTo>
                      <a:pt x="40" y="37"/>
                    </a:lnTo>
                    <a:lnTo>
                      <a:pt x="44" y="39"/>
                    </a:lnTo>
                    <a:lnTo>
                      <a:pt x="38" y="43"/>
                    </a:lnTo>
                    <a:lnTo>
                      <a:pt x="32" y="49"/>
                    </a:lnTo>
                    <a:lnTo>
                      <a:pt x="28" y="43"/>
                    </a:lnTo>
                    <a:lnTo>
                      <a:pt x="25" y="47"/>
                    </a:lnTo>
                    <a:lnTo>
                      <a:pt x="19" y="39"/>
                    </a:lnTo>
                    <a:lnTo>
                      <a:pt x="13" y="27"/>
                    </a:lnTo>
                    <a:lnTo>
                      <a:pt x="9" y="27"/>
                    </a:lnTo>
                    <a:lnTo>
                      <a:pt x="9" y="24"/>
                    </a:lnTo>
                    <a:lnTo>
                      <a:pt x="3" y="16"/>
                    </a:lnTo>
                    <a:lnTo>
                      <a:pt x="3" y="12"/>
                    </a:lnTo>
                    <a:lnTo>
                      <a:pt x="0" y="6"/>
                    </a:lnTo>
                    <a:lnTo>
                      <a:pt x="5" y="0"/>
                    </a:lnTo>
                    <a:lnTo>
                      <a:pt x="9" y="2"/>
                    </a:lnTo>
                    <a:lnTo>
                      <a:pt x="13" y="6"/>
                    </a:lnTo>
                    <a:lnTo>
                      <a:pt x="13" y="8"/>
                    </a:lnTo>
                    <a:lnTo>
                      <a:pt x="19" y="18"/>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51" name="Freeform 46"/>
              <p:cNvSpPr>
                <a:spLocks/>
              </p:cNvSpPr>
              <p:nvPr/>
            </p:nvSpPr>
            <p:spPr bwMode="auto">
              <a:xfrm>
                <a:off x="2134" y="575"/>
                <a:ext cx="48" cy="49"/>
              </a:xfrm>
              <a:custGeom>
                <a:avLst/>
                <a:gdLst>
                  <a:gd name="T0" fmla="*/ 19 w 48"/>
                  <a:gd name="T1" fmla="*/ 18 h 49"/>
                  <a:gd name="T2" fmla="*/ 25 w 48"/>
                  <a:gd name="T3" fmla="*/ 14 h 49"/>
                  <a:gd name="T4" fmla="*/ 19 w 48"/>
                  <a:gd name="T5" fmla="*/ 6 h 49"/>
                  <a:gd name="T6" fmla="*/ 28 w 48"/>
                  <a:gd name="T7" fmla="*/ 2 h 49"/>
                  <a:gd name="T8" fmla="*/ 28 w 48"/>
                  <a:gd name="T9" fmla="*/ 6 h 49"/>
                  <a:gd name="T10" fmla="*/ 30 w 48"/>
                  <a:gd name="T11" fmla="*/ 12 h 49"/>
                  <a:gd name="T12" fmla="*/ 38 w 48"/>
                  <a:gd name="T13" fmla="*/ 18 h 49"/>
                  <a:gd name="T14" fmla="*/ 40 w 48"/>
                  <a:gd name="T15" fmla="*/ 24 h 49"/>
                  <a:gd name="T16" fmla="*/ 48 w 48"/>
                  <a:gd name="T17" fmla="*/ 33 h 49"/>
                  <a:gd name="T18" fmla="*/ 40 w 48"/>
                  <a:gd name="T19" fmla="*/ 37 h 49"/>
                  <a:gd name="T20" fmla="*/ 44 w 48"/>
                  <a:gd name="T21" fmla="*/ 39 h 49"/>
                  <a:gd name="T22" fmla="*/ 38 w 48"/>
                  <a:gd name="T23" fmla="*/ 43 h 49"/>
                  <a:gd name="T24" fmla="*/ 32 w 48"/>
                  <a:gd name="T25" fmla="*/ 49 h 49"/>
                  <a:gd name="T26" fmla="*/ 28 w 48"/>
                  <a:gd name="T27" fmla="*/ 43 h 49"/>
                  <a:gd name="T28" fmla="*/ 25 w 48"/>
                  <a:gd name="T29" fmla="*/ 47 h 49"/>
                  <a:gd name="T30" fmla="*/ 19 w 48"/>
                  <a:gd name="T31" fmla="*/ 39 h 49"/>
                  <a:gd name="T32" fmla="*/ 13 w 48"/>
                  <a:gd name="T33" fmla="*/ 27 h 49"/>
                  <a:gd name="T34" fmla="*/ 9 w 48"/>
                  <a:gd name="T35" fmla="*/ 27 h 49"/>
                  <a:gd name="T36" fmla="*/ 9 w 48"/>
                  <a:gd name="T37" fmla="*/ 24 h 49"/>
                  <a:gd name="T38" fmla="*/ 3 w 48"/>
                  <a:gd name="T39" fmla="*/ 16 h 49"/>
                  <a:gd name="T40" fmla="*/ 3 w 48"/>
                  <a:gd name="T41" fmla="*/ 12 h 49"/>
                  <a:gd name="T42" fmla="*/ 0 w 48"/>
                  <a:gd name="T43" fmla="*/ 6 h 49"/>
                  <a:gd name="T44" fmla="*/ 5 w 48"/>
                  <a:gd name="T45" fmla="*/ 0 h 49"/>
                  <a:gd name="T46" fmla="*/ 9 w 48"/>
                  <a:gd name="T47" fmla="*/ 2 h 49"/>
                  <a:gd name="T48" fmla="*/ 13 w 48"/>
                  <a:gd name="T49" fmla="*/ 6 h 49"/>
                  <a:gd name="T50" fmla="*/ 13 w 48"/>
                  <a:gd name="T51" fmla="*/ 8 h 49"/>
                  <a:gd name="T52" fmla="*/ 19 w 48"/>
                  <a:gd name="T53" fmla="*/ 18 h 4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
                  <a:gd name="T82" fmla="*/ 0 h 49"/>
                  <a:gd name="T83" fmla="*/ 48 w 48"/>
                  <a:gd name="T84" fmla="*/ 49 h 4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 h="49">
                    <a:moveTo>
                      <a:pt x="19" y="18"/>
                    </a:moveTo>
                    <a:lnTo>
                      <a:pt x="25" y="14"/>
                    </a:lnTo>
                    <a:lnTo>
                      <a:pt x="19" y="6"/>
                    </a:lnTo>
                    <a:lnTo>
                      <a:pt x="28" y="2"/>
                    </a:lnTo>
                    <a:lnTo>
                      <a:pt x="28" y="6"/>
                    </a:lnTo>
                    <a:lnTo>
                      <a:pt x="30" y="12"/>
                    </a:lnTo>
                    <a:lnTo>
                      <a:pt x="38" y="18"/>
                    </a:lnTo>
                    <a:lnTo>
                      <a:pt x="40" y="24"/>
                    </a:lnTo>
                    <a:lnTo>
                      <a:pt x="48" y="33"/>
                    </a:lnTo>
                    <a:lnTo>
                      <a:pt x="40" y="37"/>
                    </a:lnTo>
                    <a:lnTo>
                      <a:pt x="44" y="39"/>
                    </a:lnTo>
                    <a:lnTo>
                      <a:pt x="38" y="43"/>
                    </a:lnTo>
                    <a:lnTo>
                      <a:pt x="32" y="49"/>
                    </a:lnTo>
                    <a:lnTo>
                      <a:pt x="28" y="43"/>
                    </a:lnTo>
                    <a:lnTo>
                      <a:pt x="25" y="47"/>
                    </a:lnTo>
                    <a:lnTo>
                      <a:pt x="19" y="39"/>
                    </a:lnTo>
                    <a:lnTo>
                      <a:pt x="13" y="27"/>
                    </a:lnTo>
                    <a:lnTo>
                      <a:pt x="9" y="27"/>
                    </a:lnTo>
                    <a:lnTo>
                      <a:pt x="9" y="24"/>
                    </a:lnTo>
                    <a:lnTo>
                      <a:pt x="3" y="16"/>
                    </a:lnTo>
                    <a:lnTo>
                      <a:pt x="3" y="12"/>
                    </a:lnTo>
                    <a:lnTo>
                      <a:pt x="0" y="6"/>
                    </a:lnTo>
                    <a:lnTo>
                      <a:pt x="5" y="0"/>
                    </a:lnTo>
                    <a:lnTo>
                      <a:pt x="9" y="2"/>
                    </a:lnTo>
                    <a:lnTo>
                      <a:pt x="13" y="6"/>
                    </a:lnTo>
                    <a:lnTo>
                      <a:pt x="13" y="8"/>
                    </a:lnTo>
                    <a:lnTo>
                      <a:pt x="19" y="18"/>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52" name="Freeform 47"/>
              <p:cNvSpPr>
                <a:spLocks noEditPoints="1"/>
              </p:cNvSpPr>
              <p:nvPr/>
            </p:nvSpPr>
            <p:spPr bwMode="auto">
              <a:xfrm>
                <a:off x="2487" y="589"/>
                <a:ext cx="695" cy="544"/>
              </a:xfrm>
              <a:custGeom>
                <a:avLst/>
                <a:gdLst>
                  <a:gd name="T0" fmla="*/ 241 w 695"/>
                  <a:gd name="T1" fmla="*/ 50 h 544"/>
                  <a:gd name="T2" fmla="*/ 260 w 695"/>
                  <a:gd name="T3" fmla="*/ 60 h 544"/>
                  <a:gd name="T4" fmla="*/ 351 w 695"/>
                  <a:gd name="T5" fmla="*/ 69 h 544"/>
                  <a:gd name="T6" fmla="*/ 397 w 695"/>
                  <a:gd name="T7" fmla="*/ 71 h 544"/>
                  <a:gd name="T8" fmla="*/ 386 w 695"/>
                  <a:gd name="T9" fmla="*/ 100 h 544"/>
                  <a:gd name="T10" fmla="*/ 422 w 695"/>
                  <a:gd name="T11" fmla="*/ 102 h 544"/>
                  <a:gd name="T12" fmla="*/ 430 w 695"/>
                  <a:gd name="T13" fmla="*/ 127 h 544"/>
                  <a:gd name="T14" fmla="*/ 480 w 695"/>
                  <a:gd name="T15" fmla="*/ 143 h 544"/>
                  <a:gd name="T16" fmla="*/ 546 w 695"/>
                  <a:gd name="T17" fmla="*/ 197 h 544"/>
                  <a:gd name="T18" fmla="*/ 646 w 695"/>
                  <a:gd name="T19" fmla="*/ 199 h 544"/>
                  <a:gd name="T20" fmla="*/ 673 w 695"/>
                  <a:gd name="T21" fmla="*/ 262 h 544"/>
                  <a:gd name="T22" fmla="*/ 643 w 695"/>
                  <a:gd name="T23" fmla="*/ 262 h 544"/>
                  <a:gd name="T24" fmla="*/ 604 w 695"/>
                  <a:gd name="T25" fmla="*/ 264 h 544"/>
                  <a:gd name="T26" fmla="*/ 579 w 695"/>
                  <a:gd name="T27" fmla="*/ 274 h 544"/>
                  <a:gd name="T28" fmla="*/ 581 w 695"/>
                  <a:gd name="T29" fmla="*/ 305 h 544"/>
                  <a:gd name="T30" fmla="*/ 581 w 695"/>
                  <a:gd name="T31" fmla="*/ 345 h 544"/>
                  <a:gd name="T32" fmla="*/ 563 w 695"/>
                  <a:gd name="T33" fmla="*/ 376 h 544"/>
                  <a:gd name="T34" fmla="*/ 548 w 695"/>
                  <a:gd name="T35" fmla="*/ 390 h 544"/>
                  <a:gd name="T36" fmla="*/ 538 w 695"/>
                  <a:gd name="T37" fmla="*/ 392 h 544"/>
                  <a:gd name="T38" fmla="*/ 529 w 695"/>
                  <a:gd name="T39" fmla="*/ 411 h 544"/>
                  <a:gd name="T40" fmla="*/ 513 w 695"/>
                  <a:gd name="T41" fmla="*/ 427 h 544"/>
                  <a:gd name="T42" fmla="*/ 486 w 695"/>
                  <a:gd name="T43" fmla="*/ 427 h 544"/>
                  <a:gd name="T44" fmla="*/ 471 w 695"/>
                  <a:gd name="T45" fmla="*/ 444 h 544"/>
                  <a:gd name="T46" fmla="*/ 457 w 695"/>
                  <a:gd name="T47" fmla="*/ 461 h 544"/>
                  <a:gd name="T48" fmla="*/ 442 w 695"/>
                  <a:gd name="T49" fmla="*/ 471 h 544"/>
                  <a:gd name="T50" fmla="*/ 426 w 695"/>
                  <a:gd name="T51" fmla="*/ 486 h 544"/>
                  <a:gd name="T52" fmla="*/ 419 w 695"/>
                  <a:gd name="T53" fmla="*/ 519 h 544"/>
                  <a:gd name="T54" fmla="*/ 413 w 695"/>
                  <a:gd name="T55" fmla="*/ 540 h 544"/>
                  <a:gd name="T56" fmla="*/ 382 w 695"/>
                  <a:gd name="T57" fmla="*/ 539 h 544"/>
                  <a:gd name="T58" fmla="*/ 295 w 695"/>
                  <a:gd name="T59" fmla="*/ 486 h 544"/>
                  <a:gd name="T60" fmla="*/ 241 w 695"/>
                  <a:gd name="T61" fmla="*/ 537 h 544"/>
                  <a:gd name="T62" fmla="*/ 218 w 695"/>
                  <a:gd name="T63" fmla="*/ 469 h 544"/>
                  <a:gd name="T64" fmla="*/ 239 w 695"/>
                  <a:gd name="T65" fmla="*/ 456 h 544"/>
                  <a:gd name="T66" fmla="*/ 201 w 695"/>
                  <a:gd name="T67" fmla="*/ 407 h 544"/>
                  <a:gd name="T68" fmla="*/ 170 w 695"/>
                  <a:gd name="T69" fmla="*/ 400 h 544"/>
                  <a:gd name="T70" fmla="*/ 181 w 695"/>
                  <a:gd name="T71" fmla="*/ 361 h 544"/>
                  <a:gd name="T72" fmla="*/ 175 w 695"/>
                  <a:gd name="T73" fmla="*/ 351 h 544"/>
                  <a:gd name="T74" fmla="*/ 146 w 695"/>
                  <a:gd name="T75" fmla="*/ 340 h 544"/>
                  <a:gd name="T76" fmla="*/ 102 w 695"/>
                  <a:gd name="T77" fmla="*/ 317 h 544"/>
                  <a:gd name="T78" fmla="*/ 102 w 695"/>
                  <a:gd name="T79" fmla="*/ 349 h 544"/>
                  <a:gd name="T80" fmla="*/ 71 w 695"/>
                  <a:gd name="T81" fmla="*/ 328 h 544"/>
                  <a:gd name="T82" fmla="*/ 46 w 695"/>
                  <a:gd name="T83" fmla="*/ 355 h 544"/>
                  <a:gd name="T84" fmla="*/ 60 w 695"/>
                  <a:gd name="T85" fmla="*/ 361 h 544"/>
                  <a:gd name="T86" fmla="*/ 44 w 695"/>
                  <a:gd name="T87" fmla="*/ 382 h 544"/>
                  <a:gd name="T88" fmla="*/ 48 w 695"/>
                  <a:gd name="T89" fmla="*/ 398 h 544"/>
                  <a:gd name="T90" fmla="*/ 63 w 695"/>
                  <a:gd name="T91" fmla="*/ 413 h 544"/>
                  <a:gd name="T92" fmla="*/ 116 w 695"/>
                  <a:gd name="T93" fmla="*/ 409 h 544"/>
                  <a:gd name="T94" fmla="*/ 98 w 695"/>
                  <a:gd name="T95" fmla="*/ 440 h 544"/>
                  <a:gd name="T96" fmla="*/ 33 w 695"/>
                  <a:gd name="T97" fmla="*/ 417 h 544"/>
                  <a:gd name="T98" fmla="*/ 6 w 695"/>
                  <a:gd name="T99" fmla="*/ 315 h 544"/>
                  <a:gd name="T100" fmla="*/ 98 w 695"/>
                  <a:gd name="T101" fmla="*/ 301 h 544"/>
                  <a:gd name="T102" fmla="*/ 98 w 695"/>
                  <a:gd name="T103" fmla="*/ 261 h 544"/>
                  <a:gd name="T104" fmla="*/ 62 w 695"/>
                  <a:gd name="T105" fmla="*/ 270 h 544"/>
                  <a:gd name="T106" fmla="*/ 65 w 695"/>
                  <a:gd name="T107" fmla="*/ 164 h 544"/>
                  <a:gd name="T108" fmla="*/ 83 w 695"/>
                  <a:gd name="T109" fmla="*/ 118 h 544"/>
                  <a:gd name="T110" fmla="*/ 133 w 695"/>
                  <a:gd name="T111" fmla="*/ 108 h 544"/>
                  <a:gd name="T112" fmla="*/ 162 w 695"/>
                  <a:gd name="T113" fmla="*/ 110 h 544"/>
                  <a:gd name="T114" fmla="*/ 173 w 695"/>
                  <a:gd name="T115" fmla="*/ 79 h 544"/>
                  <a:gd name="T116" fmla="*/ 172 w 695"/>
                  <a:gd name="T117" fmla="*/ 2 h 544"/>
                  <a:gd name="T118" fmla="*/ 187 w 695"/>
                  <a:gd name="T119" fmla="*/ 392 h 544"/>
                  <a:gd name="T120" fmla="*/ 185 w 695"/>
                  <a:gd name="T121" fmla="*/ 376 h 54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95"/>
                  <a:gd name="T184" fmla="*/ 0 h 544"/>
                  <a:gd name="T185" fmla="*/ 695 w 695"/>
                  <a:gd name="T186" fmla="*/ 544 h 54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95" h="544">
                    <a:moveTo>
                      <a:pt x="216" y="0"/>
                    </a:moveTo>
                    <a:lnTo>
                      <a:pt x="216" y="31"/>
                    </a:lnTo>
                    <a:lnTo>
                      <a:pt x="220" y="31"/>
                    </a:lnTo>
                    <a:lnTo>
                      <a:pt x="220" y="40"/>
                    </a:lnTo>
                    <a:lnTo>
                      <a:pt x="231" y="40"/>
                    </a:lnTo>
                    <a:lnTo>
                      <a:pt x="237" y="40"/>
                    </a:lnTo>
                    <a:lnTo>
                      <a:pt x="241" y="40"/>
                    </a:lnTo>
                    <a:lnTo>
                      <a:pt x="241" y="50"/>
                    </a:lnTo>
                    <a:lnTo>
                      <a:pt x="245" y="50"/>
                    </a:lnTo>
                    <a:lnTo>
                      <a:pt x="247" y="50"/>
                    </a:lnTo>
                    <a:lnTo>
                      <a:pt x="251" y="50"/>
                    </a:lnTo>
                    <a:lnTo>
                      <a:pt x="255" y="52"/>
                    </a:lnTo>
                    <a:lnTo>
                      <a:pt x="256" y="52"/>
                    </a:lnTo>
                    <a:lnTo>
                      <a:pt x="256" y="56"/>
                    </a:lnTo>
                    <a:lnTo>
                      <a:pt x="260" y="56"/>
                    </a:lnTo>
                    <a:lnTo>
                      <a:pt x="260" y="60"/>
                    </a:lnTo>
                    <a:lnTo>
                      <a:pt x="264" y="60"/>
                    </a:lnTo>
                    <a:lnTo>
                      <a:pt x="264" y="68"/>
                    </a:lnTo>
                    <a:lnTo>
                      <a:pt x="295" y="68"/>
                    </a:lnTo>
                    <a:lnTo>
                      <a:pt x="307" y="64"/>
                    </a:lnTo>
                    <a:lnTo>
                      <a:pt x="341" y="64"/>
                    </a:lnTo>
                    <a:lnTo>
                      <a:pt x="351" y="60"/>
                    </a:lnTo>
                    <a:lnTo>
                      <a:pt x="347" y="69"/>
                    </a:lnTo>
                    <a:lnTo>
                      <a:pt x="351" y="69"/>
                    </a:lnTo>
                    <a:lnTo>
                      <a:pt x="355" y="73"/>
                    </a:lnTo>
                    <a:lnTo>
                      <a:pt x="357" y="73"/>
                    </a:lnTo>
                    <a:lnTo>
                      <a:pt x="361" y="73"/>
                    </a:lnTo>
                    <a:lnTo>
                      <a:pt x="363" y="69"/>
                    </a:lnTo>
                    <a:lnTo>
                      <a:pt x="376" y="69"/>
                    </a:lnTo>
                    <a:lnTo>
                      <a:pt x="378" y="69"/>
                    </a:lnTo>
                    <a:lnTo>
                      <a:pt x="392" y="71"/>
                    </a:lnTo>
                    <a:lnTo>
                      <a:pt x="397" y="71"/>
                    </a:lnTo>
                    <a:lnTo>
                      <a:pt x="397" y="79"/>
                    </a:lnTo>
                    <a:lnTo>
                      <a:pt x="388" y="85"/>
                    </a:lnTo>
                    <a:lnTo>
                      <a:pt x="382" y="95"/>
                    </a:lnTo>
                    <a:lnTo>
                      <a:pt x="374" y="100"/>
                    </a:lnTo>
                    <a:lnTo>
                      <a:pt x="376" y="100"/>
                    </a:lnTo>
                    <a:lnTo>
                      <a:pt x="380" y="100"/>
                    </a:lnTo>
                    <a:lnTo>
                      <a:pt x="382" y="100"/>
                    </a:lnTo>
                    <a:lnTo>
                      <a:pt x="386" y="100"/>
                    </a:lnTo>
                    <a:lnTo>
                      <a:pt x="390" y="100"/>
                    </a:lnTo>
                    <a:lnTo>
                      <a:pt x="392" y="100"/>
                    </a:lnTo>
                    <a:lnTo>
                      <a:pt x="397" y="95"/>
                    </a:lnTo>
                    <a:lnTo>
                      <a:pt x="417" y="93"/>
                    </a:lnTo>
                    <a:lnTo>
                      <a:pt x="422" y="93"/>
                    </a:lnTo>
                    <a:lnTo>
                      <a:pt x="426" y="93"/>
                    </a:lnTo>
                    <a:lnTo>
                      <a:pt x="426" y="100"/>
                    </a:lnTo>
                    <a:lnTo>
                      <a:pt x="422" y="102"/>
                    </a:lnTo>
                    <a:lnTo>
                      <a:pt x="421" y="102"/>
                    </a:lnTo>
                    <a:lnTo>
                      <a:pt x="422" y="106"/>
                    </a:lnTo>
                    <a:lnTo>
                      <a:pt x="424" y="112"/>
                    </a:lnTo>
                    <a:lnTo>
                      <a:pt x="430" y="118"/>
                    </a:lnTo>
                    <a:lnTo>
                      <a:pt x="432" y="122"/>
                    </a:lnTo>
                    <a:lnTo>
                      <a:pt x="430" y="122"/>
                    </a:lnTo>
                    <a:lnTo>
                      <a:pt x="430" y="123"/>
                    </a:lnTo>
                    <a:lnTo>
                      <a:pt x="430" y="127"/>
                    </a:lnTo>
                    <a:lnTo>
                      <a:pt x="430" y="131"/>
                    </a:lnTo>
                    <a:lnTo>
                      <a:pt x="430" y="133"/>
                    </a:lnTo>
                    <a:lnTo>
                      <a:pt x="434" y="133"/>
                    </a:lnTo>
                    <a:lnTo>
                      <a:pt x="440" y="137"/>
                    </a:lnTo>
                    <a:lnTo>
                      <a:pt x="442" y="137"/>
                    </a:lnTo>
                    <a:lnTo>
                      <a:pt x="450" y="137"/>
                    </a:lnTo>
                    <a:lnTo>
                      <a:pt x="450" y="139"/>
                    </a:lnTo>
                    <a:lnTo>
                      <a:pt x="480" y="143"/>
                    </a:lnTo>
                    <a:lnTo>
                      <a:pt x="480" y="151"/>
                    </a:lnTo>
                    <a:lnTo>
                      <a:pt x="480" y="164"/>
                    </a:lnTo>
                    <a:lnTo>
                      <a:pt x="515" y="162"/>
                    </a:lnTo>
                    <a:lnTo>
                      <a:pt x="515" y="176"/>
                    </a:lnTo>
                    <a:lnTo>
                      <a:pt x="515" y="181"/>
                    </a:lnTo>
                    <a:lnTo>
                      <a:pt x="529" y="181"/>
                    </a:lnTo>
                    <a:lnTo>
                      <a:pt x="546" y="181"/>
                    </a:lnTo>
                    <a:lnTo>
                      <a:pt x="546" y="197"/>
                    </a:lnTo>
                    <a:lnTo>
                      <a:pt x="616" y="195"/>
                    </a:lnTo>
                    <a:lnTo>
                      <a:pt x="616" y="199"/>
                    </a:lnTo>
                    <a:lnTo>
                      <a:pt x="616" y="201"/>
                    </a:lnTo>
                    <a:lnTo>
                      <a:pt x="619" y="201"/>
                    </a:lnTo>
                    <a:lnTo>
                      <a:pt x="631" y="199"/>
                    </a:lnTo>
                    <a:lnTo>
                      <a:pt x="631" y="195"/>
                    </a:lnTo>
                    <a:lnTo>
                      <a:pt x="635" y="195"/>
                    </a:lnTo>
                    <a:lnTo>
                      <a:pt x="646" y="199"/>
                    </a:lnTo>
                    <a:lnTo>
                      <a:pt x="666" y="205"/>
                    </a:lnTo>
                    <a:lnTo>
                      <a:pt x="681" y="206"/>
                    </a:lnTo>
                    <a:lnTo>
                      <a:pt x="695" y="212"/>
                    </a:lnTo>
                    <a:lnTo>
                      <a:pt x="691" y="218"/>
                    </a:lnTo>
                    <a:lnTo>
                      <a:pt x="685" y="237"/>
                    </a:lnTo>
                    <a:lnTo>
                      <a:pt x="679" y="253"/>
                    </a:lnTo>
                    <a:lnTo>
                      <a:pt x="675" y="262"/>
                    </a:lnTo>
                    <a:lnTo>
                      <a:pt x="673" y="262"/>
                    </a:lnTo>
                    <a:lnTo>
                      <a:pt x="670" y="262"/>
                    </a:lnTo>
                    <a:lnTo>
                      <a:pt x="668" y="262"/>
                    </a:lnTo>
                    <a:lnTo>
                      <a:pt x="664" y="262"/>
                    </a:lnTo>
                    <a:lnTo>
                      <a:pt x="660" y="262"/>
                    </a:lnTo>
                    <a:lnTo>
                      <a:pt x="658" y="262"/>
                    </a:lnTo>
                    <a:lnTo>
                      <a:pt x="648" y="262"/>
                    </a:lnTo>
                    <a:lnTo>
                      <a:pt x="644" y="262"/>
                    </a:lnTo>
                    <a:lnTo>
                      <a:pt x="643" y="262"/>
                    </a:lnTo>
                    <a:lnTo>
                      <a:pt x="639" y="262"/>
                    </a:lnTo>
                    <a:lnTo>
                      <a:pt x="635" y="262"/>
                    </a:lnTo>
                    <a:lnTo>
                      <a:pt x="629" y="264"/>
                    </a:lnTo>
                    <a:lnTo>
                      <a:pt x="627" y="264"/>
                    </a:lnTo>
                    <a:lnTo>
                      <a:pt x="623" y="264"/>
                    </a:lnTo>
                    <a:lnTo>
                      <a:pt x="617" y="264"/>
                    </a:lnTo>
                    <a:lnTo>
                      <a:pt x="614" y="264"/>
                    </a:lnTo>
                    <a:lnTo>
                      <a:pt x="604" y="264"/>
                    </a:lnTo>
                    <a:lnTo>
                      <a:pt x="602" y="264"/>
                    </a:lnTo>
                    <a:lnTo>
                      <a:pt x="598" y="264"/>
                    </a:lnTo>
                    <a:lnTo>
                      <a:pt x="594" y="264"/>
                    </a:lnTo>
                    <a:lnTo>
                      <a:pt x="592" y="264"/>
                    </a:lnTo>
                    <a:lnTo>
                      <a:pt x="579" y="264"/>
                    </a:lnTo>
                    <a:lnTo>
                      <a:pt x="579" y="268"/>
                    </a:lnTo>
                    <a:lnTo>
                      <a:pt x="579" y="270"/>
                    </a:lnTo>
                    <a:lnTo>
                      <a:pt x="579" y="274"/>
                    </a:lnTo>
                    <a:lnTo>
                      <a:pt x="579" y="276"/>
                    </a:lnTo>
                    <a:lnTo>
                      <a:pt x="579" y="280"/>
                    </a:lnTo>
                    <a:lnTo>
                      <a:pt x="579" y="284"/>
                    </a:lnTo>
                    <a:lnTo>
                      <a:pt x="579" y="286"/>
                    </a:lnTo>
                    <a:lnTo>
                      <a:pt x="579" y="291"/>
                    </a:lnTo>
                    <a:lnTo>
                      <a:pt x="581" y="295"/>
                    </a:lnTo>
                    <a:lnTo>
                      <a:pt x="581" y="299"/>
                    </a:lnTo>
                    <a:lnTo>
                      <a:pt x="581" y="305"/>
                    </a:lnTo>
                    <a:lnTo>
                      <a:pt x="581" y="311"/>
                    </a:lnTo>
                    <a:lnTo>
                      <a:pt x="581" y="317"/>
                    </a:lnTo>
                    <a:lnTo>
                      <a:pt x="581" y="322"/>
                    </a:lnTo>
                    <a:lnTo>
                      <a:pt x="581" y="326"/>
                    </a:lnTo>
                    <a:lnTo>
                      <a:pt x="581" y="332"/>
                    </a:lnTo>
                    <a:lnTo>
                      <a:pt x="581" y="336"/>
                    </a:lnTo>
                    <a:lnTo>
                      <a:pt x="581" y="342"/>
                    </a:lnTo>
                    <a:lnTo>
                      <a:pt x="581" y="345"/>
                    </a:lnTo>
                    <a:lnTo>
                      <a:pt x="581" y="351"/>
                    </a:lnTo>
                    <a:lnTo>
                      <a:pt x="581" y="355"/>
                    </a:lnTo>
                    <a:lnTo>
                      <a:pt x="581" y="361"/>
                    </a:lnTo>
                    <a:lnTo>
                      <a:pt x="565" y="361"/>
                    </a:lnTo>
                    <a:lnTo>
                      <a:pt x="561" y="367"/>
                    </a:lnTo>
                    <a:lnTo>
                      <a:pt x="561" y="371"/>
                    </a:lnTo>
                    <a:lnTo>
                      <a:pt x="563" y="373"/>
                    </a:lnTo>
                    <a:lnTo>
                      <a:pt x="563" y="376"/>
                    </a:lnTo>
                    <a:lnTo>
                      <a:pt x="560" y="376"/>
                    </a:lnTo>
                    <a:lnTo>
                      <a:pt x="556" y="376"/>
                    </a:lnTo>
                    <a:lnTo>
                      <a:pt x="550" y="376"/>
                    </a:lnTo>
                    <a:lnTo>
                      <a:pt x="546" y="376"/>
                    </a:lnTo>
                    <a:lnTo>
                      <a:pt x="546" y="380"/>
                    </a:lnTo>
                    <a:lnTo>
                      <a:pt x="548" y="382"/>
                    </a:lnTo>
                    <a:lnTo>
                      <a:pt x="548" y="386"/>
                    </a:lnTo>
                    <a:lnTo>
                      <a:pt x="548" y="390"/>
                    </a:lnTo>
                    <a:lnTo>
                      <a:pt x="548" y="392"/>
                    </a:lnTo>
                    <a:lnTo>
                      <a:pt x="548" y="396"/>
                    </a:lnTo>
                    <a:lnTo>
                      <a:pt x="544" y="396"/>
                    </a:lnTo>
                    <a:lnTo>
                      <a:pt x="540" y="396"/>
                    </a:lnTo>
                    <a:lnTo>
                      <a:pt x="540" y="392"/>
                    </a:lnTo>
                    <a:lnTo>
                      <a:pt x="540" y="396"/>
                    </a:lnTo>
                    <a:lnTo>
                      <a:pt x="538" y="396"/>
                    </a:lnTo>
                    <a:lnTo>
                      <a:pt x="538" y="392"/>
                    </a:lnTo>
                    <a:lnTo>
                      <a:pt x="534" y="392"/>
                    </a:lnTo>
                    <a:lnTo>
                      <a:pt x="533" y="392"/>
                    </a:lnTo>
                    <a:lnTo>
                      <a:pt x="533" y="396"/>
                    </a:lnTo>
                    <a:lnTo>
                      <a:pt x="533" y="398"/>
                    </a:lnTo>
                    <a:lnTo>
                      <a:pt x="533" y="401"/>
                    </a:lnTo>
                    <a:lnTo>
                      <a:pt x="533" y="405"/>
                    </a:lnTo>
                    <a:lnTo>
                      <a:pt x="533" y="411"/>
                    </a:lnTo>
                    <a:lnTo>
                      <a:pt x="529" y="411"/>
                    </a:lnTo>
                    <a:lnTo>
                      <a:pt x="523" y="411"/>
                    </a:lnTo>
                    <a:lnTo>
                      <a:pt x="519" y="411"/>
                    </a:lnTo>
                    <a:lnTo>
                      <a:pt x="517" y="411"/>
                    </a:lnTo>
                    <a:lnTo>
                      <a:pt x="513" y="411"/>
                    </a:lnTo>
                    <a:lnTo>
                      <a:pt x="513" y="417"/>
                    </a:lnTo>
                    <a:lnTo>
                      <a:pt x="513" y="421"/>
                    </a:lnTo>
                    <a:lnTo>
                      <a:pt x="513" y="425"/>
                    </a:lnTo>
                    <a:lnTo>
                      <a:pt x="513" y="427"/>
                    </a:lnTo>
                    <a:lnTo>
                      <a:pt x="507" y="427"/>
                    </a:lnTo>
                    <a:lnTo>
                      <a:pt x="504" y="427"/>
                    </a:lnTo>
                    <a:lnTo>
                      <a:pt x="502" y="427"/>
                    </a:lnTo>
                    <a:lnTo>
                      <a:pt x="498" y="427"/>
                    </a:lnTo>
                    <a:lnTo>
                      <a:pt x="494" y="427"/>
                    </a:lnTo>
                    <a:lnTo>
                      <a:pt x="492" y="427"/>
                    </a:lnTo>
                    <a:lnTo>
                      <a:pt x="488" y="427"/>
                    </a:lnTo>
                    <a:lnTo>
                      <a:pt x="486" y="427"/>
                    </a:lnTo>
                    <a:lnTo>
                      <a:pt x="482" y="427"/>
                    </a:lnTo>
                    <a:lnTo>
                      <a:pt x="482" y="430"/>
                    </a:lnTo>
                    <a:lnTo>
                      <a:pt x="482" y="434"/>
                    </a:lnTo>
                    <a:lnTo>
                      <a:pt x="482" y="436"/>
                    </a:lnTo>
                    <a:lnTo>
                      <a:pt x="482" y="442"/>
                    </a:lnTo>
                    <a:lnTo>
                      <a:pt x="478" y="442"/>
                    </a:lnTo>
                    <a:lnTo>
                      <a:pt x="473" y="444"/>
                    </a:lnTo>
                    <a:lnTo>
                      <a:pt x="471" y="444"/>
                    </a:lnTo>
                    <a:lnTo>
                      <a:pt x="467" y="444"/>
                    </a:lnTo>
                    <a:lnTo>
                      <a:pt x="463" y="444"/>
                    </a:lnTo>
                    <a:lnTo>
                      <a:pt x="463" y="446"/>
                    </a:lnTo>
                    <a:lnTo>
                      <a:pt x="463" y="450"/>
                    </a:lnTo>
                    <a:lnTo>
                      <a:pt x="463" y="452"/>
                    </a:lnTo>
                    <a:lnTo>
                      <a:pt x="457" y="452"/>
                    </a:lnTo>
                    <a:lnTo>
                      <a:pt x="457" y="459"/>
                    </a:lnTo>
                    <a:lnTo>
                      <a:pt x="457" y="461"/>
                    </a:lnTo>
                    <a:lnTo>
                      <a:pt x="455" y="461"/>
                    </a:lnTo>
                    <a:lnTo>
                      <a:pt x="455" y="459"/>
                    </a:lnTo>
                    <a:lnTo>
                      <a:pt x="451" y="459"/>
                    </a:lnTo>
                    <a:lnTo>
                      <a:pt x="448" y="459"/>
                    </a:lnTo>
                    <a:lnTo>
                      <a:pt x="448" y="461"/>
                    </a:lnTo>
                    <a:lnTo>
                      <a:pt x="448" y="465"/>
                    </a:lnTo>
                    <a:lnTo>
                      <a:pt x="450" y="471"/>
                    </a:lnTo>
                    <a:lnTo>
                      <a:pt x="442" y="471"/>
                    </a:lnTo>
                    <a:lnTo>
                      <a:pt x="440" y="471"/>
                    </a:lnTo>
                    <a:lnTo>
                      <a:pt x="440" y="475"/>
                    </a:lnTo>
                    <a:lnTo>
                      <a:pt x="440" y="481"/>
                    </a:lnTo>
                    <a:lnTo>
                      <a:pt x="434" y="481"/>
                    </a:lnTo>
                    <a:lnTo>
                      <a:pt x="434" y="484"/>
                    </a:lnTo>
                    <a:lnTo>
                      <a:pt x="434" y="486"/>
                    </a:lnTo>
                    <a:lnTo>
                      <a:pt x="430" y="486"/>
                    </a:lnTo>
                    <a:lnTo>
                      <a:pt x="426" y="486"/>
                    </a:lnTo>
                    <a:lnTo>
                      <a:pt x="424" y="486"/>
                    </a:lnTo>
                    <a:lnTo>
                      <a:pt x="424" y="490"/>
                    </a:lnTo>
                    <a:lnTo>
                      <a:pt x="424" y="494"/>
                    </a:lnTo>
                    <a:lnTo>
                      <a:pt x="424" y="506"/>
                    </a:lnTo>
                    <a:lnTo>
                      <a:pt x="424" y="511"/>
                    </a:lnTo>
                    <a:lnTo>
                      <a:pt x="424" y="515"/>
                    </a:lnTo>
                    <a:lnTo>
                      <a:pt x="421" y="519"/>
                    </a:lnTo>
                    <a:lnTo>
                      <a:pt x="419" y="519"/>
                    </a:lnTo>
                    <a:lnTo>
                      <a:pt x="419" y="521"/>
                    </a:lnTo>
                    <a:lnTo>
                      <a:pt x="415" y="521"/>
                    </a:lnTo>
                    <a:lnTo>
                      <a:pt x="415" y="525"/>
                    </a:lnTo>
                    <a:lnTo>
                      <a:pt x="415" y="531"/>
                    </a:lnTo>
                    <a:lnTo>
                      <a:pt x="415" y="535"/>
                    </a:lnTo>
                    <a:lnTo>
                      <a:pt x="415" y="537"/>
                    </a:lnTo>
                    <a:lnTo>
                      <a:pt x="415" y="540"/>
                    </a:lnTo>
                    <a:lnTo>
                      <a:pt x="413" y="540"/>
                    </a:lnTo>
                    <a:lnTo>
                      <a:pt x="409" y="544"/>
                    </a:lnTo>
                    <a:lnTo>
                      <a:pt x="407" y="544"/>
                    </a:lnTo>
                    <a:lnTo>
                      <a:pt x="405" y="537"/>
                    </a:lnTo>
                    <a:lnTo>
                      <a:pt x="399" y="537"/>
                    </a:lnTo>
                    <a:lnTo>
                      <a:pt x="399" y="540"/>
                    </a:lnTo>
                    <a:lnTo>
                      <a:pt x="397" y="540"/>
                    </a:lnTo>
                    <a:lnTo>
                      <a:pt x="394" y="540"/>
                    </a:lnTo>
                    <a:lnTo>
                      <a:pt x="382" y="539"/>
                    </a:lnTo>
                    <a:lnTo>
                      <a:pt x="380" y="531"/>
                    </a:lnTo>
                    <a:lnTo>
                      <a:pt x="380" y="523"/>
                    </a:lnTo>
                    <a:lnTo>
                      <a:pt x="363" y="523"/>
                    </a:lnTo>
                    <a:lnTo>
                      <a:pt x="359" y="523"/>
                    </a:lnTo>
                    <a:lnTo>
                      <a:pt x="353" y="519"/>
                    </a:lnTo>
                    <a:lnTo>
                      <a:pt x="299" y="521"/>
                    </a:lnTo>
                    <a:lnTo>
                      <a:pt x="299" y="486"/>
                    </a:lnTo>
                    <a:lnTo>
                      <a:pt x="295" y="486"/>
                    </a:lnTo>
                    <a:lnTo>
                      <a:pt x="264" y="486"/>
                    </a:lnTo>
                    <a:lnTo>
                      <a:pt x="264" y="521"/>
                    </a:lnTo>
                    <a:lnTo>
                      <a:pt x="253" y="521"/>
                    </a:lnTo>
                    <a:lnTo>
                      <a:pt x="249" y="527"/>
                    </a:lnTo>
                    <a:lnTo>
                      <a:pt x="243" y="527"/>
                    </a:lnTo>
                    <a:lnTo>
                      <a:pt x="243" y="531"/>
                    </a:lnTo>
                    <a:lnTo>
                      <a:pt x="241" y="531"/>
                    </a:lnTo>
                    <a:lnTo>
                      <a:pt x="241" y="537"/>
                    </a:lnTo>
                    <a:lnTo>
                      <a:pt x="237" y="537"/>
                    </a:lnTo>
                    <a:lnTo>
                      <a:pt x="231" y="531"/>
                    </a:lnTo>
                    <a:lnTo>
                      <a:pt x="226" y="531"/>
                    </a:lnTo>
                    <a:lnTo>
                      <a:pt x="224" y="488"/>
                    </a:lnTo>
                    <a:lnTo>
                      <a:pt x="222" y="488"/>
                    </a:lnTo>
                    <a:lnTo>
                      <a:pt x="218" y="488"/>
                    </a:lnTo>
                    <a:lnTo>
                      <a:pt x="218" y="473"/>
                    </a:lnTo>
                    <a:lnTo>
                      <a:pt x="218" y="469"/>
                    </a:lnTo>
                    <a:lnTo>
                      <a:pt x="220" y="469"/>
                    </a:lnTo>
                    <a:lnTo>
                      <a:pt x="224" y="469"/>
                    </a:lnTo>
                    <a:lnTo>
                      <a:pt x="224" y="473"/>
                    </a:lnTo>
                    <a:lnTo>
                      <a:pt x="224" y="469"/>
                    </a:lnTo>
                    <a:lnTo>
                      <a:pt x="243" y="469"/>
                    </a:lnTo>
                    <a:lnTo>
                      <a:pt x="243" y="463"/>
                    </a:lnTo>
                    <a:lnTo>
                      <a:pt x="239" y="463"/>
                    </a:lnTo>
                    <a:lnTo>
                      <a:pt x="239" y="456"/>
                    </a:lnTo>
                    <a:lnTo>
                      <a:pt x="258" y="456"/>
                    </a:lnTo>
                    <a:lnTo>
                      <a:pt x="256" y="438"/>
                    </a:lnTo>
                    <a:lnTo>
                      <a:pt x="249" y="438"/>
                    </a:lnTo>
                    <a:lnTo>
                      <a:pt x="249" y="425"/>
                    </a:lnTo>
                    <a:lnTo>
                      <a:pt x="247" y="423"/>
                    </a:lnTo>
                    <a:lnTo>
                      <a:pt x="251" y="413"/>
                    </a:lnTo>
                    <a:lnTo>
                      <a:pt x="251" y="407"/>
                    </a:lnTo>
                    <a:lnTo>
                      <a:pt x="201" y="407"/>
                    </a:lnTo>
                    <a:lnTo>
                      <a:pt x="201" y="401"/>
                    </a:lnTo>
                    <a:lnTo>
                      <a:pt x="185" y="401"/>
                    </a:lnTo>
                    <a:lnTo>
                      <a:pt x="181" y="398"/>
                    </a:lnTo>
                    <a:lnTo>
                      <a:pt x="179" y="398"/>
                    </a:lnTo>
                    <a:lnTo>
                      <a:pt x="179" y="405"/>
                    </a:lnTo>
                    <a:lnTo>
                      <a:pt x="175" y="401"/>
                    </a:lnTo>
                    <a:lnTo>
                      <a:pt x="175" y="398"/>
                    </a:lnTo>
                    <a:lnTo>
                      <a:pt x="170" y="400"/>
                    </a:lnTo>
                    <a:lnTo>
                      <a:pt x="170" y="392"/>
                    </a:lnTo>
                    <a:lnTo>
                      <a:pt x="172" y="392"/>
                    </a:lnTo>
                    <a:lnTo>
                      <a:pt x="179" y="392"/>
                    </a:lnTo>
                    <a:lnTo>
                      <a:pt x="179" y="390"/>
                    </a:lnTo>
                    <a:lnTo>
                      <a:pt x="175" y="365"/>
                    </a:lnTo>
                    <a:lnTo>
                      <a:pt x="177" y="365"/>
                    </a:lnTo>
                    <a:lnTo>
                      <a:pt x="177" y="361"/>
                    </a:lnTo>
                    <a:lnTo>
                      <a:pt x="181" y="361"/>
                    </a:lnTo>
                    <a:lnTo>
                      <a:pt x="181" y="359"/>
                    </a:lnTo>
                    <a:lnTo>
                      <a:pt x="177" y="359"/>
                    </a:lnTo>
                    <a:lnTo>
                      <a:pt x="177" y="355"/>
                    </a:lnTo>
                    <a:lnTo>
                      <a:pt x="181" y="355"/>
                    </a:lnTo>
                    <a:lnTo>
                      <a:pt x="181" y="351"/>
                    </a:lnTo>
                    <a:lnTo>
                      <a:pt x="177" y="351"/>
                    </a:lnTo>
                    <a:lnTo>
                      <a:pt x="177" y="355"/>
                    </a:lnTo>
                    <a:lnTo>
                      <a:pt x="175" y="351"/>
                    </a:lnTo>
                    <a:lnTo>
                      <a:pt x="175" y="355"/>
                    </a:lnTo>
                    <a:lnTo>
                      <a:pt x="166" y="351"/>
                    </a:lnTo>
                    <a:lnTo>
                      <a:pt x="168" y="344"/>
                    </a:lnTo>
                    <a:lnTo>
                      <a:pt x="166" y="344"/>
                    </a:lnTo>
                    <a:lnTo>
                      <a:pt x="162" y="351"/>
                    </a:lnTo>
                    <a:lnTo>
                      <a:pt x="156" y="353"/>
                    </a:lnTo>
                    <a:lnTo>
                      <a:pt x="158" y="344"/>
                    </a:lnTo>
                    <a:lnTo>
                      <a:pt x="146" y="340"/>
                    </a:lnTo>
                    <a:lnTo>
                      <a:pt x="143" y="344"/>
                    </a:lnTo>
                    <a:lnTo>
                      <a:pt x="137" y="340"/>
                    </a:lnTo>
                    <a:lnTo>
                      <a:pt x="131" y="338"/>
                    </a:lnTo>
                    <a:lnTo>
                      <a:pt x="125" y="340"/>
                    </a:lnTo>
                    <a:lnTo>
                      <a:pt x="121" y="318"/>
                    </a:lnTo>
                    <a:lnTo>
                      <a:pt x="118" y="317"/>
                    </a:lnTo>
                    <a:lnTo>
                      <a:pt x="112" y="317"/>
                    </a:lnTo>
                    <a:lnTo>
                      <a:pt x="102" y="317"/>
                    </a:lnTo>
                    <a:lnTo>
                      <a:pt x="102" y="318"/>
                    </a:lnTo>
                    <a:lnTo>
                      <a:pt x="106" y="322"/>
                    </a:lnTo>
                    <a:lnTo>
                      <a:pt x="112" y="322"/>
                    </a:lnTo>
                    <a:lnTo>
                      <a:pt x="112" y="324"/>
                    </a:lnTo>
                    <a:lnTo>
                      <a:pt x="116" y="344"/>
                    </a:lnTo>
                    <a:lnTo>
                      <a:pt x="116" y="347"/>
                    </a:lnTo>
                    <a:lnTo>
                      <a:pt x="110" y="347"/>
                    </a:lnTo>
                    <a:lnTo>
                      <a:pt x="102" y="349"/>
                    </a:lnTo>
                    <a:lnTo>
                      <a:pt x="87" y="353"/>
                    </a:lnTo>
                    <a:lnTo>
                      <a:pt x="90" y="338"/>
                    </a:lnTo>
                    <a:lnTo>
                      <a:pt x="90" y="334"/>
                    </a:lnTo>
                    <a:lnTo>
                      <a:pt x="85" y="336"/>
                    </a:lnTo>
                    <a:lnTo>
                      <a:pt x="85" y="332"/>
                    </a:lnTo>
                    <a:lnTo>
                      <a:pt x="83" y="326"/>
                    </a:lnTo>
                    <a:lnTo>
                      <a:pt x="71" y="326"/>
                    </a:lnTo>
                    <a:lnTo>
                      <a:pt x="71" y="328"/>
                    </a:lnTo>
                    <a:lnTo>
                      <a:pt x="67" y="328"/>
                    </a:lnTo>
                    <a:lnTo>
                      <a:pt x="62" y="330"/>
                    </a:lnTo>
                    <a:lnTo>
                      <a:pt x="52" y="330"/>
                    </a:lnTo>
                    <a:lnTo>
                      <a:pt x="52" y="342"/>
                    </a:lnTo>
                    <a:lnTo>
                      <a:pt x="52" y="345"/>
                    </a:lnTo>
                    <a:lnTo>
                      <a:pt x="40" y="345"/>
                    </a:lnTo>
                    <a:lnTo>
                      <a:pt x="40" y="351"/>
                    </a:lnTo>
                    <a:lnTo>
                      <a:pt x="46" y="355"/>
                    </a:lnTo>
                    <a:lnTo>
                      <a:pt x="50" y="355"/>
                    </a:lnTo>
                    <a:lnTo>
                      <a:pt x="50" y="357"/>
                    </a:lnTo>
                    <a:lnTo>
                      <a:pt x="56" y="357"/>
                    </a:lnTo>
                    <a:lnTo>
                      <a:pt x="54" y="353"/>
                    </a:lnTo>
                    <a:lnTo>
                      <a:pt x="71" y="353"/>
                    </a:lnTo>
                    <a:lnTo>
                      <a:pt x="71" y="361"/>
                    </a:lnTo>
                    <a:lnTo>
                      <a:pt x="65" y="361"/>
                    </a:lnTo>
                    <a:lnTo>
                      <a:pt x="60" y="361"/>
                    </a:lnTo>
                    <a:lnTo>
                      <a:pt x="56" y="361"/>
                    </a:lnTo>
                    <a:lnTo>
                      <a:pt x="56" y="369"/>
                    </a:lnTo>
                    <a:lnTo>
                      <a:pt x="56" y="373"/>
                    </a:lnTo>
                    <a:lnTo>
                      <a:pt x="56" y="376"/>
                    </a:lnTo>
                    <a:lnTo>
                      <a:pt x="46" y="376"/>
                    </a:lnTo>
                    <a:lnTo>
                      <a:pt x="44" y="376"/>
                    </a:lnTo>
                    <a:lnTo>
                      <a:pt x="44" y="378"/>
                    </a:lnTo>
                    <a:lnTo>
                      <a:pt x="44" y="382"/>
                    </a:lnTo>
                    <a:lnTo>
                      <a:pt x="44" y="388"/>
                    </a:lnTo>
                    <a:lnTo>
                      <a:pt x="40" y="388"/>
                    </a:lnTo>
                    <a:lnTo>
                      <a:pt x="44" y="398"/>
                    </a:lnTo>
                    <a:lnTo>
                      <a:pt x="40" y="398"/>
                    </a:lnTo>
                    <a:lnTo>
                      <a:pt x="40" y="401"/>
                    </a:lnTo>
                    <a:lnTo>
                      <a:pt x="44" y="401"/>
                    </a:lnTo>
                    <a:lnTo>
                      <a:pt x="44" y="398"/>
                    </a:lnTo>
                    <a:lnTo>
                      <a:pt x="48" y="398"/>
                    </a:lnTo>
                    <a:lnTo>
                      <a:pt x="48" y="403"/>
                    </a:lnTo>
                    <a:lnTo>
                      <a:pt x="42" y="411"/>
                    </a:lnTo>
                    <a:lnTo>
                      <a:pt x="42" y="413"/>
                    </a:lnTo>
                    <a:lnTo>
                      <a:pt x="54" y="409"/>
                    </a:lnTo>
                    <a:lnTo>
                      <a:pt x="54" y="407"/>
                    </a:lnTo>
                    <a:lnTo>
                      <a:pt x="60" y="407"/>
                    </a:lnTo>
                    <a:lnTo>
                      <a:pt x="63" y="407"/>
                    </a:lnTo>
                    <a:lnTo>
                      <a:pt x="63" y="413"/>
                    </a:lnTo>
                    <a:lnTo>
                      <a:pt x="67" y="413"/>
                    </a:lnTo>
                    <a:lnTo>
                      <a:pt x="83" y="413"/>
                    </a:lnTo>
                    <a:lnTo>
                      <a:pt x="83" y="415"/>
                    </a:lnTo>
                    <a:lnTo>
                      <a:pt x="89" y="415"/>
                    </a:lnTo>
                    <a:lnTo>
                      <a:pt x="89" y="409"/>
                    </a:lnTo>
                    <a:lnTo>
                      <a:pt x="98" y="409"/>
                    </a:lnTo>
                    <a:lnTo>
                      <a:pt x="110" y="409"/>
                    </a:lnTo>
                    <a:lnTo>
                      <a:pt x="116" y="409"/>
                    </a:lnTo>
                    <a:lnTo>
                      <a:pt x="123" y="409"/>
                    </a:lnTo>
                    <a:lnTo>
                      <a:pt x="123" y="425"/>
                    </a:lnTo>
                    <a:lnTo>
                      <a:pt x="118" y="425"/>
                    </a:lnTo>
                    <a:lnTo>
                      <a:pt x="118" y="427"/>
                    </a:lnTo>
                    <a:lnTo>
                      <a:pt x="114" y="428"/>
                    </a:lnTo>
                    <a:lnTo>
                      <a:pt x="114" y="430"/>
                    </a:lnTo>
                    <a:lnTo>
                      <a:pt x="98" y="430"/>
                    </a:lnTo>
                    <a:lnTo>
                      <a:pt x="98" y="440"/>
                    </a:lnTo>
                    <a:lnTo>
                      <a:pt x="89" y="440"/>
                    </a:lnTo>
                    <a:lnTo>
                      <a:pt x="63" y="440"/>
                    </a:lnTo>
                    <a:lnTo>
                      <a:pt x="62" y="440"/>
                    </a:lnTo>
                    <a:lnTo>
                      <a:pt x="33" y="442"/>
                    </a:lnTo>
                    <a:lnTo>
                      <a:pt x="33" y="428"/>
                    </a:lnTo>
                    <a:lnTo>
                      <a:pt x="33" y="423"/>
                    </a:lnTo>
                    <a:lnTo>
                      <a:pt x="33" y="419"/>
                    </a:lnTo>
                    <a:lnTo>
                      <a:pt x="33" y="417"/>
                    </a:lnTo>
                    <a:lnTo>
                      <a:pt x="35" y="413"/>
                    </a:lnTo>
                    <a:lnTo>
                      <a:pt x="35" y="407"/>
                    </a:lnTo>
                    <a:lnTo>
                      <a:pt x="33" y="398"/>
                    </a:lnTo>
                    <a:lnTo>
                      <a:pt x="29" y="382"/>
                    </a:lnTo>
                    <a:lnTo>
                      <a:pt x="0" y="382"/>
                    </a:lnTo>
                    <a:lnTo>
                      <a:pt x="0" y="374"/>
                    </a:lnTo>
                    <a:lnTo>
                      <a:pt x="2" y="315"/>
                    </a:lnTo>
                    <a:lnTo>
                      <a:pt x="6" y="315"/>
                    </a:lnTo>
                    <a:lnTo>
                      <a:pt x="9" y="315"/>
                    </a:lnTo>
                    <a:lnTo>
                      <a:pt x="42" y="315"/>
                    </a:lnTo>
                    <a:lnTo>
                      <a:pt x="46" y="315"/>
                    </a:lnTo>
                    <a:lnTo>
                      <a:pt x="56" y="315"/>
                    </a:lnTo>
                    <a:lnTo>
                      <a:pt x="56" y="305"/>
                    </a:lnTo>
                    <a:lnTo>
                      <a:pt x="56" y="301"/>
                    </a:lnTo>
                    <a:lnTo>
                      <a:pt x="62" y="301"/>
                    </a:lnTo>
                    <a:lnTo>
                      <a:pt x="98" y="301"/>
                    </a:lnTo>
                    <a:lnTo>
                      <a:pt x="98" y="295"/>
                    </a:lnTo>
                    <a:lnTo>
                      <a:pt x="102" y="282"/>
                    </a:lnTo>
                    <a:lnTo>
                      <a:pt x="102" y="278"/>
                    </a:lnTo>
                    <a:lnTo>
                      <a:pt x="102" y="270"/>
                    </a:lnTo>
                    <a:lnTo>
                      <a:pt x="98" y="262"/>
                    </a:lnTo>
                    <a:lnTo>
                      <a:pt x="92" y="264"/>
                    </a:lnTo>
                    <a:lnTo>
                      <a:pt x="92" y="261"/>
                    </a:lnTo>
                    <a:lnTo>
                      <a:pt x="98" y="261"/>
                    </a:lnTo>
                    <a:lnTo>
                      <a:pt x="98" y="257"/>
                    </a:lnTo>
                    <a:lnTo>
                      <a:pt x="92" y="257"/>
                    </a:lnTo>
                    <a:lnTo>
                      <a:pt x="92" y="247"/>
                    </a:lnTo>
                    <a:lnTo>
                      <a:pt x="73" y="245"/>
                    </a:lnTo>
                    <a:lnTo>
                      <a:pt x="63" y="245"/>
                    </a:lnTo>
                    <a:lnTo>
                      <a:pt x="63" y="261"/>
                    </a:lnTo>
                    <a:lnTo>
                      <a:pt x="63" y="270"/>
                    </a:lnTo>
                    <a:lnTo>
                      <a:pt x="62" y="270"/>
                    </a:lnTo>
                    <a:lnTo>
                      <a:pt x="54" y="270"/>
                    </a:lnTo>
                    <a:lnTo>
                      <a:pt x="54" y="261"/>
                    </a:lnTo>
                    <a:lnTo>
                      <a:pt x="54" y="251"/>
                    </a:lnTo>
                    <a:lnTo>
                      <a:pt x="52" y="245"/>
                    </a:lnTo>
                    <a:lnTo>
                      <a:pt x="50" y="230"/>
                    </a:lnTo>
                    <a:lnTo>
                      <a:pt x="50" y="164"/>
                    </a:lnTo>
                    <a:lnTo>
                      <a:pt x="62" y="164"/>
                    </a:lnTo>
                    <a:lnTo>
                      <a:pt x="65" y="164"/>
                    </a:lnTo>
                    <a:lnTo>
                      <a:pt x="85" y="164"/>
                    </a:lnTo>
                    <a:lnTo>
                      <a:pt x="85" y="162"/>
                    </a:lnTo>
                    <a:lnTo>
                      <a:pt x="85" y="154"/>
                    </a:lnTo>
                    <a:lnTo>
                      <a:pt x="83" y="139"/>
                    </a:lnTo>
                    <a:lnTo>
                      <a:pt x="83" y="137"/>
                    </a:lnTo>
                    <a:lnTo>
                      <a:pt x="83" y="127"/>
                    </a:lnTo>
                    <a:lnTo>
                      <a:pt x="83" y="122"/>
                    </a:lnTo>
                    <a:lnTo>
                      <a:pt x="83" y="118"/>
                    </a:lnTo>
                    <a:lnTo>
                      <a:pt x="83" y="108"/>
                    </a:lnTo>
                    <a:lnTo>
                      <a:pt x="104" y="108"/>
                    </a:lnTo>
                    <a:lnTo>
                      <a:pt x="104" y="104"/>
                    </a:lnTo>
                    <a:lnTo>
                      <a:pt x="108" y="104"/>
                    </a:lnTo>
                    <a:lnTo>
                      <a:pt x="108" y="108"/>
                    </a:lnTo>
                    <a:lnTo>
                      <a:pt x="114" y="108"/>
                    </a:lnTo>
                    <a:lnTo>
                      <a:pt x="127" y="108"/>
                    </a:lnTo>
                    <a:lnTo>
                      <a:pt x="133" y="108"/>
                    </a:lnTo>
                    <a:lnTo>
                      <a:pt x="143" y="108"/>
                    </a:lnTo>
                    <a:lnTo>
                      <a:pt x="146" y="114"/>
                    </a:lnTo>
                    <a:lnTo>
                      <a:pt x="148" y="114"/>
                    </a:lnTo>
                    <a:lnTo>
                      <a:pt x="148" y="108"/>
                    </a:lnTo>
                    <a:lnTo>
                      <a:pt x="152" y="110"/>
                    </a:lnTo>
                    <a:lnTo>
                      <a:pt x="154" y="110"/>
                    </a:lnTo>
                    <a:lnTo>
                      <a:pt x="158" y="110"/>
                    </a:lnTo>
                    <a:lnTo>
                      <a:pt x="162" y="110"/>
                    </a:lnTo>
                    <a:lnTo>
                      <a:pt x="168" y="110"/>
                    </a:lnTo>
                    <a:lnTo>
                      <a:pt x="170" y="114"/>
                    </a:lnTo>
                    <a:lnTo>
                      <a:pt x="173" y="114"/>
                    </a:lnTo>
                    <a:lnTo>
                      <a:pt x="173" y="106"/>
                    </a:lnTo>
                    <a:lnTo>
                      <a:pt x="170" y="106"/>
                    </a:lnTo>
                    <a:lnTo>
                      <a:pt x="173" y="104"/>
                    </a:lnTo>
                    <a:lnTo>
                      <a:pt x="173" y="95"/>
                    </a:lnTo>
                    <a:lnTo>
                      <a:pt x="173" y="79"/>
                    </a:lnTo>
                    <a:lnTo>
                      <a:pt x="173" y="68"/>
                    </a:lnTo>
                    <a:lnTo>
                      <a:pt x="173" y="64"/>
                    </a:lnTo>
                    <a:lnTo>
                      <a:pt x="173" y="58"/>
                    </a:lnTo>
                    <a:lnTo>
                      <a:pt x="172" y="48"/>
                    </a:lnTo>
                    <a:lnTo>
                      <a:pt x="172" y="44"/>
                    </a:lnTo>
                    <a:lnTo>
                      <a:pt x="172" y="39"/>
                    </a:lnTo>
                    <a:lnTo>
                      <a:pt x="172" y="17"/>
                    </a:lnTo>
                    <a:lnTo>
                      <a:pt x="172" y="2"/>
                    </a:lnTo>
                    <a:lnTo>
                      <a:pt x="208" y="0"/>
                    </a:lnTo>
                    <a:lnTo>
                      <a:pt x="206" y="0"/>
                    </a:lnTo>
                    <a:lnTo>
                      <a:pt x="212" y="0"/>
                    </a:lnTo>
                    <a:lnTo>
                      <a:pt x="216" y="0"/>
                    </a:lnTo>
                    <a:close/>
                    <a:moveTo>
                      <a:pt x="185" y="380"/>
                    </a:moveTo>
                    <a:lnTo>
                      <a:pt x="185" y="382"/>
                    </a:lnTo>
                    <a:lnTo>
                      <a:pt x="187" y="382"/>
                    </a:lnTo>
                    <a:lnTo>
                      <a:pt x="187" y="392"/>
                    </a:lnTo>
                    <a:lnTo>
                      <a:pt x="191" y="392"/>
                    </a:lnTo>
                    <a:lnTo>
                      <a:pt x="191" y="390"/>
                    </a:lnTo>
                    <a:lnTo>
                      <a:pt x="195" y="386"/>
                    </a:lnTo>
                    <a:lnTo>
                      <a:pt x="195" y="382"/>
                    </a:lnTo>
                    <a:lnTo>
                      <a:pt x="191" y="382"/>
                    </a:lnTo>
                    <a:lnTo>
                      <a:pt x="191" y="380"/>
                    </a:lnTo>
                    <a:lnTo>
                      <a:pt x="191" y="376"/>
                    </a:lnTo>
                    <a:lnTo>
                      <a:pt x="185" y="376"/>
                    </a:lnTo>
                    <a:lnTo>
                      <a:pt x="185" y="380"/>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53" name="Freeform 48"/>
              <p:cNvSpPr>
                <a:spLocks noEditPoints="1"/>
              </p:cNvSpPr>
              <p:nvPr/>
            </p:nvSpPr>
            <p:spPr bwMode="auto">
              <a:xfrm>
                <a:off x="2487" y="589"/>
                <a:ext cx="695" cy="544"/>
              </a:xfrm>
              <a:custGeom>
                <a:avLst/>
                <a:gdLst>
                  <a:gd name="T0" fmla="*/ 241 w 695"/>
                  <a:gd name="T1" fmla="*/ 50 h 544"/>
                  <a:gd name="T2" fmla="*/ 260 w 695"/>
                  <a:gd name="T3" fmla="*/ 60 h 544"/>
                  <a:gd name="T4" fmla="*/ 351 w 695"/>
                  <a:gd name="T5" fmla="*/ 69 h 544"/>
                  <a:gd name="T6" fmla="*/ 397 w 695"/>
                  <a:gd name="T7" fmla="*/ 71 h 544"/>
                  <a:gd name="T8" fmla="*/ 386 w 695"/>
                  <a:gd name="T9" fmla="*/ 100 h 544"/>
                  <a:gd name="T10" fmla="*/ 422 w 695"/>
                  <a:gd name="T11" fmla="*/ 102 h 544"/>
                  <a:gd name="T12" fmla="*/ 430 w 695"/>
                  <a:gd name="T13" fmla="*/ 127 h 544"/>
                  <a:gd name="T14" fmla="*/ 480 w 695"/>
                  <a:gd name="T15" fmla="*/ 143 h 544"/>
                  <a:gd name="T16" fmla="*/ 546 w 695"/>
                  <a:gd name="T17" fmla="*/ 197 h 544"/>
                  <a:gd name="T18" fmla="*/ 646 w 695"/>
                  <a:gd name="T19" fmla="*/ 199 h 544"/>
                  <a:gd name="T20" fmla="*/ 673 w 695"/>
                  <a:gd name="T21" fmla="*/ 262 h 544"/>
                  <a:gd name="T22" fmla="*/ 643 w 695"/>
                  <a:gd name="T23" fmla="*/ 262 h 544"/>
                  <a:gd name="T24" fmla="*/ 604 w 695"/>
                  <a:gd name="T25" fmla="*/ 264 h 544"/>
                  <a:gd name="T26" fmla="*/ 579 w 695"/>
                  <a:gd name="T27" fmla="*/ 274 h 544"/>
                  <a:gd name="T28" fmla="*/ 581 w 695"/>
                  <a:gd name="T29" fmla="*/ 305 h 544"/>
                  <a:gd name="T30" fmla="*/ 581 w 695"/>
                  <a:gd name="T31" fmla="*/ 345 h 544"/>
                  <a:gd name="T32" fmla="*/ 563 w 695"/>
                  <a:gd name="T33" fmla="*/ 376 h 544"/>
                  <a:gd name="T34" fmla="*/ 548 w 695"/>
                  <a:gd name="T35" fmla="*/ 390 h 544"/>
                  <a:gd name="T36" fmla="*/ 538 w 695"/>
                  <a:gd name="T37" fmla="*/ 392 h 544"/>
                  <a:gd name="T38" fmla="*/ 529 w 695"/>
                  <a:gd name="T39" fmla="*/ 411 h 544"/>
                  <a:gd name="T40" fmla="*/ 513 w 695"/>
                  <a:gd name="T41" fmla="*/ 427 h 544"/>
                  <a:gd name="T42" fmla="*/ 486 w 695"/>
                  <a:gd name="T43" fmla="*/ 427 h 544"/>
                  <a:gd name="T44" fmla="*/ 471 w 695"/>
                  <a:gd name="T45" fmla="*/ 444 h 544"/>
                  <a:gd name="T46" fmla="*/ 457 w 695"/>
                  <a:gd name="T47" fmla="*/ 461 h 544"/>
                  <a:gd name="T48" fmla="*/ 442 w 695"/>
                  <a:gd name="T49" fmla="*/ 471 h 544"/>
                  <a:gd name="T50" fmla="*/ 426 w 695"/>
                  <a:gd name="T51" fmla="*/ 486 h 544"/>
                  <a:gd name="T52" fmla="*/ 419 w 695"/>
                  <a:gd name="T53" fmla="*/ 519 h 544"/>
                  <a:gd name="T54" fmla="*/ 413 w 695"/>
                  <a:gd name="T55" fmla="*/ 540 h 544"/>
                  <a:gd name="T56" fmla="*/ 382 w 695"/>
                  <a:gd name="T57" fmla="*/ 539 h 544"/>
                  <a:gd name="T58" fmla="*/ 295 w 695"/>
                  <a:gd name="T59" fmla="*/ 486 h 544"/>
                  <a:gd name="T60" fmla="*/ 241 w 695"/>
                  <a:gd name="T61" fmla="*/ 537 h 544"/>
                  <a:gd name="T62" fmla="*/ 218 w 695"/>
                  <a:gd name="T63" fmla="*/ 469 h 544"/>
                  <a:gd name="T64" fmla="*/ 239 w 695"/>
                  <a:gd name="T65" fmla="*/ 456 h 544"/>
                  <a:gd name="T66" fmla="*/ 201 w 695"/>
                  <a:gd name="T67" fmla="*/ 407 h 544"/>
                  <a:gd name="T68" fmla="*/ 170 w 695"/>
                  <a:gd name="T69" fmla="*/ 400 h 544"/>
                  <a:gd name="T70" fmla="*/ 181 w 695"/>
                  <a:gd name="T71" fmla="*/ 361 h 544"/>
                  <a:gd name="T72" fmla="*/ 175 w 695"/>
                  <a:gd name="T73" fmla="*/ 351 h 544"/>
                  <a:gd name="T74" fmla="*/ 146 w 695"/>
                  <a:gd name="T75" fmla="*/ 340 h 544"/>
                  <a:gd name="T76" fmla="*/ 102 w 695"/>
                  <a:gd name="T77" fmla="*/ 317 h 544"/>
                  <a:gd name="T78" fmla="*/ 102 w 695"/>
                  <a:gd name="T79" fmla="*/ 349 h 544"/>
                  <a:gd name="T80" fmla="*/ 71 w 695"/>
                  <a:gd name="T81" fmla="*/ 328 h 544"/>
                  <a:gd name="T82" fmla="*/ 46 w 695"/>
                  <a:gd name="T83" fmla="*/ 355 h 544"/>
                  <a:gd name="T84" fmla="*/ 60 w 695"/>
                  <a:gd name="T85" fmla="*/ 361 h 544"/>
                  <a:gd name="T86" fmla="*/ 44 w 695"/>
                  <a:gd name="T87" fmla="*/ 382 h 544"/>
                  <a:gd name="T88" fmla="*/ 48 w 695"/>
                  <a:gd name="T89" fmla="*/ 398 h 544"/>
                  <a:gd name="T90" fmla="*/ 63 w 695"/>
                  <a:gd name="T91" fmla="*/ 413 h 544"/>
                  <a:gd name="T92" fmla="*/ 116 w 695"/>
                  <a:gd name="T93" fmla="*/ 409 h 544"/>
                  <a:gd name="T94" fmla="*/ 98 w 695"/>
                  <a:gd name="T95" fmla="*/ 440 h 544"/>
                  <a:gd name="T96" fmla="*/ 33 w 695"/>
                  <a:gd name="T97" fmla="*/ 417 h 544"/>
                  <a:gd name="T98" fmla="*/ 6 w 695"/>
                  <a:gd name="T99" fmla="*/ 315 h 544"/>
                  <a:gd name="T100" fmla="*/ 98 w 695"/>
                  <a:gd name="T101" fmla="*/ 301 h 544"/>
                  <a:gd name="T102" fmla="*/ 98 w 695"/>
                  <a:gd name="T103" fmla="*/ 261 h 544"/>
                  <a:gd name="T104" fmla="*/ 62 w 695"/>
                  <a:gd name="T105" fmla="*/ 270 h 544"/>
                  <a:gd name="T106" fmla="*/ 65 w 695"/>
                  <a:gd name="T107" fmla="*/ 164 h 544"/>
                  <a:gd name="T108" fmla="*/ 83 w 695"/>
                  <a:gd name="T109" fmla="*/ 118 h 544"/>
                  <a:gd name="T110" fmla="*/ 133 w 695"/>
                  <a:gd name="T111" fmla="*/ 108 h 544"/>
                  <a:gd name="T112" fmla="*/ 162 w 695"/>
                  <a:gd name="T113" fmla="*/ 110 h 544"/>
                  <a:gd name="T114" fmla="*/ 173 w 695"/>
                  <a:gd name="T115" fmla="*/ 79 h 544"/>
                  <a:gd name="T116" fmla="*/ 172 w 695"/>
                  <a:gd name="T117" fmla="*/ 2 h 544"/>
                  <a:gd name="T118" fmla="*/ 187 w 695"/>
                  <a:gd name="T119" fmla="*/ 392 h 544"/>
                  <a:gd name="T120" fmla="*/ 185 w 695"/>
                  <a:gd name="T121" fmla="*/ 376 h 54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95"/>
                  <a:gd name="T184" fmla="*/ 0 h 544"/>
                  <a:gd name="T185" fmla="*/ 695 w 695"/>
                  <a:gd name="T186" fmla="*/ 544 h 54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95" h="544">
                    <a:moveTo>
                      <a:pt x="216" y="0"/>
                    </a:moveTo>
                    <a:lnTo>
                      <a:pt x="216" y="31"/>
                    </a:lnTo>
                    <a:lnTo>
                      <a:pt x="220" y="31"/>
                    </a:lnTo>
                    <a:lnTo>
                      <a:pt x="220" y="40"/>
                    </a:lnTo>
                    <a:lnTo>
                      <a:pt x="231" y="40"/>
                    </a:lnTo>
                    <a:lnTo>
                      <a:pt x="237" y="40"/>
                    </a:lnTo>
                    <a:lnTo>
                      <a:pt x="241" y="40"/>
                    </a:lnTo>
                    <a:lnTo>
                      <a:pt x="241" y="50"/>
                    </a:lnTo>
                    <a:lnTo>
                      <a:pt x="245" y="50"/>
                    </a:lnTo>
                    <a:lnTo>
                      <a:pt x="247" y="50"/>
                    </a:lnTo>
                    <a:lnTo>
                      <a:pt x="251" y="50"/>
                    </a:lnTo>
                    <a:lnTo>
                      <a:pt x="255" y="52"/>
                    </a:lnTo>
                    <a:lnTo>
                      <a:pt x="256" y="52"/>
                    </a:lnTo>
                    <a:lnTo>
                      <a:pt x="256" y="56"/>
                    </a:lnTo>
                    <a:lnTo>
                      <a:pt x="260" y="56"/>
                    </a:lnTo>
                    <a:lnTo>
                      <a:pt x="260" y="60"/>
                    </a:lnTo>
                    <a:lnTo>
                      <a:pt x="264" y="60"/>
                    </a:lnTo>
                    <a:lnTo>
                      <a:pt x="264" y="68"/>
                    </a:lnTo>
                    <a:lnTo>
                      <a:pt x="295" y="68"/>
                    </a:lnTo>
                    <a:lnTo>
                      <a:pt x="307" y="64"/>
                    </a:lnTo>
                    <a:lnTo>
                      <a:pt x="341" y="64"/>
                    </a:lnTo>
                    <a:lnTo>
                      <a:pt x="351" y="60"/>
                    </a:lnTo>
                    <a:lnTo>
                      <a:pt x="347" y="69"/>
                    </a:lnTo>
                    <a:lnTo>
                      <a:pt x="351" y="69"/>
                    </a:lnTo>
                    <a:lnTo>
                      <a:pt x="355" y="73"/>
                    </a:lnTo>
                    <a:lnTo>
                      <a:pt x="357" y="73"/>
                    </a:lnTo>
                    <a:lnTo>
                      <a:pt x="361" y="73"/>
                    </a:lnTo>
                    <a:lnTo>
                      <a:pt x="363" y="69"/>
                    </a:lnTo>
                    <a:lnTo>
                      <a:pt x="376" y="69"/>
                    </a:lnTo>
                    <a:lnTo>
                      <a:pt x="378" y="69"/>
                    </a:lnTo>
                    <a:lnTo>
                      <a:pt x="392" y="71"/>
                    </a:lnTo>
                    <a:lnTo>
                      <a:pt x="397" y="71"/>
                    </a:lnTo>
                    <a:lnTo>
                      <a:pt x="397" y="79"/>
                    </a:lnTo>
                    <a:lnTo>
                      <a:pt x="388" y="85"/>
                    </a:lnTo>
                    <a:lnTo>
                      <a:pt x="382" y="95"/>
                    </a:lnTo>
                    <a:lnTo>
                      <a:pt x="374" y="100"/>
                    </a:lnTo>
                    <a:lnTo>
                      <a:pt x="376" y="100"/>
                    </a:lnTo>
                    <a:lnTo>
                      <a:pt x="380" y="100"/>
                    </a:lnTo>
                    <a:lnTo>
                      <a:pt x="382" y="100"/>
                    </a:lnTo>
                    <a:lnTo>
                      <a:pt x="386" y="100"/>
                    </a:lnTo>
                    <a:lnTo>
                      <a:pt x="390" y="100"/>
                    </a:lnTo>
                    <a:lnTo>
                      <a:pt x="392" y="100"/>
                    </a:lnTo>
                    <a:lnTo>
                      <a:pt x="397" y="95"/>
                    </a:lnTo>
                    <a:lnTo>
                      <a:pt x="417" y="93"/>
                    </a:lnTo>
                    <a:lnTo>
                      <a:pt x="422" y="93"/>
                    </a:lnTo>
                    <a:lnTo>
                      <a:pt x="426" y="93"/>
                    </a:lnTo>
                    <a:lnTo>
                      <a:pt x="426" y="100"/>
                    </a:lnTo>
                    <a:lnTo>
                      <a:pt x="422" y="102"/>
                    </a:lnTo>
                    <a:lnTo>
                      <a:pt x="421" y="102"/>
                    </a:lnTo>
                    <a:lnTo>
                      <a:pt x="422" y="106"/>
                    </a:lnTo>
                    <a:lnTo>
                      <a:pt x="424" y="112"/>
                    </a:lnTo>
                    <a:lnTo>
                      <a:pt x="430" y="118"/>
                    </a:lnTo>
                    <a:lnTo>
                      <a:pt x="432" y="122"/>
                    </a:lnTo>
                    <a:lnTo>
                      <a:pt x="430" y="122"/>
                    </a:lnTo>
                    <a:lnTo>
                      <a:pt x="430" y="123"/>
                    </a:lnTo>
                    <a:lnTo>
                      <a:pt x="430" y="127"/>
                    </a:lnTo>
                    <a:lnTo>
                      <a:pt x="430" y="131"/>
                    </a:lnTo>
                    <a:lnTo>
                      <a:pt x="430" y="133"/>
                    </a:lnTo>
                    <a:lnTo>
                      <a:pt x="434" y="133"/>
                    </a:lnTo>
                    <a:lnTo>
                      <a:pt x="440" y="137"/>
                    </a:lnTo>
                    <a:lnTo>
                      <a:pt x="442" y="137"/>
                    </a:lnTo>
                    <a:lnTo>
                      <a:pt x="450" y="137"/>
                    </a:lnTo>
                    <a:lnTo>
                      <a:pt x="450" y="139"/>
                    </a:lnTo>
                    <a:lnTo>
                      <a:pt x="480" y="143"/>
                    </a:lnTo>
                    <a:lnTo>
                      <a:pt x="480" y="151"/>
                    </a:lnTo>
                    <a:lnTo>
                      <a:pt x="480" y="164"/>
                    </a:lnTo>
                    <a:lnTo>
                      <a:pt x="515" y="162"/>
                    </a:lnTo>
                    <a:lnTo>
                      <a:pt x="515" y="176"/>
                    </a:lnTo>
                    <a:lnTo>
                      <a:pt x="515" y="181"/>
                    </a:lnTo>
                    <a:lnTo>
                      <a:pt x="529" y="181"/>
                    </a:lnTo>
                    <a:lnTo>
                      <a:pt x="546" y="181"/>
                    </a:lnTo>
                    <a:lnTo>
                      <a:pt x="546" y="197"/>
                    </a:lnTo>
                    <a:lnTo>
                      <a:pt x="616" y="195"/>
                    </a:lnTo>
                    <a:lnTo>
                      <a:pt x="616" y="199"/>
                    </a:lnTo>
                    <a:lnTo>
                      <a:pt x="616" y="201"/>
                    </a:lnTo>
                    <a:lnTo>
                      <a:pt x="619" y="201"/>
                    </a:lnTo>
                    <a:lnTo>
                      <a:pt x="631" y="199"/>
                    </a:lnTo>
                    <a:lnTo>
                      <a:pt x="631" y="195"/>
                    </a:lnTo>
                    <a:lnTo>
                      <a:pt x="635" y="195"/>
                    </a:lnTo>
                    <a:lnTo>
                      <a:pt x="646" y="199"/>
                    </a:lnTo>
                    <a:lnTo>
                      <a:pt x="666" y="205"/>
                    </a:lnTo>
                    <a:lnTo>
                      <a:pt x="681" y="206"/>
                    </a:lnTo>
                    <a:lnTo>
                      <a:pt x="695" y="212"/>
                    </a:lnTo>
                    <a:lnTo>
                      <a:pt x="691" y="218"/>
                    </a:lnTo>
                    <a:lnTo>
                      <a:pt x="685" y="237"/>
                    </a:lnTo>
                    <a:lnTo>
                      <a:pt x="679" y="253"/>
                    </a:lnTo>
                    <a:lnTo>
                      <a:pt x="675" y="262"/>
                    </a:lnTo>
                    <a:lnTo>
                      <a:pt x="673" y="262"/>
                    </a:lnTo>
                    <a:lnTo>
                      <a:pt x="670" y="262"/>
                    </a:lnTo>
                    <a:lnTo>
                      <a:pt x="668" y="262"/>
                    </a:lnTo>
                    <a:lnTo>
                      <a:pt x="664" y="262"/>
                    </a:lnTo>
                    <a:lnTo>
                      <a:pt x="660" y="262"/>
                    </a:lnTo>
                    <a:lnTo>
                      <a:pt x="658" y="262"/>
                    </a:lnTo>
                    <a:lnTo>
                      <a:pt x="648" y="262"/>
                    </a:lnTo>
                    <a:lnTo>
                      <a:pt x="644" y="262"/>
                    </a:lnTo>
                    <a:lnTo>
                      <a:pt x="643" y="262"/>
                    </a:lnTo>
                    <a:lnTo>
                      <a:pt x="639" y="262"/>
                    </a:lnTo>
                    <a:lnTo>
                      <a:pt x="635" y="262"/>
                    </a:lnTo>
                    <a:lnTo>
                      <a:pt x="629" y="264"/>
                    </a:lnTo>
                    <a:lnTo>
                      <a:pt x="627" y="264"/>
                    </a:lnTo>
                    <a:lnTo>
                      <a:pt x="623" y="264"/>
                    </a:lnTo>
                    <a:lnTo>
                      <a:pt x="617" y="264"/>
                    </a:lnTo>
                    <a:lnTo>
                      <a:pt x="614" y="264"/>
                    </a:lnTo>
                    <a:lnTo>
                      <a:pt x="604" y="264"/>
                    </a:lnTo>
                    <a:lnTo>
                      <a:pt x="602" y="264"/>
                    </a:lnTo>
                    <a:lnTo>
                      <a:pt x="598" y="264"/>
                    </a:lnTo>
                    <a:lnTo>
                      <a:pt x="594" y="264"/>
                    </a:lnTo>
                    <a:lnTo>
                      <a:pt x="592" y="264"/>
                    </a:lnTo>
                    <a:lnTo>
                      <a:pt x="579" y="264"/>
                    </a:lnTo>
                    <a:lnTo>
                      <a:pt x="579" y="268"/>
                    </a:lnTo>
                    <a:lnTo>
                      <a:pt x="579" y="270"/>
                    </a:lnTo>
                    <a:lnTo>
                      <a:pt x="579" y="274"/>
                    </a:lnTo>
                    <a:lnTo>
                      <a:pt x="579" y="276"/>
                    </a:lnTo>
                    <a:lnTo>
                      <a:pt x="579" y="280"/>
                    </a:lnTo>
                    <a:lnTo>
                      <a:pt x="579" y="284"/>
                    </a:lnTo>
                    <a:lnTo>
                      <a:pt x="579" y="286"/>
                    </a:lnTo>
                    <a:lnTo>
                      <a:pt x="579" y="291"/>
                    </a:lnTo>
                    <a:lnTo>
                      <a:pt x="581" y="295"/>
                    </a:lnTo>
                    <a:lnTo>
                      <a:pt x="581" y="299"/>
                    </a:lnTo>
                    <a:lnTo>
                      <a:pt x="581" y="305"/>
                    </a:lnTo>
                    <a:lnTo>
                      <a:pt x="581" y="311"/>
                    </a:lnTo>
                    <a:lnTo>
                      <a:pt x="581" y="317"/>
                    </a:lnTo>
                    <a:lnTo>
                      <a:pt x="581" y="322"/>
                    </a:lnTo>
                    <a:lnTo>
                      <a:pt x="581" y="326"/>
                    </a:lnTo>
                    <a:lnTo>
                      <a:pt x="581" y="332"/>
                    </a:lnTo>
                    <a:lnTo>
                      <a:pt x="581" y="336"/>
                    </a:lnTo>
                    <a:lnTo>
                      <a:pt x="581" y="342"/>
                    </a:lnTo>
                    <a:lnTo>
                      <a:pt x="581" y="345"/>
                    </a:lnTo>
                    <a:lnTo>
                      <a:pt x="581" y="351"/>
                    </a:lnTo>
                    <a:lnTo>
                      <a:pt x="581" y="355"/>
                    </a:lnTo>
                    <a:lnTo>
                      <a:pt x="581" y="361"/>
                    </a:lnTo>
                    <a:lnTo>
                      <a:pt x="565" y="361"/>
                    </a:lnTo>
                    <a:lnTo>
                      <a:pt x="561" y="367"/>
                    </a:lnTo>
                    <a:lnTo>
                      <a:pt x="561" y="371"/>
                    </a:lnTo>
                    <a:lnTo>
                      <a:pt x="563" y="373"/>
                    </a:lnTo>
                    <a:lnTo>
                      <a:pt x="563" y="376"/>
                    </a:lnTo>
                    <a:lnTo>
                      <a:pt x="560" y="376"/>
                    </a:lnTo>
                    <a:lnTo>
                      <a:pt x="556" y="376"/>
                    </a:lnTo>
                    <a:lnTo>
                      <a:pt x="550" y="376"/>
                    </a:lnTo>
                    <a:lnTo>
                      <a:pt x="546" y="376"/>
                    </a:lnTo>
                    <a:lnTo>
                      <a:pt x="546" y="380"/>
                    </a:lnTo>
                    <a:lnTo>
                      <a:pt x="548" y="382"/>
                    </a:lnTo>
                    <a:lnTo>
                      <a:pt x="548" y="386"/>
                    </a:lnTo>
                    <a:lnTo>
                      <a:pt x="548" y="390"/>
                    </a:lnTo>
                    <a:lnTo>
                      <a:pt x="548" y="392"/>
                    </a:lnTo>
                    <a:lnTo>
                      <a:pt x="548" y="396"/>
                    </a:lnTo>
                    <a:lnTo>
                      <a:pt x="544" y="396"/>
                    </a:lnTo>
                    <a:lnTo>
                      <a:pt x="540" y="396"/>
                    </a:lnTo>
                    <a:lnTo>
                      <a:pt x="540" y="392"/>
                    </a:lnTo>
                    <a:lnTo>
                      <a:pt x="540" y="396"/>
                    </a:lnTo>
                    <a:lnTo>
                      <a:pt x="538" y="396"/>
                    </a:lnTo>
                    <a:lnTo>
                      <a:pt x="538" y="392"/>
                    </a:lnTo>
                    <a:lnTo>
                      <a:pt x="534" y="392"/>
                    </a:lnTo>
                    <a:lnTo>
                      <a:pt x="533" y="392"/>
                    </a:lnTo>
                    <a:lnTo>
                      <a:pt x="533" y="396"/>
                    </a:lnTo>
                    <a:lnTo>
                      <a:pt x="533" y="398"/>
                    </a:lnTo>
                    <a:lnTo>
                      <a:pt x="533" y="401"/>
                    </a:lnTo>
                    <a:lnTo>
                      <a:pt x="533" y="405"/>
                    </a:lnTo>
                    <a:lnTo>
                      <a:pt x="533" y="411"/>
                    </a:lnTo>
                    <a:lnTo>
                      <a:pt x="529" y="411"/>
                    </a:lnTo>
                    <a:lnTo>
                      <a:pt x="523" y="411"/>
                    </a:lnTo>
                    <a:lnTo>
                      <a:pt x="519" y="411"/>
                    </a:lnTo>
                    <a:lnTo>
                      <a:pt x="517" y="411"/>
                    </a:lnTo>
                    <a:lnTo>
                      <a:pt x="513" y="411"/>
                    </a:lnTo>
                    <a:lnTo>
                      <a:pt x="513" y="417"/>
                    </a:lnTo>
                    <a:lnTo>
                      <a:pt x="513" y="421"/>
                    </a:lnTo>
                    <a:lnTo>
                      <a:pt x="513" y="425"/>
                    </a:lnTo>
                    <a:lnTo>
                      <a:pt x="513" y="427"/>
                    </a:lnTo>
                    <a:lnTo>
                      <a:pt x="507" y="427"/>
                    </a:lnTo>
                    <a:lnTo>
                      <a:pt x="504" y="427"/>
                    </a:lnTo>
                    <a:lnTo>
                      <a:pt x="502" y="427"/>
                    </a:lnTo>
                    <a:lnTo>
                      <a:pt x="498" y="427"/>
                    </a:lnTo>
                    <a:lnTo>
                      <a:pt x="494" y="427"/>
                    </a:lnTo>
                    <a:lnTo>
                      <a:pt x="492" y="427"/>
                    </a:lnTo>
                    <a:lnTo>
                      <a:pt x="488" y="427"/>
                    </a:lnTo>
                    <a:lnTo>
                      <a:pt x="486" y="427"/>
                    </a:lnTo>
                    <a:lnTo>
                      <a:pt x="482" y="427"/>
                    </a:lnTo>
                    <a:lnTo>
                      <a:pt x="482" y="430"/>
                    </a:lnTo>
                    <a:lnTo>
                      <a:pt x="482" y="434"/>
                    </a:lnTo>
                    <a:lnTo>
                      <a:pt x="482" y="436"/>
                    </a:lnTo>
                    <a:lnTo>
                      <a:pt x="482" y="442"/>
                    </a:lnTo>
                    <a:lnTo>
                      <a:pt x="478" y="442"/>
                    </a:lnTo>
                    <a:lnTo>
                      <a:pt x="473" y="444"/>
                    </a:lnTo>
                    <a:lnTo>
                      <a:pt x="471" y="444"/>
                    </a:lnTo>
                    <a:lnTo>
                      <a:pt x="467" y="444"/>
                    </a:lnTo>
                    <a:lnTo>
                      <a:pt x="463" y="444"/>
                    </a:lnTo>
                    <a:lnTo>
                      <a:pt x="463" y="446"/>
                    </a:lnTo>
                    <a:lnTo>
                      <a:pt x="463" y="450"/>
                    </a:lnTo>
                    <a:lnTo>
                      <a:pt x="463" y="452"/>
                    </a:lnTo>
                    <a:lnTo>
                      <a:pt x="457" y="452"/>
                    </a:lnTo>
                    <a:lnTo>
                      <a:pt x="457" y="459"/>
                    </a:lnTo>
                    <a:lnTo>
                      <a:pt x="457" y="461"/>
                    </a:lnTo>
                    <a:lnTo>
                      <a:pt x="455" y="461"/>
                    </a:lnTo>
                    <a:lnTo>
                      <a:pt x="455" y="459"/>
                    </a:lnTo>
                    <a:lnTo>
                      <a:pt x="451" y="459"/>
                    </a:lnTo>
                    <a:lnTo>
                      <a:pt x="448" y="459"/>
                    </a:lnTo>
                    <a:lnTo>
                      <a:pt x="448" y="461"/>
                    </a:lnTo>
                    <a:lnTo>
                      <a:pt x="448" y="465"/>
                    </a:lnTo>
                    <a:lnTo>
                      <a:pt x="450" y="471"/>
                    </a:lnTo>
                    <a:lnTo>
                      <a:pt x="442" y="471"/>
                    </a:lnTo>
                    <a:lnTo>
                      <a:pt x="440" y="471"/>
                    </a:lnTo>
                    <a:lnTo>
                      <a:pt x="440" y="475"/>
                    </a:lnTo>
                    <a:lnTo>
                      <a:pt x="440" y="481"/>
                    </a:lnTo>
                    <a:lnTo>
                      <a:pt x="434" y="481"/>
                    </a:lnTo>
                    <a:lnTo>
                      <a:pt x="434" y="484"/>
                    </a:lnTo>
                    <a:lnTo>
                      <a:pt x="434" y="486"/>
                    </a:lnTo>
                    <a:lnTo>
                      <a:pt x="430" y="486"/>
                    </a:lnTo>
                    <a:lnTo>
                      <a:pt x="426" y="486"/>
                    </a:lnTo>
                    <a:lnTo>
                      <a:pt x="424" y="486"/>
                    </a:lnTo>
                    <a:lnTo>
                      <a:pt x="424" y="490"/>
                    </a:lnTo>
                    <a:lnTo>
                      <a:pt x="424" y="494"/>
                    </a:lnTo>
                    <a:lnTo>
                      <a:pt x="424" y="506"/>
                    </a:lnTo>
                    <a:lnTo>
                      <a:pt x="424" y="511"/>
                    </a:lnTo>
                    <a:lnTo>
                      <a:pt x="424" y="515"/>
                    </a:lnTo>
                    <a:lnTo>
                      <a:pt x="421" y="519"/>
                    </a:lnTo>
                    <a:lnTo>
                      <a:pt x="419" y="519"/>
                    </a:lnTo>
                    <a:lnTo>
                      <a:pt x="419" y="521"/>
                    </a:lnTo>
                    <a:lnTo>
                      <a:pt x="415" y="521"/>
                    </a:lnTo>
                    <a:lnTo>
                      <a:pt x="415" y="525"/>
                    </a:lnTo>
                    <a:lnTo>
                      <a:pt x="415" y="531"/>
                    </a:lnTo>
                    <a:lnTo>
                      <a:pt x="415" y="535"/>
                    </a:lnTo>
                    <a:lnTo>
                      <a:pt x="415" y="537"/>
                    </a:lnTo>
                    <a:lnTo>
                      <a:pt x="415" y="540"/>
                    </a:lnTo>
                    <a:lnTo>
                      <a:pt x="413" y="540"/>
                    </a:lnTo>
                    <a:lnTo>
                      <a:pt x="409" y="544"/>
                    </a:lnTo>
                    <a:lnTo>
                      <a:pt x="407" y="544"/>
                    </a:lnTo>
                    <a:lnTo>
                      <a:pt x="405" y="537"/>
                    </a:lnTo>
                    <a:lnTo>
                      <a:pt x="399" y="537"/>
                    </a:lnTo>
                    <a:lnTo>
                      <a:pt x="399" y="540"/>
                    </a:lnTo>
                    <a:lnTo>
                      <a:pt x="397" y="540"/>
                    </a:lnTo>
                    <a:lnTo>
                      <a:pt x="394" y="540"/>
                    </a:lnTo>
                    <a:lnTo>
                      <a:pt x="382" y="539"/>
                    </a:lnTo>
                    <a:lnTo>
                      <a:pt x="380" y="531"/>
                    </a:lnTo>
                    <a:lnTo>
                      <a:pt x="380" y="523"/>
                    </a:lnTo>
                    <a:lnTo>
                      <a:pt x="363" y="523"/>
                    </a:lnTo>
                    <a:lnTo>
                      <a:pt x="359" y="523"/>
                    </a:lnTo>
                    <a:lnTo>
                      <a:pt x="353" y="519"/>
                    </a:lnTo>
                    <a:lnTo>
                      <a:pt x="299" y="521"/>
                    </a:lnTo>
                    <a:lnTo>
                      <a:pt x="299" y="486"/>
                    </a:lnTo>
                    <a:lnTo>
                      <a:pt x="295" y="486"/>
                    </a:lnTo>
                    <a:lnTo>
                      <a:pt x="264" y="486"/>
                    </a:lnTo>
                    <a:lnTo>
                      <a:pt x="264" y="521"/>
                    </a:lnTo>
                    <a:lnTo>
                      <a:pt x="253" y="521"/>
                    </a:lnTo>
                    <a:lnTo>
                      <a:pt x="249" y="527"/>
                    </a:lnTo>
                    <a:lnTo>
                      <a:pt x="243" y="527"/>
                    </a:lnTo>
                    <a:lnTo>
                      <a:pt x="243" y="531"/>
                    </a:lnTo>
                    <a:lnTo>
                      <a:pt x="241" y="531"/>
                    </a:lnTo>
                    <a:lnTo>
                      <a:pt x="241" y="537"/>
                    </a:lnTo>
                    <a:lnTo>
                      <a:pt x="237" y="537"/>
                    </a:lnTo>
                    <a:lnTo>
                      <a:pt x="231" y="531"/>
                    </a:lnTo>
                    <a:lnTo>
                      <a:pt x="226" y="531"/>
                    </a:lnTo>
                    <a:lnTo>
                      <a:pt x="224" y="488"/>
                    </a:lnTo>
                    <a:lnTo>
                      <a:pt x="222" y="488"/>
                    </a:lnTo>
                    <a:lnTo>
                      <a:pt x="218" y="488"/>
                    </a:lnTo>
                    <a:lnTo>
                      <a:pt x="218" y="473"/>
                    </a:lnTo>
                    <a:lnTo>
                      <a:pt x="218" y="469"/>
                    </a:lnTo>
                    <a:lnTo>
                      <a:pt x="220" y="469"/>
                    </a:lnTo>
                    <a:lnTo>
                      <a:pt x="224" y="469"/>
                    </a:lnTo>
                    <a:lnTo>
                      <a:pt x="224" y="473"/>
                    </a:lnTo>
                    <a:lnTo>
                      <a:pt x="224" y="469"/>
                    </a:lnTo>
                    <a:lnTo>
                      <a:pt x="243" y="469"/>
                    </a:lnTo>
                    <a:lnTo>
                      <a:pt x="243" y="463"/>
                    </a:lnTo>
                    <a:lnTo>
                      <a:pt x="239" y="463"/>
                    </a:lnTo>
                    <a:lnTo>
                      <a:pt x="239" y="456"/>
                    </a:lnTo>
                    <a:lnTo>
                      <a:pt x="258" y="456"/>
                    </a:lnTo>
                    <a:lnTo>
                      <a:pt x="256" y="438"/>
                    </a:lnTo>
                    <a:lnTo>
                      <a:pt x="249" y="438"/>
                    </a:lnTo>
                    <a:lnTo>
                      <a:pt x="249" y="425"/>
                    </a:lnTo>
                    <a:lnTo>
                      <a:pt x="247" y="423"/>
                    </a:lnTo>
                    <a:lnTo>
                      <a:pt x="251" y="413"/>
                    </a:lnTo>
                    <a:lnTo>
                      <a:pt x="251" y="407"/>
                    </a:lnTo>
                    <a:lnTo>
                      <a:pt x="201" y="407"/>
                    </a:lnTo>
                    <a:lnTo>
                      <a:pt x="201" y="401"/>
                    </a:lnTo>
                    <a:lnTo>
                      <a:pt x="185" y="401"/>
                    </a:lnTo>
                    <a:lnTo>
                      <a:pt x="181" y="398"/>
                    </a:lnTo>
                    <a:lnTo>
                      <a:pt x="179" y="398"/>
                    </a:lnTo>
                    <a:lnTo>
                      <a:pt x="179" y="405"/>
                    </a:lnTo>
                    <a:lnTo>
                      <a:pt x="175" y="401"/>
                    </a:lnTo>
                    <a:lnTo>
                      <a:pt x="175" y="398"/>
                    </a:lnTo>
                    <a:lnTo>
                      <a:pt x="170" y="400"/>
                    </a:lnTo>
                    <a:lnTo>
                      <a:pt x="170" y="392"/>
                    </a:lnTo>
                    <a:lnTo>
                      <a:pt x="172" y="392"/>
                    </a:lnTo>
                    <a:lnTo>
                      <a:pt x="179" y="392"/>
                    </a:lnTo>
                    <a:lnTo>
                      <a:pt x="179" y="390"/>
                    </a:lnTo>
                    <a:lnTo>
                      <a:pt x="175" y="365"/>
                    </a:lnTo>
                    <a:lnTo>
                      <a:pt x="177" y="365"/>
                    </a:lnTo>
                    <a:lnTo>
                      <a:pt x="177" y="361"/>
                    </a:lnTo>
                    <a:lnTo>
                      <a:pt x="181" y="361"/>
                    </a:lnTo>
                    <a:lnTo>
                      <a:pt x="181" y="359"/>
                    </a:lnTo>
                    <a:lnTo>
                      <a:pt x="177" y="359"/>
                    </a:lnTo>
                    <a:lnTo>
                      <a:pt x="177" y="355"/>
                    </a:lnTo>
                    <a:lnTo>
                      <a:pt x="181" y="355"/>
                    </a:lnTo>
                    <a:lnTo>
                      <a:pt x="181" y="351"/>
                    </a:lnTo>
                    <a:lnTo>
                      <a:pt x="177" y="351"/>
                    </a:lnTo>
                    <a:lnTo>
                      <a:pt x="177" y="355"/>
                    </a:lnTo>
                    <a:lnTo>
                      <a:pt x="175" y="351"/>
                    </a:lnTo>
                    <a:lnTo>
                      <a:pt x="175" y="355"/>
                    </a:lnTo>
                    <a:lnTo>
                      <a:pt x="166" y="351"/>
                    </a:lnTo>
                    <a:lnTo>
                      <a:pt x="168" y="344"/>
                    </a:lnTo>
                    <a:lnTo>
                      <a:pt x="166" y="344"/>
                    </a:lnTo>
                    <a:lnTo>
                      <a:pt x="162" y="351"/>
                    </a:lnTo>
                    <a:lnTo>
                      <a:pt x="156" y="353"/>
                    </a:lnTo>
                    <a:lnTo>
                      <a:pt x="158" y="344"/>
                    </a:lnTo>
                    <a:lnTo>
                      <a:pt x="146" y="340"/>
                    </a:lnTo>
                    <a:lnTo>
                      <a:pt x="143" y="344"/>
                    </a:lnTo>
                    <a:lnTo>
                      <a:pt x="137" y="340"/>
                    </a:lnTo>
                    <a:lnTo>
                      <a:pt x="131" y="338"/>
                    </a:lnTo>
                    <a:lnTo>
                      <a:pt x="125" y="340"/>
                    </a:lnTo>
                    <a:lnTo>
                      <a:pt x="121" y="318"/>
                    </a:lnTo>
                    <a:lnTo>
                      <a:pt x="118" y="317"/>
                    </a:lnTo>
                    <a:lnTo>
                      <a:pt x="112" y="317"/>
                    </a:lnTo>
                    <a:lnTo>
                      <a:pt x="102" y="317"/>
                    </a:lnTo>
                    <a:lnTo>
                      <a:pt x="102" y="318"/>
                    </a:lnTo>
                    <a:lnTo>
                      <a:pt x="106" y="322"/>
                    </a:lnTo>
                    <a:lnTo>
                      <a:pt x="112" y="322"/>
                    </a:lnTo>
                    <a:lnTo>
                      <a:pt x="112" y="324"/>
                    </a:lnTo>
                    <a:lnTo>
                      <a:pt x="116" y="344"/>
                    </a:lnTo>
                    <a:lnTo>
                      <a:pt x="116" y="347"/>
                    </a:lnTo>
                    <a:lnTo>
                      <a:pt x="110" y="347"/>
                    </a:lnTo>
                    <a:lnTo>
                      <a:pt x="102" y="349"/>
                    </a:lnTo>
                    <a:lnTo>
                      <a:pt x="87" y="353"/>
                    </a:lnTo>
                    <a:lnTo>
                      <a:pt x="90" y="338"/>
                    </a:lnTo>
                    <a:lnTo>
                      <a:pt x="90" y="334"/>
                    </a:lnTo>
                    <a:lnTo>
                      <a:pt x="85" y="336"/>
                    </a:lnTo>
                    <a:lnTo>
                      <a:pt x="85" y="332"/>
                    </a:lnTo>
                    <a:lnTo>
                      <a:pt x="83" y="326"/>
                    </a:lnTo>
                    <a:lnTo>
                      <a:pt x="71" y="326"/>
                    </a:lnTo>
                    <a:lnTo>
                      <a:pt x="71" y="328"/>
                    </a:lnTo>
                    <a:lnTo>
                      <a:pt x="67" y="328"/>
                    </a:lnTo>
                    <a:lnTo>
                      <a:pt x="62" y="330"/>
                    </a:lnTo>
                    <a:lnTo>
                      <a:pt x="52" y="330"/>
                    </a:lnTo>
                    <a:lnTo>
                      <a:pt x="52" y="342"/>
                    </a:lnTo>
                    <a:lnTo>
                      <a:pt x="52" y="345"/>
                    </a:lnTo>
                    <a:lnTo>
                      <a:pt x="40" y="345"/>
                    </a:lnTo>
                    <a:lnTo>
                      <a:pt x="40" y="351"/>
                    </a:lnTo>
                    <a:lnTo>
                      <a:pt x="46" y="355"/>
                    </a:lnTo>
                    <a:lnTo>
                      <a:pt x="50" y="355"/>
                    </a:lnTo>
                    <a:lnTo>
                      <a:pt x="50" y="357"/>
                    </a:lnTo>
                    <a:lnTo>
                      <a:pt x="56" y="357"/>
                    </a:lnTo>
                    <a:lnTo>
                      <a:pt x="54" y="353"/>
                    </a:lnTo>
                    <a:lnTo>
                      <a:pt x="71" y="353"/>
                    </a:lnTo>
                    <a:lnTo>
                      <a:pt x="71" y="361"/>
                    </a:lnTo>
                    <a:lnTo>
                      <a:pt x="65" y="361"/>
                    </a:lnTo>
                    <a:lnTo>
                      <a:pt x="60" y="361"/>
                    </a:lnTo>
                    <a:lnTo>
                      <a:pt x="56" y="361"/>
                    </a:lnTo>
                    <a:lnTo>
                      <a:pt x="56" y="369"/>
                    </a:lnTo>
                    <a:lnTo>
                      <a:pt x="56" y="373"/>
                    </a:lnTo>
                    <a:lnTo>
                      <a:pt x="56" y="376"/>
                    </a:lnTo>
                    <a:lnTo>
                      <a:pt x="46" y="376"/>
                    </a:lnTo>
                    <a:lnTo>
                      <a:pt x="44" y="376"/>
                    </a:lnTo>
                    <a:lnTo>
                      <a:pt x="44" y="378"/>
                    </a:lnTo>
                    <a:lnTo>
                      <a:pt x="44" y="382"/>
                    </a:lnTo>
                    <a:lnTo>
                      <a:pt x="44" y="388"/>
                    </a:lnTo>
                    <a:lnTo>
                      <a:pt x="40" y="388"/>
                    </a:lnTo>
                    <a:lnTo>
                      <a:pt x="44" y="398"/>
                    </a:lnTo>
                    <a:lnTo>
                      <a:pt x="40" y="398"/>
                    </a:lnTo>
                    <a:lnTo>
                      <a:pt x="40" y="401"/>
                    </a:lnTo>
                    <a:lnTo>
                      <a:pt x="44" y="401"/>
                    </a:lnTo>
                    <a:lnTo>
                      <a:pt x="44" y="398"/>
                    </a:lnTo>
                    <a:lnTo>
                      <a:pt x="48" y="398"/>
                    </a:lnTo>
                    <a:lnTo>
                      <a:pt x="48" y="403"/>
                    </a:lnTo>
                    <a:lnTo>
                      <a:pt x="42" y="411"/>
                    </a:lnTo>
                    <a:lnTo>
                      <a:pt x="42" y="413"/>
                    </a:lnTo>
                    <a:lnTo>
                      <a:pt x="54" y="409"/>
                    </a:lnTo>
                    <a:lnTo>
                      <a:pt x="54" y="407"/>
                    </a:lnTo>
                    <a:lnTo>
                      <a:pt x="60" y="407"/>
                    </a:lnTo>
                    <a:lnTo>
                      <a:pt x="63" y="407"/>
                    </a:lnTo>
                    <a:lnTo>
                      <a:pt x="63" y="413"/>
                    </a:lnTo>
                    <a:lnTo>
                      <a:pt x="67" y="413"/>
                    </a:lnTo>
                    <a:lnTo>
                      <a:pt x="83" y="413"/>
                    </a:lnTo>
                    <a:lnTo>
                      <a:pt x="83" y="415"/>
                    </a:lnTo>
                    <a:lnTo>
                      <a:pt x="89" y="415"/>
                    </a:lnTo>
                    <a:lnTo>
                      <a:pt x="89" y="409"/>
                    </a:lnTo>
                    <a:lnTo>
                      <a:pt x="98" y="409"/>
                    </a:lnTo>
                    <a:lnTo>
                      <a:pt x="110" y="409"/>
                    </a:lnTo>
                    <a:lnTo>
                      <a:pt x="116" y="409"/>
                    </a:lnTo>
                    <a:lnTo>
                      <a:pt x="123" y="409"/>
                    </a:lnTo>
                    <a:lnTo>
                      <a:pt x="123" y="425"/>
                    </a:lnTo>
                    <a:lnTo>
                      <a:pt x="118" y="425"/>
                    </a:lnTo>
                    <a:lnTo>
                      <a:pt x="118" y="427"/>
                    </a:lnTo>
                    <a:lnTo>
                      <a:pt x="114" y="428"/>
                    </a:lnTo>
                    <a:lnTo>
                      <a:pt x="114" y="430"/>
                    </a:lnTo>
                    <a:lnTo>
                      <a:pt x="98" y="430"/>
                    </a:lnTo>
                    <a:lnTo>
                      <a:pt x="98" y="440"/>
                    </a:lnTo>
                    <a:lnTo>
                      <a:pt x="89" y="440"/>
                    </a:lnTo>
                    <a:lnTo>
                      <a:pt x="63" y="440"/>
                    </a:lnTo>
                    <a:lnTo>
                      <a:pt x="62" y="440"/>
                    </a:lnTo>
                    <a:lnTo>
                      <a:pt x="33" y="442"/>
                    </a:lnTo>
                    <a:lnTo>
                      <a:pt x="33" y="428"/>
                    </a:lnTo>
                    <a:lnTo>
                      <a:pt x="33" y="423"/>
                    </a:lnTo>
                    <a:lnTo>
                      <a:pt x="33" y="419"/>
                    </a:lnTo>
                    <a:lnTo>
                      <a:pt x="33" y="417"/>
                    </a:lnTo>
                    <a:lnTo>
                      <a:pt x="35" y="413"/>
                    </a:lnTo>
                    <a:lnTo>
                      <a:pt x="35" y="407"/>
                    </a:lnTo>
                    <a:lnTo>
                      <a:pt x="33" y="398"/>
                    </a:lnTo>
                    <a:lnTo>
                      <a:pt x="29" y="382"/>
                    </a:lnTo>
                    <a:lnTo>
                      <a:pt x="0" y="382"/>
                    </a:lnTo>
                    <a:lnTo>
                      <a:pt x="0" y="374"/>
                    </a:lnTo>
                    <a:lnTo>
                      <a:pt x="2" y="315"/>
                    </a:lnTo>
                    <a:lnTo>
                      <a:pt x="6" y="315"/>
                    </a:lnTo>
                    <a:lnTo>
                      <a:pt x="9" y="315"/>
                    </a:lnTo>
                    <a:lnTo>
                      <a:pt x="42" y="315"/>
                    </a:lnTo>
                    <a:lnTo>
                      <a:pt x="46" y="315"/>
                    </a:lnTo>
                    <a:lnTo>
                      <a:pt x="56" y="315"/>
                    </a:lnTo>
                    <a:lnTo>
                      <a:pt x="56" y="305"/>
                    </a:lnTo>
                    <a:lnTo>
                      <a:pt x="56" y="301"/>
                    </a:lnTo>
                    <a:lnTo>
                      <a:pt x="62" y="301"/>
                    </a:lnTo>
                    <a:lnTo>
                      <a:pt x="98" y="301"/>
                    </a:lnTo>
                    <a:lnTo>
                      <a:pt x="98" y="295"/>
                    </a:lnTo>
                    <a:lnTo>
                      <a:pt x="102" y="282"/>
                    </a:lnTo>
                    <a:lnTo>
                      <a:pt x="102" y="278"/>
                    </a:lnTo>
                    <a:lnTo>
                      <a:pt x="102" y="270"/>
                    </a:lnTo>
                    <a:lnTo>
                      <a:pt x="98" y="262"/>
                    </a:lnTo>
                    <a:lnTo>
                      <a:pt x="92" y="264"/>
                    </a:lnTo>
                    <a:lnTo>
                      <a:pt x="92" y="261"/>
                    </a:lnTo>
                    <a:lnTo>
                      <a:pt x="98" y="261"/>
                    </a:lnTo>
                    <a:lnTo>
                      <a:pt x="98" y="257"/>
                    </a:lnTo>
                    <a:lnTo>
                      <a:pt x="92" y="257"/>
                    </a:lnTo>
                    <a:lnTo>
                      <a:pt x="92" y="247"/>
                    </a:lnTo>
                    <a:lnTo>
                      <a:pt x="73" y="245"/>
                    </a:lnTo>
                    <a:lnTo>
                      <a:pt x="63" y="245"/>
                    </a:lnTo>
                    <a:lnTo>
                      <a:pt x="63" y="261"/>
                    </a:lnTo>
                    <a:lnTo>
                      <a:pt x="63" y="270"/>
                    </a:lnTo>
                    <a:lnTo>
                      <a:pt x="62" y="270"/>
                    </a:lnTo>
                    <a:lnTo>
                      <a:pt x="54" y="270"/>
                    </a:lnTo>
                    <a:lnTo>
                      <a:pt x="54" y="261"/>
                    </a:lnTo>
                    <a:lnTo>
                      <a:pt x="54" y="251"/>
                    </a:lnTo>
                    <a:lnTo>
                      <a:pt x="52" y="245"/>
                    </a:lnTo>
                    <a:lnTo>
                      <a:pt x="50" y="230"/>
                    </a:lnTo>
                    <a:lnTo>
                      <a:pt x="50" y="164"/>
                    </a:lnTo>
                    <a:lnTo>
                      <a:pt x="62" y="164"/>
                    </a:lnTo>
                    <a:lnTo>
                      <a:pt x="65" y="164"/>
                    </a:lnTo>
                    <a:lnTo>
                      <a:pt x="85" y="164"/>
                    </a:lnTo>
                    <a:lnTo>
                      <a:pt x="85" y="162"/>
                    </a:lnTo>
                    <a:lnTo>
                      <a:pt x="85" y="154"/>
                    </a:lnTo>
                    <a:lnTo>
                      <a:pt x="83" y="139"/>
                    </a:lnTo>
                    <a:lnTo>
                      <a:pt x="83" y="137"/>
                    </a:lnTo>
                    <a:lnTo>
                      <a:pt x="83" y="127"/>
                    </a:lnTo>
                    <a:lnTo>
                      <a:pt x="83" y="122"/>
                    </a:lnTo>
                    <a:lnTo>
                      <a:pt x="83" y="118"/>
                    </a:lnTo>
                    <a:lnTo>
                      <a:pt x="83" y="108"/>
                    </a:lnTo>
                    <a:lnTo>
                      <a:pt x="104" y="108"/>
                    </a:lnTo>
                    <a:lnTo>
                      <a:pt x="104" y="104"/>
                    </a:lnTo>
                    <a:lnTo>
                      <a:pt x="108" y="104"/>
                    </a:lnTo>
                    <a:lnTo>
                      <a:pt x="108" y="108"/>
                    </a:lnTo>
                    <a:lnTo>
                      <a:pt x="114" y="108"/>
                    </a:lnTo>
                    <a:lnTo>
                      <a:pt x="127" y="108"/>
                    </a:lnTo>
                    <a:lnTo>
                      <a:pt x="133" y="108"/>
                    </a:lnTo>
                    <a:lnTo>
                      <a:pt x="143" y="108"/>
                    </a:lnTo>
                    <a:lnTo>
                      <a:pt x="146" y="114"/>
                    </a:lnTo>
                    <a:lnTo>
                      <a:pt x="148" y="114"/>
                    </a:lnTo>
                    <a:lnTo>
                      <a:pt x="148" y="108"/>
                    </a:lnTo>
                    <a:lnTo>
                      <a:pt x="152" y="110"/>
                    </a:lnTo>
                    <a:lnTo>
                      <a:pt x="154" y="110"/>
                    </a:lnTo>
                    <a:lnTo>
                      <a:pt x="158" y="110"/>
                    </a:lnTo>
                    <a:lnTo>
                      <a:pt x="162" y="110"/>
                    </a:lnTo>
                    <a:lnTo>
                      <a:pt x="168" y="110"/>
                    </a:lnTo>
                    <a:lnTo>
                      <a:pt x="170" y="114"/>
                    </a:lnTo>
                    <a:lnTo>
                      <a:pt x="173" y="114"/>
                    </a:lnTo>
                    <a:lnTo>
                      <a:pt x="173" y="106"/>
                    </a:lnTo>
                    <a:lnTo>
                      <a:pt x="170" y="106"/>
                    </a:lnTo>
                    <a:lnTo>
                      <a:pt x="173" y="104"/>
                    </a:lnTo>
                    <a:lnTo>
                      <a:pt x="173" y="95"/>
                    </a:lnTo>
                    <a:lnTo>
                      <a:pt x="173" y="79"/>
                    </a:lnTo>
                    <a:lnTo>
                      <a:pt x="173" y="68"/>
                    </a:lnTo>
                    <a:lnTo>
                      <a:pt x="173" y="64"/>
                    </a:lnTo>
                    <a:lnTo>
                      <a:pt x="173" y="58"/>
                    </a:lnTo>
                    <a:lnTo>
                      <a:pt x="172" y="48"/>
                    </a:lnTo>
                    <a:lnTo>
                      <a:pt x="172" y="44"/>
                    </a:lnTo>
                    <a:lnTo>
                      <a:pt x="172" y="39"/>
                    </a:lnTo>
                    <a:lnTo>
                      <a:pt x="172" y="17"/>
                    </a:lnTo>
                    <a:lnTo>
                      <a:pt x="172" y="2"/>
                    </a:lnTo>
                    <a:lnTo>
                      <a:pt x="208" y="0"/>
                    </a:lnTo>
                    <a:lnTo>
                      <a:pt x="206" y="0"/>
                    </a:lnTo>
                    <a:lnTo>
                      <a:pt x="212" y="0"/>
                    </a:lnTo>
                    <a:lnTo>
                      <a:pt x="216" y="0"/>
                    </a:lnTo>
                    <a:moveTo>
                      <a:pt x="185" y="380"/>
                    </a:moveTo>
                    <a:lnTo>
                      <a:pt x="185" y="382"/>
                    </a:lnTo>
                    <a:lnTo>
                      <a:pt x="187" y="382"/>
                    </a:lnTo>
                    <a:lnTo>
                      <a:pt x="187" y="392"/>
                    </a:lnTo>
                    <a:lnTo>
                      <a:pt x="191" y="392"/>
                    </a:lnTo>
                    <a:lnTo>
                      <a:pt x="191" y="390"/>
                    </a:lnTo>
                    <a:lnTo>
                      <a:pt x="195" y="386"/>
                    </a:lnTo>
                    <a:lnTo>
                      <a:pt x="195" y="382"/>
                    </a:lnTo>
                    <a:lnTo>
                      <a:pt x="191" y="382"/>
                    </a:lnTo>
                    <a:lnTo>
                      <a:pt x="191" y="380"/>
                    </a:lnTo>
                    <a:lnTo>
                      <a:pt x="191" y="376"/>
                    </a:lnTo>
                    <a:lnTo>
                      <a:pt x="185" y="376"/>
                    </a:lnTo>
                    <a:lnTo>
                      <a:pt x="185" y="380"/>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54" name="Freeform 49"/>
              <p:cNvSpPr>
                <a:spLocks/>
              </p:cNvSpPr>
              <p:nvPr/>
            </p:nvSpPr>
            <p:spPr bwMode="auto">
              <a:xfrm>
                <a:off x="2045" y="616"/>
                <a:ext cx="137" cy="124"/>
              </a:xfrm>
              <a:custGeom>
                <a:avLst/>
                <a:gdLst>
                  <a:gd name="T0" fmla="*/ 4 w 137"/>
                  <a:gd name="T1" fmla="*/ 50 h 124"/>
                  <a:gd name="T2" fmla="*/ 9 w 137"/>
                  <a:gd name="T3" fmla="*/ 44 h 124"/>
                  <a:gd name="T4" fmla="*/ 11 w 137"/>
                  <a:gd name="T5" fmla="*/ 41 h 124"/>
                  <a:gd name="T6" fmla="*/ 15 w 137"/>
                  <a:gd name="T7" fmla="*/ 37 h 124"/>
                  <a:gd name="T8" fmla="*/ 15 w 137"/>
                  <a:gd name="T9" fmla="*/ 31 h 124"/>
                  <a:gd name="T10" fmla="*/ 17 w 137"/>
                  <a:gd name="T11" fmla="*/ 29 h 124"/>
                  <a:gd name="T12" fmla="*/ 15 w 137"/>
                  <a:gd name="T13" fmla="*/ 25 h 124"/>
                  <a:gd name="T14" fmla="*/ 25 w 137"/>
                  <a:gd name="T15" fmla="*/ 19 h 124"/>
                  <a:gd name="T16" fmla="*/ 31 w 137"/>
                  <a:gd name="T17" fmla="*/ 12 h 124"/>
                  <a:gd name="T18" fmla="*/ 40 w 137"/>
                  <a:gd name="T19" fmla="*/ 4 h 124"/>
                  <a:gd name="T20" fmla="*/ 42 w 137"/>
                  <a:gd name="T21" fmla="*/ 0 h 124"/>
                  <a:gd name="T22" fmla="*/ 71 w 137"/>
                  <a:gd name="T23" fmla="*/ 12 h 124"/>
                  <a:gd name="T24" fmla="*/ 73 w 137"/>
                  <a:gd name="T25" fmla="*/ 8 h 124"/>
                  <a:gd name="T26" fmla="*/ 81 w 137"/>
                  <a:gd name="T27" fmla="*/ 15 h 124"/>
                  <a:gd name="T28" fmla="*/ 92 w 137"/>
                  <a:gd name="T29" fmla="*/ 23 h 124"/>
                  <a:gd name="T30" fmla="*/ 108 w 137"/>
                  <a:gd name="T31" fmla="*/ 42 h 124"/>
                  <a:gd name="T32" fmla="*/ 112 w 137"/>
                  <a:gd name="T33" fmla="*/ 44 h 124"/>
                  <a:gd name="T34" fmla="*/ 131 w 137"/>
                  <a:gd name="T35" fmla="*/ 68 h 124"/>
                  <a:gd name="T36" fmla="*/ 137 w 137"/>
                  <a:gd name="T37" fmla="*/ 75 h 124"/>
                  <a:gd name="T38" fmla="*/ 114 w 137"/>
                  <a:gd name="T39" fmla="*/ 93 h 124"/>
                  <a:gd name="T40" fmla="*/ 90 w 137"/>
                  <a:gd name="T41" fmla="*/ 104 h 124"/>
                  <a:gd name="T42" fmla="*/ 83 w 137"/>
                  <a:gd name="T43" fmla="*/ 110 h 124"/>
                  <a:gd name="T44" fmla="*/ 75 w 137"/>
                  <a:gd name="T45" fmla="*/ 114 h 124"/>
                  <a:gd name="T46" fmla="*/ 67 w 137"/>
                  <a:gd name="T47" fmla="*/ 120 h 124"/>
                  <a:gd name="T48" fmla="*/ 60 w 137"/>
                  <a:gd name="T49" fmla="*/ 124 h 124"/>
                  <a:gd name="T50" fmla="*/ 58 w 137"/>
                  <a:gd name="T51" fmla="*/ 114 h 124"/>
                  <a:gd name="T52" fmla="*/ 50 w 137"/>
                  <a:gd name="T53" fmla="*/ 108 h 124"/>
                  <a:gd name="T54" fmla="*/ 48 w 137"/>
                  <a:gd name="T55" fmla="*/ 102 h 124"/>
                  <a:gd name="T56" fmla="*/ 40 w 137"/>
                  <a:gd name="T57" fmla="*/ 96 h 124"/>
                  <a:gd name="T58" fmla="*/ 38 w 137"/>
                  <a:gd name="T59" fmla="*/ 93 h 124"/>
                  <a:gd name="T60" fmla="*/ 34 w 137"/>
                  <a:gd name="T61" fmla="*/ 93 h 124"/>
                  <a:gd name="T62" fmla="*/ 34 w 137"/>
                  <a:gd name="T63" fmla="*/ 93 h 124"/>
                  <a:gd name="T64" fmla="*/ 31 w 137"/>
                  <a:gd name="T65" fmla="*/ 91 h 124"/>
                  <a:gd name="T66" fmla="*/ 29 w 137"/>
                  <a:gd name="T67" fmla="*/ 83 h 124"/>
                  <a:gd name="T68" fmla="*/ 25 w 137"/>
                  <a:gd name="T69" fmla="*/ 77 h 124"/>
                  <a:gd name="T70" fmla="*/ 19 w 137"/>
                  <a:gd name="T71" fmla="*/ 75 h 124"/>
                  <a:gd name="T72" fmla="*/ 9 w 137"/>
                  <a:gd name="T73" fmla="*/ 66 h 124"/>
                  <a:gd name="T74" fmla="*/ 4 w 137"/>
                  <a:gd name="T75" fmla="*/ 6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7"/>
                  <a:gd name="T115" fmla="*/ 0 h 124"/>
                  <a:gd name="T116" fmla="*/ 137 w 137"/>
                  <a:gd name="T117" fmla="*/ 124 h 12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7" h="124">
                    <a:moveTo>
                      <a:pt x="0" y="56"/>
                    </a:moveTo>
                    <a:lnTo>
                      <a:pt x="4" y="50"/>
                    </a:lnTo>
                    <a:lnTo>
                      <a:pt x="6" y="46"/>
                    </a:lnTo>
                    <a:lnTo>
                      <a:pt x="9" y="44"/>
                    </a:lnTo>
                    <a:lnTo>
                      <a:pt x="9" y="41"/>
                    </a:lnTo>
                    <a:lnTo>
                      <a:pt x="11" y="41"/>
                    </a:lnTo>
                    <a:lnTo>
                      <a:pt x="11" y="39"/>
                    </a:lnTo>
                    <a:lnTo>
                      <a:pt x="15" y="37"/>
                    </a:lnTo>
                    <a:lnTo>
                      <a:pt x="15" y="35"/>
                    </a:lnTo>
                    <a:lnTo>
                      <a:pt x="15" y="31"/>
                    </a:lnTo>
                    <a:lnTo>
                      <a:pt x="17" y="31"/>
                    </a:lnTo>
                    <a:lnTo>
                      <a:pt x="17" y="29"/>
                    </a:lnTo>
                    <a:lnTo>
                      <a:pt x="15" y="29"/>
                    </a:lnTo>
                    <a:lnTo>
                      <a:pt x="15" y="25"/>
                    </a:lnTo>
                    <a:lnTo>
                      <a:pt x="17" y="21"/>
                    </a:lnTo>
                    <a:lnTo>
                      <a:pt x="25" y="19"/>
                    </a:lnTo>
                    <a:lnTo>
                      <a:pt x="31" y="15"/>
                    </a:lnTo>
                    <a:lnTo>
                      <a:pt x="31" y="12"/>
                    </a:lnTo>
                    <a:lnTo>
                      <a:pt x="33" y="10"/>
                    </a:lnTo>
                    <a:lnTo>
                      <a:pt x="40" y="4"/>
                    </a:lnTo>
                    <a:lnTo>
                      <a:pt x="38" y="0"/>
                    </a:lnTo>
                    <a:lnTo>
                      <a:pt x="42" y="0"/>
                    </a:lnTo>
                    <a:lnTo>
                      <a:pt x="61" y="17"/>
                    </a:lnTo>
                    <a:lnTo>
                      <a:pt x="71" y="12"/>
                    </a:lnTo>
                    <a:lnTo>
                      <a:pt x="71" y="10"/>
                    </a:lnTo>
                    <a:lnTo>
                      <a:pt x="73" y="8"/>
                    </a:lnTo>
                    <a:lnTo>
                      <a:pt x="81" y="12"/>
                    </a:lnTo>
                    <a:lnTo>
                      <a:pt x="81" y="15"/>
                    </a:lnTo>
                    <a:lnTo>
                      <a:pt x="87" y="17"/>
                    </a:lnTo>
                    <a:lnTo>
                      <a:pt x="92" y="23"/>
                    </a:lnTo>
                    <a:lnTo>
                      <a:pt x="100" y="33"/>
                    </a:lnTo>
                    <a:lnTo>
                      <a:pt x="108" y="42"/>
                    </a:lnTo>
                    <a:lnTo>
                      <a:pt x="112" y="42"/>
                    </a:lnTo>
                    <a:lnTo>
                      <a:pt x="112" y="44"/>
                    </a:lnTo>
                    <a:lnTo>
                      <a:pt x="117" y="48"/>
                    </a:lnTo>
                    <a:lnTo>
                      <a:pt x="131" y="68"/>
                    </a:lnTo>
                    <a:lnTo>
                      <a:pt x="135" y="69"/>
                    </a:lnTo>
                    <a:lnTo>
                      <a:pt x="137" y="75"/>
                    </a:lnTo>
                    <a:lnTo>
                      <a:pt x="129" y="83"/>
                    </a:lnTo>
                    <a:lnTo>
                      <a:pt x="114" y="93"/>
                    </a:lnTo>
                    <a:lnTo>
                      <a:pt x="100" y="98"/>
                    </a:lnTo>
                    <a:lnTo>
                      <a:pt x="90" y="104"/>
                    </a:lnTo>
                    <a:lnTo>
                      <a:pt x="85" y="108"/>
                    </a:lnTo>
                    <a:lnTo>
                      <a:pt x="83" y="110"/>
                    </a:lnTo>
                    <a:lnTo>
                      <a:pt x="79" y="114"/>
                    </a:lnTo>
                    <a:lnTo>
                      <a:pt x="75" y="114"/>
                    </a:lnTo>
                    <a:lnTo>
                      <a:pt x="69" y="118"/>
                    </a:lnTo>
                    <a:lnTo>
                      <a:pt x="67" y="120"/>
                    </a:lnTo>
                    <a:lnTo>
                      <a:pt x="63" y="124"/>
                    </a:lnTo>
                    <a:lnTo>
                      <a:pt x="60" y="124"/>
                    </a:lnTo>
                    <a:lnTo>
                      <a:pt x="60" y="120"/>
                    </a:lnTo>
                    <a:lnTo>
                      <a:pt x="58" y="114"/>
                    </a:lnTo>
                    <a:lnTo>
                      <a:pt x="54" y="112"/>
                    </a:lnTo>
                    <a:lnTo>
                      <a:pt x="50" y="108"/>
                    </a:lnTo>
                    <a:lnTo>
                      <a:pt x="48" y="106"/>
                    </a:lnTo>
                    <a:lnTo>
                      <a:pt x="48" y="102"/>
                    </a:lnTo>
                    <a:lnTo>
                      <a:pt x="44" y="98"/>
                    </a:lnTo>
                    <a:lnTo>
                      <a:pt x="40" y="96"/>
                    </a:lnTo>
                    <a:lnTo>
                      <a:pt x="38" y="96"/>
                    </a:lnTo>
                    <a:lnTo>
                      <a:pt x="38" y="93"/>
                    </a:lnTo>
                    <a:lnTo>
                      <a:pt x="34" y="96"/>
                    </a:lnTo>
                    <a:lnTo>
                      <a:pt x="34" y="93"/>
                    </a:lnTo>
                    <a:lnTo>
                      <a:pt x="31" y="93"/>
                    </a:lnTo>
                    <a:lnTo>
                      <a:pt x="34" y="93"/>
                    </a:lnTo>
                    <a:lnTo>
                      <a:pt x="34" y="91"/>
                    </a:lnTo>
                    <a:lnTo>
                      <a:pt x="31" y="91"/>
                    </a:lnTo>
                    <a:lnTo>
                      <a:pt x="29" y="87"/>
                    </a:lnTo>
                    <a:lnTo>
                      <a:pt x="29" y="83"/>
                    </a:lnTo>
                    <a:lnTo>
                      <a:pt x="25" y="81"/>
                    </a:lnTo>
                    <a:lnTo>
                      <a:pt x="25" y="77"/>
                    </a:lnTo>
                    <a:lnTo>
                      <a:pt x="21" y="75"/>
                    </a:lnTo>
                    <a:lnTo>
                      <a:pt x="19" y="75"/>
                    </a:lnTo>
                    <a:lnTo>
                      <a:pt x="15" y="71"/>
                    </a:lnTo>
                    <a:lnTo>
                      <a:pt x="9" y="66"/>
                    </a:lnTo>
                    <a:lnTo>
                      <a:pt x="6" y="66"/>
                    </a:lnTo>
                    <a:lnTo>
                      <a:pt x="4" y="60"/>
                    </a:lnTo>
                    <a:lnTo>
                      <a:pt x="0" y="56"/>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55" name="Freeform 50"/>
              <p:cNvSpPr>
                <a:spLocks/>
              </p:cNvSpPr>
              <p:nvPr/>
            </p:nvSpPr>
            <p:spPr bwMode="auto">
              <a:xfrm>
                <a:off x="2045" y="616"/>
                <a:ext cx="137" cy="124"/>
              </a:xfrm>
              <a:custGeom>
                <a:avLst/>
                <a:gdLst>
                  <a:gd name="T0" fmla="*/ 4 w 137"/>
                  <a:gd name="T1" fmla="*/ 50 h 124"/>
                  <a:gd name="T2" fmla="*/ 9 w 137"/>
                  <a:gd name="T3" fmla="*/ 44 h 124"/>
                  <a:gd name="T4" fmla="*/ 11 w 137"/>
                  <a:gd name="T5" fmla="*/ 41 h 124"/>
                  <a:gd name="T6" fmla="*/ 15 w 137"/>
                  <a:gd name="T7" fmla="*/ 37 h 124"/>
                  <a:gd name="T8" fmla="*/ 15 w 137"/>
                  <a:gd name="T9" fmla="*/ 31 h 124"/>
                  <a:gd name="T10" fmla="*/ 17 w 137"/>
                  <a:gd name="T11" fmla="*/ 29 h 124"/>
                  <a:gd name="T12" fmla="*/ 15 w 137"/>
                  <a:gd name="T13" fmla="*/ 25 h 124"/>
                  <a:gd name="T14" fmla="*/ 25 w 137"/>
                  <a:gd name="T15" fmla="*/ 19 h 124"/>
                  <a:gd name="T16" fmla="*/ 31 w 137"/>
                  <a:gd name="T17" fmla="*/ 12 h 124"/>
                  <a:gd name="T18" fmla="*/ 40 w 137"/>
                  <a:gd name="T19" fmla="*/ 4 h 124"/>
                  <a:gd name="T20" fmla="*/ 42 w 137"/>
                  <a:gd name="T21" fmla="*/ 0 h 124"/>
                  <a:gd name="T22" fmla="*/ 71 w 137"/>
                  <a:gd name="T23" fmla="*/ 12 h 124"/>
                  <a:gd name="T24" fmla="*/ 73 w 137"/>
                  <a:gd name="T25" fmla="*/ 8 h 124"/>
                  <a:gd name="T26" fmla="*/ 81 w 137"/>
                  <a:gd name="T27" fmla="*/ 15 h 124"/>
                  <a:gd name="T28" fmla="*/ 92 w 137"/>
                  <a:gd name="T29" fmla="*/ 23 h 124"/>
                  <a:gd name="T30" fmla="*/ 108 w 137"/>
                  <a:gd name="T31" fmla="*/ 42 h 124"/>
                  <a:gd name="T32" fmla="*/ 112 w 137"/>
                  <a:gd name="T33" fmla="*/ 44 h 124"/>
                  <a:gd name="T34" fmla="*/ 131 w 137"/>
                  <a:gd name="T35" fmla="*/ 68 h 124"/>
                  <a:gd name="T36" fmla="*/ 137 w 137"/>
                  <a:gd name="T37" fmla="*/ 75 h 124"/>
                  <a:gd name="T38" fmla="*/ 114 w 137"/>
                  <a:gd name="T39" fmla="*/ 93 h 124"/>
                  <a:gd name="T40" fmla="*/ 90 w 137"/>
                  <a:gd name="T41" fmla="*/ 104 h 124"/>
                  <a:gd name="T42" fmla="*/ 83 w 137"/>
                  <a:gd name="T43" fmla="*/ 110 h 124"/>
                  <a:gd name="T44" fmla="*/ 75 w 137"/>
                  <a:gd name="T45" fmla="*/ 114 h 124"/>
                  <a:gd name="T46" fmla="*/ 67 w 137"/>
                  <a:gd name="T47" fmla="*/ 120 h 124"/>
                  <a:gd name="T48" fmla="*/ 60 w 137"/>
                  <a:gd name="T49" fmla="*/ 124 h 124"/>
                  <a:gd name="T50" fmla="*/ 58 w 137"/>
                  <a:gd name="T51" fmla="*/ 114 h 124"/>
                  <a:gd name="T52" fmla="*/ 50 w 137"/>
                  <a:gd name="T53" fmla="*/ 108 h 124"/>
                  <a:gd name="T54" fmla="*/ 48 w 137"/>
                  <a:gd name="T55" fmla="*/ 102 h 124"/>
                  <a:gd name="T56" fmla="*/ 40 w 137"/>
                  <a:gd name="T57" fmla="*/ 96 h 124"/>
                  <a:gd name="T58" fmla="*/ 38 w 137"/>
                  <a:gd name="T59" fmla="*/ 93 h 124"/>
                  <a:gd name="T60" fmla="*/ 34 w 137"/>
                  <a:gd name="T61" fmla="*/ 93 h 124"/>
                  <a:gd name="T62" fmla="*/ 34 w 137"/>
                  <a:gd name="T63" fmla="*/ 93 h 124"/>
                  <a:gd name="T64" fmla="*/ 31 w 137"/>
                  <a:gd name="T65" fmla="*/ 91 h 124"/>
                  <a:gd name="T66" fmla="*/ 29 w 137"/>
                  <a:gd name="T67" fmla="*/ 83 h 124"/>
                  <a:gd name="T68" fmla="*/ 25 w 137"/>
                  <a:gd name="T69" fmla="*/ 77 h 124"/>
                  <a:gd name="T70" fmla="*/ 19 w 137"/>
                  <a:gd name="T71" fmla="*/ 75 h 124"/>
                  <a:gd name="T72" fmla="*/ 9 w 137"/>
                  <a:gd name="T73" fmla="*/ 66 h 124"/>
                  <a:gd name="T74" fmla="*/ 4 w 137"/>
                  <a:gd name="T75" fmla="*/ 6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7"/>
                  <a:gd name="T115" fmla="*/ 0 h 124"/>
                  <a:gd name="T116" fmla="*/ 137 w 137"/>
                  <a:gd name="T117" fmla="*/ 124 h 12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7" h="124">
                    <a:moveTo>
                      <a:pt x="0" y="56"/>
                    </a:moveTo>
                    <a:lnTo>
                      <a:pt x="4" y="50"/>
                    </a:lnTo>
                    <a:lnTo>
                      <a:pt x="6" y="46"/>
                    </a:lnTo>
                    <a:lnTo>
                      <a:pt x="9" y="44"/>
                    </a:lnTo>
                    <a:lnTo>
                      <a:pt x="9" y="41"/>
                    </a:lnTo>
                    <a:lnTo>
                      <a:pt x="11" y="41"/>
                    </a:lnTo>
                    <a:lnTo>
                      <a:pt x="11" y="39"/>
                    </a:lnTo>
                    <a:lnTo>
                      <a:pt x="15" y="37"/>
                    </a:lnTo>
                    <a:lnTo>
                      <a:pt x="15" y="35"/>
                    </a:lnTo>
                    <a:lnTo>
                      <a:pt x="15" y="31"/>
                    </a:lnTo>
                    <a:lnTo>
                      <a:pt x="17" y="31"/>
                    </a:lnTo>
                    <a:lnTo>
                      <a:pt x="17" y="29"/>
                    </a:lnTo>
                    <a:lnTo>
                      <a:pt x="15" y="29"/>
                    </a:lnTo>
                    <a:lnTo>
                      <a:pt x="15" y="25"/>
                    </a:lnTo>
                    <a:lnTo>
                      <a:pt x="17" y="21"/>
                    </a:lnTo>
                    <a:lnTo>
                      <a:pt x="25" y="19"/>
                    </a:lnTo>
                    <a:lnTo>
                      <a:pt x="31" y="15"/>
                    </a:lnTo>
                    <a:lnTo>
                      <a:pt x="31" y="12"/>
                    </a:lnTo>
                    <a:lnTo>
                      <a:pt x="33" y="10"/>
                    </a:lnTo>
                    <a:lnTo>
                      <a:pt x="40" y="4"/>
                    </a:lnTo>
                    <a:lnTo>
                      <a:pt x="38" y="0"/>
                    </a:lnTo>
                    <a:lnTo>
                      <a:pt x="42" y="0"/>
                    </a:lnTo>
                    <a:lnTo>
                      <a:pt x="61" y="17"/>
                    </a:lnTo>
                    <a:lnTo>
                      <a:pt x="71" y="12"/>
                    </a:lnTo>
                    <a:lnTo>
                      <a:pt x="71" y="10"/>
                    </a:lnTo>
                    <a:lnTo>
                      <a:pt x="73" y="8"/>
                    </a:lnTo>
                    <a:lnTo>
                      <a:pt x="81" y="12"/>
                    </a:lnTo>
                    <a:lnTo>
                      <a:pt x="81" y="15"/>
                    </a:lnTo>
                    <a:lnTo>
                      <a:pt x="87" y="17"/>
                    </a:lnTo>
                    <a:lnTo>
                      <a:pt x="92" y="23"/>
                    </a:lnTo>
                    <a:lnTo>
                      <a:pt x="100" y="33"/>
                    </a:lnTo>
                    <a:lnTo>
                      <a:pt x="108" y="42"/>
                    </a:lnTo>
                    <a:lnTo>
                      <a:pt x="112" y="42"/>
                    </a:lnTo>
                    <a:lnTo>
                      <a:pt x="112" y="44"/>
                    </a:lnTo>
                    <a:lnTo>
                      <a:pt x="117" y="48"/>
                    </a:lnTo>
                    <a:lnTo>
                      <a:pt x="131" y="68"/>
                    </a:lnTo>
                    <a:lnTo>
                      <a:pt x="135" y="69"/>
                    </a:lnTo>
                    <a:lnTo>
                      <a:pt x="137" y="75"/>
                    </a:lnTo>
                    <a:lnTo>
                      <a:pt x="129" y="83"/>
                    </a:lnTo>
                    <a:lnTo>
                      <a:pt x="114" y="93"/>
                    </a:lnTo>
                    <a:lnTo>
                      <a:pt x="100" y="98"/>
                    </a:lnTo>
                    <a:lnTo>
                      <a:pt x="90" y="104"/>
                    </a:lnTo>
                    <a:lnTo>
                      <a:pt x="85" y="108"/>
                    </a:lnTo>
                    <a:lnTo>
                      <a:pt x="83" y="110"/>
                    </a:lnTo>
                    <a:lnTo>
                      <a:pt x="79" y="114"/>
                    </a:lnTo>
                    <a:lnTo>
                      <a:pt x="75" y="114"/>
                    </a:lnTo>
                    <a:lnTo>
                      <a:pt x="69" y="118"/>
                    </a:lnTo>
                    <a:lnTo>
                      <a:pt x="67" y="120"/>
                    </a:lnTo>
                    <a:lnTo>
                      <a:pt x="63" y="124"/>
                    </a:lnTo>
                    <a:lnTo>
                      <a:pt x="60" y="124"/>
                    </a:lnTo>
                    <a:lnTo>
                      <a:pt x="60" y="120"/>
                    </a:lnTo>
                    <a:lnTo>
                      <a:pt x="58" y="114"/>
                    </a:lnTo>
                    <a:lnTo>
                      <a:pt x="54" y="112"/>
                    </a:lnTo>
                    <a:lnTo>
                      <a:pt x="50" y="108"/>
                    </a:lnTo>
                    <a:lnTo>
                      <a:pt x="48" y="106"/>
                    </a:lnTo>
                    <a:lnTo>
                      <a:pt x="48" y="102"/>
                    </a:lnTo>
                    <a:lnTo>
                      <a:pt x="44" y="98"/>
                    </a:lnTo>
                    <a:lnTo>
                      <a:pt x="40" y="96"/>
                    </a:lnTo>
                    <a:lnTo>
                      <a:pt x="38" y="96"/>
                    </a:lnTo>
                    <a:lnTo>
                      <a:pt x="38" y="93"/>
                    </a:lnTo>
                    <a:lnTo>
                      <a:pt x="34" y="96"/>
                    </a:lnTo>
                    <a:lnTo>
                      <a:pt x="34" y="93"/>
                    </a:lnTo>
                    <a:lnTo>
                      <a:pt x="31" y="93"/>
                    </a:lnTo>
                    <a:lnTo>
                      <a:pt x="34" y="93"/>
                    </a:lnTo>
                    <a:lnTo>
                      <a:pt x="34" y="91"/>
                    </a:lnTo>
                    <a:lnTo>
                      <a:pt x="31" y="91"/>
                    </a:lnTo>
                    <a:lnTo>
                      <a:pt x="29" y="87"/>
                    </a:lnTo>
                    <a:lnTo>
                      <a:pt x="29" y="83"/>
                    </a:lnTo>
                    <a:lnTo>
                      <a:pt x="25" y="81"/>
                    </a:lnTo>
                    <a:lnTo>
                      <a:pt x="25" y="77"/>
                    </a:lnTo>
                    <a:lnTo>
                      <a:pt x="21" y="75"/>
                    </a:lnTo>
                    <a:lnTo>
                      <a:pt x="19" y="75"/>
                    </a:lnTo>
                    <a:lnTo>
                      <a:pt x="15" y="71"/>
                    </a:lnTo>
                    <a:lnTo>
                      <a:pt x="9" y="66"/>
                    </a:lnTo>
                    <a:lnTo>
                      <a:pt x="6" y="66"/>
                    </a:lnTo>
                    <a:lnTo>
                      <a:pt x="4" y="60"/>
                    </a:lnTo>
                    <a:lnTo>
                      <a:pt x="0" y="56"/>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56" name="Freeform 51"/>
              <p:cNvSpPr>
                <a:spLocks/>
              </p:cNvSpPr>
              <p:nvPr/>
            </p:nvSpPr>
            <p:spPr bwMode="auto">
              <a:xfrm>
                <a:off x="2143" y="649"/>
                <a:ext cx="253" cy="170"/>
              </a:xfrm>
              <a:custGeom>
                <a:avLst/>
                <a:gdLst>
                  <a:gd name="T0" fmla="*/ 170 w 253"/>
                  <a:gd name="T1" fmla="*/ 46 h 170"/>
                  <a:gd name="T2" fmla="*/ 184 w 253"/>
                  <a:gd name="T3" fmla="*/ 65 h 170"/>
                  <a:gd name="T4" fmla="*/ 199 w 253"/>
                  <a:gd name="T5" fmla="*/ 62 h 170"/>
                  <a:gd name="T6" fmla="*/ 203 w 253"/>
                  <a:gd name="T7" fmla="*/ 71 h 170"/>
                  <a:gd name="T8" fmla="*/ 203 w 253"/>
                  <a:gd name="T9" fmla="*/ 87 h 170"/>
                  <a:gd name="T10" fmla="*/ 209 w 253"/>
                  <a:gd name="T11" fmla="*/ 77 h 170"/>
                  <a:gd name="T12" fmla="*/ 218 w 253"/>
                  <a:gd name="T13" fmla="*/ 71 h 170"/>
                  <a:gd name="T14" fmla="*/ 238 w 253"/>
                  <a:gd name="T15" fmla="*/ 67 h 170"/>
                  <a:gd name="T16" fmla="*/ 243 w 253"/>
                  <a:gd name="T17" fmla="*/ 63 h 170"/>
                  <a:gd name="T18" fmla="*/ 249 w 253"/>
                  <a:gd name="T19" fmla="*/ 73 h 170"/>
                  <a:gd name="T20" fmla="*/ 253 w 253"/>
                  <a:gd name="T21" fmla="*/ 89 h 170"/>
                  <a:gd name="T22" fmla="*/ 232 w 253"/>
                  <a:gd name="T23" fmla="*/ 104 h 170"/>
                  <a:gd name="T24" fmla="*/ 176 w 253"/>
                  <a:gd name="T25" fmla="*/ 127 h 170"/>
                  <a:gd name="T26" fmla="*/ 157 w 253"/>
                  <a:gd name="T27" fmla="*/ 133 h 170"/>
                  <a:gd name="T28" fmla="*/ 128 w 253"/>
                  <a:gd name="T29" fmla="*/ 121 h 170"/>
                  <a:gd name="T30" fmla="*/ 116 w 253"/>
                  <a:gd name="T31" fmla="*/ 129 h 170"/>
                  <a:gd name="T32" fmla="*/ 97 w 253"/>
                  <a:gd name="T33" fmla="*/ 139 h 170"/>
                  <a:gd name="T34" fmla="*/ 81 w 253"/>
                  <a:gd name="T35" fmla="*/ 145 h 170"/>
                  <a:gd name="T36" fmla="*/ 74 w 253"/>
                  <a:gd name="T37" fmla="*/ 160 h 170"/>
                  <a:gd name="T38" fmla="*/ 50 w 253"/>
                  <a:gd name="T39" fmla="*/ 160 h 170"/>
                  <a:gd name="T40" fmla="*/ 29 w 253"/>
                  <a:gd name="T41" fmla="*/ 170 h 170"/>
                  <a:gd name="T42" fmla="*/ 19 w 253"/>
                  <a:gd name="T43" fmla="*/ 148 h 170"/>
                  <a:gd name="T44" fmla="*/ 6 w 253"/>
                  <a:gd name="T45" fmla="*/ 131 h 170"/>
                  <a:gd name="T46" fmla="*/ 19 w 253"/>
                  <a:gd name="T47" fmla="*/ 112 h 170"/>
                  <a:gd name="T48" fmla="*/ 37 w 253"/>
                  <a:gd name="T49" fmla="*/ 108 h 170"/>
                  <a:gd name="T50" fmla="*/ 56 w 253"/>
                  <a:gd name="T51" fmla="*/ 104 h 170"/>
                  <a:gd name="T52" fmla="*/ 77 w 253"/>
                  <a:gd name="T53" fmla="*/ 110 h 170"/>
                  <a:gd name="T54" fmla="*/ 93 w 253"/>
                  <a:gd name="T55" fmla="*/ 110 h 170"/>
                  <a:gd name="T56" fmla="*/ 106 w 253"/>
                  <a:gd name="T57" fmla="*/ 121 h 170"/>
                  <a:gd name="T58" fmla="*/ 118 w 253"/>
                  <a:gd name="T59" fmla="*/ 110 h 170"/>
                  <a:gd name="T60" fmla="*/ 118 w 253"/>
                  <a:gd name="T61" fmla="*/ 110 h 170"/>
                  <a:gd name="T62" fmla="*/ 112 w 253"/>
                  <a:gd name="T63" fmla="*/ 98 h 170"/>
                  <a:gd name="T64" fmla="*/ 122 w 253"/>
                  <a:gd name="T65" fmla="*/ 81 h 170"/>
                  <a:gd name="T66" fmla="*/ 112 w 253"/>
                  <a:gd name="T67" fmla="*/ 79 h 170"/>
                  <a:gd name="T68" fmla="*/ 99 w 253"/>
                  <a:gd name="T69" fmla="*/ 75 h 170"/>
                  <a:gd name="T70" fmla="*/ 87 w 253"/>
                  <a:gd name="T71" fmla="*/ 83 h 170"/>
                  <a:gd name="T72" fmla="*/ 62 w 253"/>
                  <a:gd name="T73" fmla="*/ 89 h 170"/>
                  <a:gd name="T74" fmla="*/ 62 w 253"/>
                  <a:gd name="T75" fmla="*/ 102 h 170"/>
                  <a:gd name="T76" fmla="*/ 43 w 253"/>
                  <a:gd name="T77" fmla="*/ 96 h 170"/>
                  <a:gd name="T78" fmla="*/ 31 w 253"/>
                  <a:gd name="T79" fmla="*/ 96 h 170"/>
                  <a:gd name="T80" fmla="*/ 56 w 253"/>
                  <a:gd name="T81" fmla="*/ 87 h 170"/>
                  <a:gd name="T82" fmla="*/ 75 w 253"/>
                  <a:gd name="T83" fmla="*/ 85 h 170"/>
                  <a:gd name="T84" fmla="*/ 87 w 253"/>
                  <a:gd name="T85" fmla="*/ 79 h 170"/>
                  <a:gd name="T86" fmla="*/ 83 w 253"/>
                  <a:gd name="T87" fmla="*/ 62 h 170"/>
                  <a:gd name="T88" fmla="*/ 112 w 253"/>
                  <a:gd name="T89" fmla="*/ 42 h 170"/>
                  <a:gd name="T90" fmla="*/ 124 w 253"/>
                  <a:gd name="T91" fmla="*/ 33 h 170"/>
                  <a:gd name="T92" fmla="*/ 133 w 253"/>
                  <a:gd name="T93" fmla="*/ 23 h 170"/>
                  <a:gd name="T94" fmla="*/ 149 w 253"/>
                  <a:gd name="T95" fmla="*/ 13 h 170"/>
                  <a:gd name="T96" fmla="*/ 166 w 253"/>
                  <a:gd name="T97" fmla="*/ 6 h 170"/>
                  <a:gd name="T98" fmla="*/ 170 w 253"/>
                  <a:gd name="T99" fmla="*/ 13 h 170"/>
                  <a:gd name="T100" fmla="*/ 164 w 253"/>
                  <a:gd name="T101" fmla="*/ 31 h 170"/>
                  <a:gd name="T102" fmla="*/ 158 w 253"/>
                  <a:gd name="T103" fmla="*/ 40 h 1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53"/>
                  <a:gd name="T157" fmla="*/ 0 h 170"/>
                  <a:gd name="T158" fmla="*/ 253 w 253"/>
                  <a:gd name="T159" fmla="*/ 170 h 1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53" h="170">
                    <a:moveTo>
                      <a:pt x="168" y="38"/>
                    </a:moveTo>
                    <a:lnTo>
                      <a:pt x="174" y="40"/>
                    </a:lnTo>
                    <a:lnTo>
                      <a:pt x="174" y="44"/>
                    </a:lnTo>
                    <a:lnTo>
                      <a:pt x="170" y="44"/>
                    </a:lnTo>
                    <a:lnTo>
                      <a:pt x="170" y="46"/>
                    </a:lnTo>
                    <a:lnTo>
                      <a:pt x="170" y="50"/>
                    </a:lnTo>
                    <a:lnTo>
                      <a:pt x="174" y="54"/>
                    </a:lnTo>
                    <a:lnTo>
                      <a:pt x="174" y="44"/>
                    </a:lnTo>
                    <a:lnTo>
                      <a:pt x="185" y="46"/>
                    </a:lnTo>
                    <a:lnTo>
                      <a:pt x="184" y="65"/>
                    </a:lnTo>
                    <a:lnTo>
                      <a:pt x="189" y="67"/>
                    </a:lnTo>
                    <a:lnTo>
                      <a:pt x="193" y="67"/>
                    </a:lnTo>
                    <a:lnTo>
                      <a:pt x="193" y="65"/>
                    </a:lnTo>
                    <a:lnTo>
                      <a:pt x="195" y="62"/>
                    </a:lnTo>
                    <a:lnTo>
                      <a:pt x="199" y="62"/>
                    </a:lnTo>
                    <a:lnTo>
                      <a:pt x="199" y="58"/>
                    </a:lnTo>
                    <a:lnTo>
                      <a:pt x="203" y="58"/>
                    </a:lnTo>
                    <a:lnTo>
                      <a:pt x="203" y="62"/>
                    </a:lnTo>
                    <a:lnTo>
                      <a:pt x="203" y="65"/>
                    </a:lnTo>
                    <a:lnTo>
                      <a:pt x="203" y="71"/>
                    </a:lnTo>
                    <a:lnTo>
                      <a:pt x="199" y="77"/>
                    </a:lnTo>
                    <a:lnTo>
                      <a:pt x="199" y="81"/>
                    </a:lnTo>
                    <a:lnTo>
                      <a:pt x="199" y="83"/>
                    </a:lnTo>
                    <a:lnTo>
                      <a:pt x="203" y="83"/>
                    </a:lnTo>
                    <a:lnTo>
                      <a:pt x="203" y="87"/>
                    </a:lnTo>
                    <a:lnTo>
                      <a:pt x="203" y="83"/>
                    </a:lnTo>
                    <a:lnTo>
                      <a:pt x="205" y="83"/>
                    </a:lnTo>
                    <a:lnTo>
                      <a:pt x="205" y="81"/>
                    </a:lnTo>
                    <a:lnTo>
                      <a:pt x="205" y="77"/>
                    </a:lnTo>
                    <a:lnTo>
                      <a:pt x="209" y="77"/>
                    </a:lnTo>
                    <a:lnTo>
                      <a:pt x="209" y="73"/>
                    </a:lnTo>
                    <a:lnTo>
                      <a:pt x="213" y="73"/>
                    </a:lnTo>
                    <a:lnTo>
                      <a:pt x="213" y="71"/>
                    </a:lnTo>
                    <a:lnTo>
                      <a:pt x="214" y="71"/>
                    </a:lnTo>
                    <a:lnTo>
                      <a:pt x="218" y="71"/>
                    </a:lnTo>
                    <a:lnTo>
                      <a:pt x="220" y="71"/>
                    </a:lnTo>
                    <a:lnTo>
                      <a:pt x="224" y="71"/>
                    </a:lnTo>
                    <a:lnTo>
                      <a:pt x="230" y="71"/>
                    </a:lnTo>
                    <a:lnTo>
                      <a:pt x="234" y="71"/>
                    </a:lnTo>
                    <a:lnTo>
                      <a:pt x="238" y="67"/>
                    </a:lnTo>
                    <a:lnTo>
                      <a:pt x="240" y="67"/>
                    </a:lnTo>
                    <a:lnTo>
                      <a:pt x="240" y="63"/>
                    </a:lnTo>
                    <a:lnTo>
                      <a:pt x="243" y="63"/>
                    </a:lnTo>
                    <a:lnTo>
                      <a:pt x="243" y="62"/>
                    </a:lnTo>
                    <a:lnTo>
                      <a:pt x="243" y="63"/>
                    </a:lnTo>
                    <a:lnTo>
                      <a:pt x="245" y="63"/>
                    </a:lnTo>
                    <a:lnTo>
                      <a:pt x="245" y="67"/>
                    </a:lnTo>
                    <a:lnTo>
                      <a:pt x="245" y="69"/>
                    </a:lnTo>
                    <a:lnTo>
                      <a:pt x="249" y="69"/>
                    </a:lnTo>
                    <a:lnTo>
                      <a:pt x="249" y="73"/>
                    </a:lnTo>
                    <a:lnTo>
                      <a:pt x="253" y="73"/>
                    </a:lnTo>
                    <a:lnTo>
                      <a:pt x="253" y="77"/>
                    </a:lnTo>
                    <a:lnTo>
                      <a:pt x="253" y="79"/>
                    </a:lnTo>
                    <a:lnTo>
                      <a:pt x="253" y="85"/>
                    </a:lnTo>
                    <a:lnTo>
                      <a:pt x="253" y="89"/>
                    </a:lnTo>
                    <a:lnTo>
                      <a:pt x="240" y="89"/>
                    </a:lnTo>
                    <a:lnTo>
                      <a:pt x="240" y="104"/>
                    </a:lnTo>
                    <a:lnTo>
                      <a:pt x="241" y="108"/>
                    </a:lnTo>
                    <a:lnTo>
                      <a:pt x="232" y="108"/>
                    </a:lnTo>
                    <a:lnTo>
                      <a:pt x="232" y="104"/>
                    </a:lnTo>
                    <a:lnTo>
                      <a:pt x="213" y="104"/>
                    </a:lnTo>
                    <a:lnTo>
                      <a:pt x="213" y="121"/>
                    </a:lnTo>
                    <a:lnTo>
                      <a:pt x="176" y="118"/>
                    </a:lnTo>
                    <a:lnTo>
                      <a:pt x="176" y="121"/>
                    </a:lnTo>
                    <a:lnTo>
                      <a:pt x="176" y="127"/>
                    </a:lnTo>
                    <a:lnTo>
                      <a:pt x="176" y="131"/>
                    </a:lnTo>
                    <a:lnTo>
                      <a:pt x="170" y="133"/>
                    </a:lnTo>
                    <a:lnTo>
                      <a:pt x="162" y="133"/>
                    </a:lnTo>
                    <a:lnTo>
                      <a:pt x="160" y="133"/>
                    </a:lnTo>
                    <a:lnTo>
                      <a:pt x="157" y="133"/>
                    </a:lnTo>
                    <a:lnTo>
                      <a:pt x="147" y="135"/>
                    </a:lnTo>
                    <a:lnTo>
                      <a:pt x="147" y="131"/>
                    </a:lnTo>
                    <a:lnTo>
                      <a:pt x="135" y="125"/>
                    </a:lnTo>
                    <a:lnTo>
                      <a:pt x="131" y="121"/>
                    </a:lnTo>
                    <a:lnTo>
                      <a:pt x="128" y="121"/>
                    </a:lnTo>
                    <a:lnTo>
                      <a:pt x="126" y="119"/>
                    </a:lnTo>
                    <a:lnTo>
                      <a:pt x="122" y="119"/>
                    </a:lnTo>
                    <a:lnTo>
                      <a:pt x="122" y="116"/>
                    </a:lnTo>
                    <a:lnTo>
                      <a:pt x="120" y="121"/>
                    </a:lnTo>
                    <a:lnTo>
                      <a:pt x="116" y="129"/>
                    </a:lnTo>
                    <a:lnTo>
                      <a:pt x="112" y="131"/>
                    </a:lnTo>
                    <a:lnTo>
                      <a:pt x="110" y="135"/>
                    </a:lnTo>
                    <a:lnTo>
                      <a:pt x="106" y="135"/>
                    </a:lnTo>
                    <a:lnTo>
                      <a:pt x="101" y="135"/>
                    </a:lnTo>
                    <a:lnTo>
                      <a:pt x="97" y="139"/>
                    </a:lnTo>
                    <a:lnTo>
                      <a:pt x="95" y="139"/>
                    </a:lnTo>
                    <a:lnTo>
                      <a:pt x="91" y="141"/>
                    </a:lnTo>
                    <a:lnTo>
                      <a:pt x="85" y="141"/>
                    </a:lnTo>
                    <a:lnTo>
                      <a:pt x="85" y="145"/>
                    </a:lnTo>
                    <a:lnTo>
                      <a:pt x="81" y="145"/>
                    </a:lnTo>
                    <a:lnTo>
                      <a:pt x="81" y="148"/>
                    </a:lnTo>
                    <a:lnTo>
                      <a:pt x="79" y="148"/>
                    </a:lnTo>
                    <a:lnTo>
                      <a:pt x="75" y="154"/>
                    </a:lnTo>
                    <a:lnTo>
                      <a:pt x="74" y="156"/>
                    </a:lnTo>
                    <a:lnTo>
                      <a:pt x="74" y="160"/>
                    </a:lnTo>
                    <a:lnTo>
                      <a:pt x="70" y="160"/>
                    </a:lnTo>
                    <a:lnTo>
                      <a:pt x="64" y="154"/>
                    </a:lnTo>
                    <a:lnTo>
                      <a:pt x="60" y="154"/>
                    </a:lnTo>
                    <a:lnTo>
                      <a:pt x="60" y="158"/>
                    </a:lnTo>
                    <a:lnTo>
                      <a:pt x="50" y="160"/>
                    </a:lnTo>
                    <a:lnTo>
                      <a:pt x="48" y="160"/>
                    </a:lnTo>
                    <a:lnTo>
                      <a:pt x="41" y="168"/>
                    </a:lnTo>
                    <a:lnTo>
                      <a:pt x="39" y="168"/>
                    </a:lnTo>
                    <a:lnTo>
                      <a:pt x="35" y="168"/>
                    </a:lnTo>
                    <a:lnTo>
                      <a:pt x="29" y="170"/>
                    </a:lnTo>
                    <a:lnTo>
                      <a:pt x="25" y="164"/>
                    </a:lnTo>
                    <a:lnTo>
                      <a:pt x="23" y="162"/>
                    </a:lnTo>
                    <a:lnTo>
                      <a:pt x="23" y="154"/>
                    </a:lnTo>
                    <a:lnTo>
                      <a:pt x="16" y="148"/>
                    </a:lnTo>
                    <a:lnTo>
                      <a:pt x="19" y="148"/>
                    </a:lnTo>
                    <a:lnTo>
                      <a:pt x="16" y="146"/>
                    </a:lnTo>
                    <a:lnTo>
                      <a:pt x="14" y="139"/>
                    </a:lnTo>
                    <a:lnTo>
                      <a:pt x="14" y="137"/>
                    </a:lnTo>
                    <a:lnTo>
                      <a:pt x="10" y="133"/>
                    </a:lnTo>
                    <a:lnTo>
                      <a:pt x="6" y="131"/>
                    </a:lnTo>
                    <a:lnTo>
                      <a:pt x="4" y="131"/>
                    </a:lnTo>
                    <a:lnTo>
                      <a:pt x="4" y="127"/>
                    </a:lnTo>
                    <a:lnTo>
                      <a:pt x="0" y="123"/>
                    </a:lnTo>
                    <a:lnTo>
                      <a:pt x="12" y="114"/>
                    </a:lnTo>
                    <a:lnTo>
                      <a:pt x="19" y="112"/>
                    </a:lnTo>
                    <a:lnTo>
                      <a:pt x="25" y="112"/>
                    </a:lnTo>
                    <a:lnTo>
                      <a:pt x="29" y="114"/>
                    </a:lnTo>
                    <a:lnTo>
                      <a:pt x="35" y="114"/>
                    </a:lnTo>
                    <a:lnTo>
                      <a:pt x="31" y="114"/>
                    </a:lnTo>
                    <a:lnTo>
                      <a:pt x="37" y="108"/>
                    </a:lnTo>
                    <a:lnTo>
                      <a:pt x="41" y="112"/>
                    </a:lnTo>
                    <a:lnTo>
                      <a:pt x="46" y="108"/>
                    </a:lnTo>
                    <a:lnTo>
                      <a:pt x="50" y="108"/>
                    </a:lnTo>
                    <a:lnTo>
                      <a:pt x="52" y="104"/>
                    </a:lnTo>
                    <a:lnTo>
                      <a:pt x="56" y="104"/>
                    </a:lnTo>
                    <a:lnTo>
                      <a:pt x="56" y="102"/>
                    </a:lnTo>
                    <a:lnTo>
                      <a:pt x="66" y="118"/>
                    </a:lnTo>
                    <a:lnTo>
                      <a:pt x="70" y="123"/>
                    </a:lnTo>
                    <a:lnTo>
                      <a:pt x="75" y="114"/>
                    </a:lnTo>
                    <a:lnTo>
                      <a:pt x="77" y="110"/>
                    </a:lnTo>
                    <a:lnTo>
                      <a:pt x="81" y="108"/>
                    </a:lnTo>
                    <a:lnTo>
                      <a:pt x="85" y="104"/>
                    </a:lnTo>
                    <a:lnTo>
                      <a:pt x="91" y="114"/>
                    </a:lnTo>
                    <a:lnTo>
                      <a:pt x="91" y="110"/>
                    </a:lnTo>
                    <a:lnTo>
                      <a:pt x="93" y="110"/>
                    </a:lnTo>
                    <a:lnTo>
                      <a:pt x="97" y="108"/>
                    </a:lnTo>
                    <a:lnTo>
                      <a:pt x="101" y="114"/>
                    </a:lnTo>
                    <a:lnTo>
                      <a:pt x="97" y="116"/>
                    </a:lnTo>
                    <a:lnTo>
                      <a:pt x="102" y="121"/>
                    </a:lnTo>
                    <a:lnTo>
                      <a:pt x="106" y="121"/>
                    </a:lnTo>
                    <a:lnTo>
                      <a:pt x="106" y="119"/>
                    </a:lnTo>
                    <a:lnTo>
                      <a:pt x="110" y="119"/>
                    </a:lnTo>
                    <a:lnTo>
                      <a:pt x="112" y="116"/>
                    </a:lnTo>
                    <a:lnTo>
                      <a:pt x="118" y="114"/>
                    </a:lnTo>
                    <a:lnTo>
                      <a:pt x="118" y="110"/>
                    </a:lnTo>
                    <a:lnTo>
                      <a:pt x="126" y="119"/>
                    </a:lnTo>
                    <a:lnTo>
                      <a:pt x="131" y="119"/>
                    </a:lnTo>
                    <a:lnTo>
                      <a:pt x="131" y="116"/>
                    </a:lnTo>
                    <a:lnTo>
                      <a:pt x="126" y="106"/>
                    </a:lnTo>
                    <a:lnTo>
                      <a:pt x="118" y="110"/>
                    </a:lnTo>
                    <a:lnTo>
                      <a:pt x="108" y="104"/>
                    </a:lnTo>
                    <a:lnTo>
                      <a:pt x="112" y="100"/>
                    </a:lnTo>
                    <a:lnTo>
                      <a:pt x="106" y="98"/>
                    </a:lnTo>
                    <a:lnTo>
                      <a:pt x="108" y="98"/>
                    </a:lnTo>
                    <a:lnTo>
                      <a:pt x="112" y="98"/>
                    </a:lnTo>
                    <a:lnTo>
                      <a:pt x="112" y="94"/>
                    </a:lnTo>
                    <a:lnTo>
                      <a:pt x="112" y="91"/>
                    </a:lnTo>
                    <a:lnTo>
                      <a:pt x="116" y="91"/>
                    </a:lnTo>
                    <a:lnTo>
                      <a:pt x="116" y="89"/>
                    </a:lnTo>
                    <a:lnTo>
                      <a:pt x="122" y="81"/>
                    </a:lnTo>
                    <a:lnTo>
                      <a:pt x="118" y="81"/>
                    </a:lnTo>
                    <a:lnTo>
                      <a:pt x="122" y="79"/>
                    </a:lnTo>
                    <a:lnTo>
                      <a:pt x="122" y="75"/>
                    </a:lnTo>
                    <a:lnTo>
                      <a:pt x="118" y="73"/>
                    </a:lnTo>
                    <a:lnTo>
                      <a:pt x="112" y="79"/>
                    </a:lnTo>
                    <a:lnTo>
                      <a:pt x="112" y="83"/>
                    </a:lnTo>
                    <a:lnTo>
                      <a:pt x="108" y="79"/>
                    </a:lnTo>
                    <a:lnTo>
                      <a:pt x="106" y="79"/>
                    </a:lnTo>
                    <a:lnTo>
                      <a:pt x="102" y="79"/>
                    </a:lnTo>
                    <a:lnTo>
                      <a:pt x="99" y="75"/>
                    </a:lnTo>
                    <a:lnTo>
                      <a:pt x="97" y="73"/>
                    </a:lnTo>
                    <a:lnTo>
                      <a:pt x="93" y="79"/>
                    </a:lnTo>
                    <a:lnTo>
                      <a:pt x="91" y="79"/>
                    </a:lnTo>
                    <a:lnTo>
                      <a:pt x="91" y="83"/>
                    </a:lnTo>
                    <a:lnTo>
                      <a:pt x="87" y="83"/>
                    </a:lnTo>
                    <a:lnTo>
                      <a:pt x="87" y="85"/>
                    </a:lnTo>
                    <a:lnTo>
                      <a:pt x="81" y="85"/>
                    </a:lnTo>
                    <a:lnTo>
                      <a:pt x="77" y="85"/>
                    </a:lnTo>
                    <a:lnTo>
                      <a:pt x="68" y="89"/>
                    </a:lnTo>
                    <a:lnTo>
                      <a:pt x="62" y="89"/>
                    </a:lnTo>
                    <a:lnTo>
                      <a:pt x="66" y="94"/>
                    </a:lnTo>
                    <a:lnTo>
                      <a:pt x="66" y="102"/>
                    </a:lnTo>
                    <a:lnTo>
                      <a:pt x="66" y="104"/>
                    </a:lnTo>
                    <a:lnTo>
                      <a:pt x="62" y="104"/>
                    </a:lnTo>
                    <a:lnTo>
                      <a:pt x="62" y="102"/>
                    </a:lnTo>
                    <a:lnTo>
                      <a:pt x="62" y="98"/>
                    </a:lnTo>
                    <a:lnTo>
                      <a:pt x="60" y="98"/>
                    </a:lnTo>
                    <a:lnTo>
                      <a:pt x="56" y="94"/>
                    </a:lnTo>
                    <a:lnTo>
                      <a:pt x="52" y="92"/>
                    </a:lnTo>
                    <a:lnTo>
                      <a:pt x="43" y="96"/>
                    </a:lnTo>
                    <a:lnTo>
                      <a:pt x="37" y="98"/>
                    </a:lnTo>
                    <a:lnTo>
                      <a:pt x="35" y="102"/>
                    </a:lnTo>
                    <a:lnTo>
                      <a:pt x="31" y="102"/>
                    </a:lnTo>
                    <a:lnTo>
                      <a:pt x="35" y="102"/>
                    </a:lnTo>
                    <a:lnTo>
                      <a:pt x="31" y="96"/>
                    </a:lnTo>
                    <a:lnTo>
                      <a:pt x="37" y="92"/>
                    </a:lnTo>
                    <a:lnTo>
                      <a:pt x="41" y="89"/>
                    </a:lnTo>
                    <a:lnTo>
                      <a:pt x="41" y="96"/>
                    </a:lnTo>
                    <a:lnTo>
                      <a:pt x="46" y="92"/>
                    </a:lnTo>
                    <a:lnTo>
                      <a:pt x="56" y="87"/>
                    </a:lnTo>
                    <a:lnTo>
                      <a:pt x="66" y="83"/>
                    </a:lnTo>
                    <a:lnTo>
                      <a:pt x="66" y="79"/>
                    </a:lnTo>
                    <a:lnTo>
                      <a:pt x="68" y="77"/>
                    </a:lnTo>
                    <a:lnTo>
                      <a:pt x="72" y="79"/>
                    </a:lnTo>
                    <a:lnTo>
                      <a:pt x="75" y="85"/>
                    </a:lnTo>
                    <a:lnTo>
                      <a:pt x="77" y="85"/>
                    </a:lnTo>
                    <a:lnTo>
                      <a:pt x="83" y="83"/>
                    </a:lnTo>
                    <a:lnTo>
                      <a:pt x="87" y="79"/>
                    </a:lnTo>
                    <a:lnTo>
                      <a:pt x="83" y="79"/>
                    </a:lnTo>
                    <a:lnTo>
                      <a:pt x="87" y="79"/>
                    </a:lnTo>
                    <a:lnTo>
                      <a:pt x="81" y="69"/>
                    </a:lnTo>
                    <a:lnTo>
                      <a:pt x="87" y="67"/>
                    </a:lnTo>
                    <a:lnTo>
                      <a:pt x="89" y="63"/>
                    </a:lnTo>
                    <a:lnTo>
                      <a:pt x="87" y="62"/>
                    </a:lnTo>
                    <a:lnTo>
                      <a:pt x="83" y="62"/>
                    </a:lnTo>
                    <a:lnTo>
                      <a:pt x="81" y="58"/>
                    </a:lnTo>
                    <a:lnTo>
                      <a:pt x="93" y="52"/>
                    </a:lnTo>
                    <a:lnTo>
                      <a:pt x="102" y="42"/>
                    </a:lnTo>
                    <a:lnTo>
                      <a:pt x="108" y="38"/>
                    </a:lnTo>
                    <a:lnTo>
                      <a:pt x="112" y="42"/>
                    </a:lnTo>
                    <a:lnTo>
                      <a:pt x="114" y="38"/>
                    </a:lnTo>
                    <a:lnTo>
                      <a:pt x="120" y="38"/>
                    </a:lnTo>
                    <a:lnTo>
                      <a:pt x="120" y="35"/>
                    </a:lnTo>
                    <a:lnTo>
                      <a:pt x="120" y="33"/>
                    </a:lnTo>
                    <a:lnTo>
                      <a:pt x="124" y="33"/>
                    </a:lnTo>
                    <a:lnTo>
                      <a:pt x="128" y="33"/>
                    </a:lnTo>
                    <a:lnTo>
                      <a:pt x="124" y="29"/>
                    </a:lnTo>
                    <a:lnTo>
                      <a:pt x="128" y="25"/>
                    </a:lnTo>
                    <a:lnTo>
                      <a:pt x="129" y="25"/>
                    </a:lnTo>
                    <a:lnTo>
                      <a:pt x="133" y="23"/>
                    </a:lnTo>
                    <a:lnTo>
                      <a:pt x="135" y="23"/>
                    </a:lnTo>
                    <a:lnTo>
                      <a:pt x="143" y="17"/>
                    </a:lnTo>
                    <a:lnTo>
                      <a:pt x="145" y="13"/>
                    </a:lnTo>
                    <a:lnTo>
                      <a:pt x="149" y="15"/>
                    </a:lnTo>
                    <a:lnTo>
                      <a:pt x="149" y="13"/>
                    </a:lnTo>
                    <a:lnTo>
                      <a:pt x="149" y="15"/>
                    </a:lnTo>
                    <a:lnTo>
                      <a:pt x="151" y="13"/>
                    </a:lnTo>
                    <a:lnTo>
                      <a:pt x="158" y="9"/>
                    </a:lnTo>
                    <a:lnTo>
                      <a:pt x="166" y="9"/>
                    </a:lnTo>
                    <a:lnTo>
                      <a:pt x="166" y="6"/>
                    </a:lnTo>
                    <a:lnTo>
                      <a:pt x="174" y="4"/>
                    </a:lnTo>
                    <a:lnTo>
                      <a:pt x="180" y="0"/>
                    </a:lnTo>
                    <a:lnTo>
                      <a:pt x="176" y="13"/>
                    </a:lnTo>
                    <a:lnTo>
                      <a:pt x="174" y="13"/>
                    </a:lnTo>
                    <a:lnTo>
                      <a:pt x="170" y="13"/>
                    </a:lnTo>
                    <a:lnTo>
                      <a:pt x="166" y="15"/>
                    </a:lnTo>
                    <a:lnTo>
                      <a:pt x="166" y="19"/>
                    </a:lnTo>
                    <a:lnTo>
                      <a:pt x="168" y="21"/>
                    </a:lnTo>
                    <a:lnTo>
                      <a:pt x="168" y="29"/>
                    </a:lnTo>
                    <a:lnTo>
                      <a:pt x="164" y="31"/>
                    </a:lnTo>
                    <a:lnTo>
                      <a:pt x="158" y="35"/>
                    </a:lnTo>
                    <a:lnTo>
                      <a:pt x="155" y="35"/>
                    </a:lnTo>
                    <a:lnTo>
                      <a:pt x="153" y="35"/>
                    </a:lnTo>
                    <a:lnTo>
                      <a:pt x="149" y="38"/>
                    </a:lnTo>
                    <a:lnTo>
                      <a:pt x="158" y="40"/>
                    </a:lnTo>
                    <a:lnTo>
                      <a:pt x="164" y="40"/>
                    </a:lnTo>
                    <a:lnTo>
                      <a:pt x="168" y="40"/>
                    </a:lnTo>
                    <a:lnTo>
                      <a:pt x="168" y="38"/>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57" name="Freeform 52"/>
              <p:cNvSpPr>
                <a:spLocks/>
              </p:cNvSpPr>
              <p:nvPr/>
            </p:nvSpPr>
            <p:spPr bwMode="auto">
              <a:xfrm>
                <a:off x="2143" y="649"/>
                <a:ext cx="253" cy="170"/>
              </a:xfrm>
              <a:custGeom>
                <a:avLst/>
                <a:gdLst>
                  <a:gd name="T0" fmla="*/ 170 w 253"/>
                  <a:gd name="T1" fmla="*/ 46 h 170"/>
                  <a:gd name="T2" fmla="*/ 184 w 253"/>
                  <a:gd name="T3" fmla="*/ 65 h 170"/>
                  <a:gd name="T4" fmla="*/ 199 w 253"/>
                  <a:gd name="T5" fmla="*/ 62 h 170"/>
                  <a:gd name="T6" fmla="*/ 203 w 253"/>
                  <a:gd name="T7" fmla="*/ 71 h 170"/>
                  <a:gd name="T8" fmla="*/ 203 w 253"/>
                  <a:gd name="T9" fmla="*/ 87 h 170"/>
                  <a:gd name="T10" fmla="*/ 209 w 253"/>
                  <a:gd name="T11" fmla="*/ 77 h 170"/>
                  <a:gd name="T12" fmla="*/ 218 w 253"/>
                  <a:gd name="T13" fmla="*/ 71 h 170"/>
                  <a:gd name="T14" fmla="*/ 238 w 253"/>
                  <a:gd name="T15" fmla="*/ 67 h 170"/>
                  <a:gd name="T16" fmla="*/ 243 w 253"/>
                  <a:gd name="T17" fmla="*/ 63 h 170"/>
                  <a:gd name="T18" fmla="*/ 249 w 253"/>
                  <a:gd name="T19" fmla="*/ 73 h 170"/>
                  <a:gd name="T20" fmla="*/ 253 w 253"/>
                  <a:gd name="T21" fmla="*/ 89 h 170"/>
                  <a:gd name="T22" fmla="*/ 232 w 253"/>
                  <a:gd name="T23" fmla="*/ 104 h 170"/>
                  <a:gd name="T24" fmla="*/ 176 w 253"/>
                  <a:gd name="T25" fmla="*/ 127 h 170"/>
                  <a:gd name="T26" fmla="*/ 157 w 253"/>
                  <a:gd name="T27" fmla="*/ 133 h 170"/>
                  <a:gd name="T28" fmla="*/ 128 w 253"/>
                  <a:gd name="T29" fmla="*/ 121 h 170"/>
                  <a:gd name="T30" fmla="*/ 116 w 253"/>
                  <a:gd name="T31" fmla="*/ 129 h 170"/>
                  <a:gd name="T32" fmla="*/ 97 w 253"/>
                  <a:gd name="T33" fmla="*/ 139 h 170"/>
                  <a:gd name="T34" fmla="*/ 81 w 253"/>
                  <a:gd name="T35" fmla="*/ 145 h 170"/>
                  <a:gd name="T36" fmla="*/ 74 w 253"/>
                  <a:gd name="T37" fmla="*/ 160 h 170"/>
                  <a:gd name="T38" fmla="*/ 50 w 253"/>
                  <a:gd name="T39" fmla="*/ 160 h 170"/>
                  <a:gd name="T40" fmla="*/ 29 w 253"/>
                  <a:gd name="T41" fmla="*/ 170 h 170"/>
                  <a:gd name="T42" fmla="*/ 19 w 253"/>
                  <a:gd name="T43" fmla="*/ 148 h 170"/>
                  <a:gd name="T44" fmla="*/ 6 w 253"/>
                  <a:gd name="T45" fmla="*/ 131 h 170"/>
                  <a:gd name="T46" fmla="*/ 19 w 253"/>
                  <a:gd name="T47" fmla="*/ 112 h 170"/>
                  <a:gd name="T48" fmla="*/ 37 w 253"/>
                  <a:gd name="T49" fmla="*/ 108 h 170"/>
                  <a:gd name="T50" fmla="*/ 56 w 253"/>
                  <a:gd name="T51" fmla="*/ 104 h 170"/>
                  <a:gd name="T52" fmla="*/ 77 w 253"/>
                  <a:gd name="T53" fmla="*/ 110 h 170"/>
                  <a:gd name="T54" fmla="*/ 93 w 253"/>
                  <a:gd name="T55" fmla="*/ 110 h 170"/>
                  <a:gd name="T56" fmla="*/ 106 w 253"/>
                  <a:gd name="T57" fmla="*/ 121 h 170"/>
                  <a:gd name="T58" fmla="*/ 118 w 253"/>
                  <a:gd name="T59" fmla="*/ 110 h 170"/>
                  <a:gd name="T60" fmla="*/ 118 w 253"/>
                  <a:gd name="T61" fmla="*/ 110 h 170"/>
                  <a:gd name="T62" fmla="*/ 112 w 253"/>
                  <a:gd name="T63" fmla="*/ 98 h 170"/>
                  <a:gd name="T64" fmla="*/ 122 w 253"/>
                  <a:gd name="T65" fmla="*/ 81 h 170"/>
                  <a:gd name="T66" fmla="*/ 112 w 253"/>
                  <a:gd name="T67" fmla="*/ 79 h 170"/>
                  <a:gd name="T68" fmla="*/ 99 w 253"/>
                  <a:gd name="T69" fmla="*/ 75 h 170"/>
                  <a:gd name="T70" fmla="*/ 87 w 253"/>
                  <a:gd name="T71" fmla="*/ 83 h 170"/>
                  <a:gd name="T72" fmla="*/ 62 w 253"/>
                  <a:gd name="T73" fmla="*/ 89 h 170"/>
                  <a:gd name="T74" fmla="*/ 62 w 253"/>
                  <a:gd name="T75" fmla="*/ 102 h 170"/>
                  <a:gd name="T76" fmla="*/ 43 w 253"/>
                  <a:gd name="T77" fmla="*/ 96 h 170"/>
                  <a:gd name="T78" fmla="*/ 31 w 253"/>
                  <a:gd name="T79" fmla="*/ 96 h 170"/>
                  <a:gd name="T80" fmla="*/ 56 w 253"/>
                  <a:gd name="T81" fmla="*/ 87 h 170"/>
                  <a:gd name="T82" fmla="*/ 75 w 253"/>
                  <a:gd name="T83" fmla="*/ 85 h 170"/>
                  <a:gd name="T84" fmla="*/ 87 w 253"/>
                  <a:gd name="T85" fmla="*/ 79 h 170"/>
                  <a:gd name="T86" fmla="*/ 83 w 253"/>
                  <a:gd name="T87" fmla="*/ 62 h 170"/>
                  <a:gd name="T88" fmla="*/ 112 w 253"/>
                  <a:gd name="T89" fmla="*/ 42 h 170"/>
                  <a:gd name="T90" fmla="*/ 124 w 253"/>
                  <a:gd name="T91" fmla="*/ 33 h 170"/>
                  <a:gd name="T92" fmla="*/ 133 w 253"/>
                  <a:gd name="T93" fmla="*/ 23 h 170"/>
                  <a:gd name="T94" fmla="*/ 149 w 253"/>
                  <a:gd name="T95" fmla="*/ 13 h 170"/>
                  <a:gd name="T96" fmla="*/ 166 w 253"/>
                  <a:gd name="T97" fmla="*/ 6 h 170"/>
                  <a:gd name="T98" fmla="*/ 170 w 253"/>
                  <a:gd name="T99" fmla="*/ 13 h 170"/>
                  <a:gd name="T100" fmla="*/ 164 w 253"/>
                  <a:gd name="T101" fmla="*/ 31 h 170"/>
                  <a:gd name="T102" fmla="*/ 158 w 253"/>
                  <a:gd name="T103" fmla="*/ 40 h 1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53"/>
                  <a:gd name="T157" fmla="*/ 0 h 170"/>
                  <a:gd name="T158" fmla="*/ 253 w 253"/>
                  <a:gd name="T159" fmla="*/ 170 h 1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53" h="170">
                    <a:moveTo>
                      <a:pt x="168" y="38"/>
                    </a:moveTo>
                    <a:lnTo>
                      <a:pt x="174" y="40"/>
                    </a:lnTo>
                    <a:lnTo>
                      <a:pt x="174" y="44"/>
                    </a:lnTo>
                    <a:lnTo>
                      <a:pt x="170" y="44"/>
                    </a:lnTo>
                    <a:lnTo>
                      <a:pt x="170" y="46"/>
                    </a:lnTo>
                    <a:lnTo>
                      <a:pt x="170" y="50"/>
                    </a:lnTo>
                    <a:lnTo>
                      <a:pt x="174" y="54"/>
                    </a:lnTo>
                    <a:lnTo>
                      <a:pt x="174" y="44"/>
                    </a:lnTo>
                    <a:lnTo>
                      <a:pt x="185" y="46"/>
                    </a:lnTo>
                    <a:lnTo>
                      <a:pt x="184" y="65"/>
                    </a:lnTo>
                    <a:lnTo>
                      <a:pt x="189" y="67"/>
                    </a:lnTo>
                    <a:lnTo>
                      <a:pt x="193" y="67"/>
                    </a:lnTo>
                    <a:lnTo>
                      <a:pt x="193" y="65"/>
                    </a:lnTo>
                    <a:lnTo>
                      <a:pt x="195" y="62"/>
                    </a:lnTo>
                    <a:lnTo>
                      <a:pt x="199" y="62"/>
                    </a:lnTo>
                    <a:lnTo>
                      <a:pt x="199" y="58"/>
                    </a:lnTo>
                    <a:lnTo>
                      <a:pt x="203" y="58"/>
                    </a:lnTo>
                    <a:lnTo>
                      <a:pt x="203" y="62"/>
                    </a:lnTo>
                    <a:lnTo>
                      <a:pt x="203" y="65"/>
                    </a:lnTo>
                    <a:lnTo>
                      <a:pt x="203" y="71"/>
                    </a:lnTo>
                    <a:lnTo>
                      <a:pt x="199" y="77"/>
                    </a:lnTo>
                    <a:lnTo>
                      <a:pt x="199" y="81"/>
                    </a:lnTo>
                    <a:lnTo>
                      <a:pt x="199" y="83"/>
                    </a:lnTo>
                    <a:lnTo>
                      <a:pt x="203" y="83"/>
                    </a:lnTo>
                    <a:lnTo>
                      <a:pt x="203" y="87"/>
                    </a:lnTo>
                    <a:lnTo>
                      <a:pt x="203" y="83"/>
                    </a:lnTo>
                    <a:lnTo>
                      <a:pt x="205" y="83"/>
                    </a:lnTo>
                    <a:lnTo>
                      <a:pt x="205" y="81"/>
                    </a:lnTo>
                    <a:lnTo>
                      <a:pt x="205" y="77"/>
                    </a:lnTo>
                    <a:lnTo>
                      <a:pt x="209" y="77"/>
                    </a:lnTo>
                    <a:lnTo>
                      <a:pt x="209" y="73"/>
                    </a:lnTo>
                    <a:lnTo>
                      <a:pt x="213" y="73"/>
                    </a:lnTo>
                    <a:lnTo>
                      <a:pt x="213" y="71"/>
                    </a:lnTo>
                    <a:lnTo>
                      <a:pt x="214" y="71"/>
                    </a:lnTo>
                    <a:lnTo>
                      <a:pt x="218" y="71"/>
                    </a:lnTo>
                    <a:lnTo>
                      <a:pt x="220" y="71"/>
                    </a:lnTo>
                    <a:lnTo>
                      <a:pt x="224" y="71"/>
                    </a:lnTo>
                    <a:lnTo>
                      <a:pt x="230" y="71"/>
                    </a:lnTo>
                    <a:lnTo>
                      <a:pt x="234" y="71"/>
                    </a:lnTo>
                    <a:lnTo>
                      <a:pt x="238" y="67"/>
                    </a:lnTo>
                    <a:lnTo>
                      <a:pt x="240" y="67"/>
                    </a:lnTo>
                    <a:lnTo>
                      <a:pt x="240" y="63"/>
                    </a:lnTo>
                    <a:lnTo>
                      <a:pt x="243" y="63"/>
                    </a:lnTo>
                    <a:lnTo>
                      <a:pt x="243" y="62"/>
                    </a:lnTo>
                    <a:lnTo>
                      <a:pt x="243" y="63"/>
                    </a:lnTo>
                    <a:lnTo>
                      <a:pt x="245" y="63"/>
                    </a:lnTo>
                    <a:lnTo>
                      <a:pt x="245" y="67"/>
                    </a:lnTo>
                    <a:lnTo>
                      <a:pt x="245" y="69"/>
                    </a:lnTo>
                    <a:lnTo>
                      <a:pt x="249" y="69"/>
                    </a:lnTo>
                    <a:lnTo>
                      <a:pt x="249" y="73"/>
                    </a:lnTo>
                    <a:lnTo>
                      <a:pt x="253" y="73"/>
                    </a:lnTo>
                    <a:lnTo>
                      <a:pt x="253" y="77"/>
                    </a:lnTo>
                    <a:lnTo>
                      <a:pt x="253" y="79"/>
                    </a:lnTo>
                    <a:lnTo>
                      <a:pt x="253" y="85"/>
                    </a:lnTo>
                    <a:lnTo>
                      <a:pt x="253" y="89"/>
                    </a:lnTo>
                    <a:lnTo>
                      <a:pt x="240" y="89"/>
                    </a:lnTo>
                    <a:lnTo>
                      <a:pt x="240" y="104"/>
                    </a:lnTo>
                    <a:lnTo>
                      <a:pt x="241" y="108"/>
                    </a:lnTo>
                    <a:lnTo>
                      <a:pt x="232" y="108"/>
                    </a:lnTo>
                    <a:lnTo>
                      <a:pt x="232" y="104"/>
                    </a:lnTo>
                    <a:lnTo>
                      <a:pt x="213" y="104"/>
                    </a:lnTo>
                    <a:lnTo>
                      <a:pt x="213" y="121"/>
                    </a:lnTo>
                    <a:lnTo>
                      <a:pt x="176" y="118"/>
                    </a:lnTo>
                    <a:lnTo>
                      <a:pt x="176" y="121"/>
                    </a:lnTo>
                    <a:lnTo>
                      <a:pt x="176" y="127"/>
                    </a:lnTo>
                    <a:lnTo>
                      <a:pt x="176" y="131"/>
                    </a:lnTo>
                    <a:lnTo>
                      <a:pt x="170" y="133"/>
                    </a:lnTo>
                    <a:lnTo>
                      <a:pt x="162" y="133"/>
                    </a:lnTo>
                    <a:lnTo>
                      <a:pt x="160" y="133"/>
                    </a:lnTo>
                    <a:lnTo>
                      <a:pt x="157" y="133"/>
                    </a:lnTo>
                    <a:lnTo>
                      <a:pt x="147" y="135"/>
                    </a:lnTo>
                    <a:lnTo>
                      <a:pt x="147" y="131"/>
                    </a:lnTo>
                    <a:lnTo>
                      <a:pt x="135" y="125"/>
                    </a:lnTo>
                    <a:lnTo>
                      <a:pt x="131" y="121"/>
                    </a:lnTo>
                    <a:lnTo>
                      <a:pt x="128" y="121"/>
                    </a:lnTo>
                    <a:lnTo>
                      <a:pt x="126" y="119"/>
                    </a:lnTo>
                    <a:lnTo>
                      <a:pt x="122" y="119"/>
                    </a:lnTo>
                    <a:lnTo>
                      <a:pt x="122" y="116"/>
                    </a:lnTo>
                    <a:lnTo>
                      <a:pt x="120" y="121"/>
                    </a:lnTo>
                    <a:lnTo>
                      <a:pt x="116" y="129"/>
                    </a:lnTo>
                    <a:lnTo>
                      <a:pt x="112" y="131"/>
                    </a:lnTo>
                    <a:lnTo>
                      <a:pt x="110" y="135"/>
                    </a:lnTo>
                    <a:lnTo>
                      <a:pt x="106" y="135"/>
                    </a:lnTo>
                    <a:lnTo>
                      <a:pt x="101" y="135"/>
                    </a:lnTo>
                    <a:lnTo>
                      <a:pt x="97" y="139"/>
                    </a:lnTo>
                    <a:lnTo>
                      <a:pt x="95" y="139"/>
                    </a:lnTo>
                    <a:lnTo>
                      <a:pt x="91" y="141"/>
                    </a:lnTo>
                    <a:lnTo>
                      <a:pt x="85" y="141"/>
                    </a:lnTo>
                    <a:lnTo>
                      <a:pt x="85" y="145"/>
                    </a:lnTo>
                    <a:lnTo>
                      <a:pt x="81" y="145"/>
                    </a:lnTo>
                    <a:lnTo>
                      <a:pt x="81" y="148"/>
                    </a:lnTo>
                    <a:lnTo>
                      <a:pt x="79" y="148"/>
                    </a:lnTo>
                    <a:lnTo>
                      <a:pt x="75" y="154"/>
                    </a:lnTo>
                    <a:lnTo>
                      <a:pt x="74" y="156"/>
                    </a:lnTo>
                    <a:lnTo>
                      <a:pt x="74" y="160"/>
                    </a:lnTo>
                    <a:lnTo>
                      <a:pt x="70" y="160"/>
                    </a:lnTo>
                    <a:lnTo>
                      <a:pt x="64" y="154"/>
                    </a:lnTo>
                    <a:lnTo>
                      <a:pt x="60" y="154"/>
                    </a:lnTo>
                    <a:lnTo>
                      <a:pt x="60" y="158"/>
                    </a:lnTo>
                    <a:lnTo>
                      <a:pt x="50" y="160"/>
                    </a:lnTo>
                    <a:lnTo>
                      <a:pt x="48" y="160"/>
                    </a:lnTo>
                    <a:lnTo>
                      <a:pt x="41" y="168"/>
                    </a:lnTo>
                    <a:lnTo>
                      <a:pt x="39" y="168"/>
                    </a:lnTo>
                    <a:lnTo>
                      <a:pt x="35" y="168"/>
                    </a:lnTo>
                    <a:lnTo>
                      <a:pt x="29" y="170"/>
                    </a:lnTo>
                    <a:lnTo>
                      <a:pt x="25" y="164"/>
                    </a:lnTo>
                    <a:lnTo>
                      <a:pt x="23" y="162"/>
                    </a:lnTo>
                    <a:lnTo>
                      <a:pt x="23" y="154"/>
                    </a:lnTo>
                    <a:lnTo>
                      <a:pt x="16" y="148"/>
                    </a:lnTo>
                    <a:lnTo>
                      <a:pt x="19" y="148"/>
                    </a:lnTo>
                    <a:lnTo>
                      <a:pt x="16" y="146"/>
                    </a:lnTo>
                    <a:lnTo>
                      <a:pt x="14" y="139"/>
                    </a:lnTo>
                    <a:lnTo>
                      <a:pt x="14" y="137"/>
                    </a:lnTo>
                    <a:lnTo>
                      <a:pt x="10" y="133"/>
                    </a:lnTo>
                    <a:lnTo>
                      <a:pt x="6" y="131"/>
                    </a:lnTo>
                    <a:lnTo>
                      <a:pt x="4" y="131"/>
                    </a:lnTo>
                    <a:lnTo>
                      <a:pt x="4" y="127"/>
                    </a:lnTo>
                    <a:lnTo>
                      <a:pt x="0" y="123"/>
                    </a:lnTo>
                    <a:lnTo>
                      <a:pt x="12" y="114"/>
                    </a:lnTo>
                    <a:lnTo>
                      <a:pt x="19" y="112"/>
                    </a:lnTo>
                    <a:lnTo>
                      <a:pt x="25" y="112"/>
                    </a:lnTo>
                    <a:lnTo>
                      <a:pt x="29" y="114"/>
                    </a:lnTo>
                    <a:lnTo>
                      <a:pt x="35" y="114"/>
                    </a:lnTo>
                    <a:lnTo>
                      <a:pt x="31" y="114"/>
                    </a:lnTo>
                    <a:lnTo>
                      <a:pt x="37" y="108"/>
                    </a:lnTo>
                    <a:lnTo>
                      <a:pt x="41" y="112"/>
                    </a:lnTo>
                    <a:lnTo>
                      <a:pt x="46" y="108"/>
                    </a:lnTo>
                    <a:lnTo>
                      <a:pt x="50" y="108"/>
                    </a:lnTo>
                    <a:lnTo>
                      <a:pt x="52" y="104"/>
                    </a:lnTo>
                    <a:lnTo>
                      <a:pt x="56" y="104"/>
                    </a:lnTo>
                    <a:lnTo>
                      <a:pt x="56" y="102"/>
                    </a:lnTo>
                    <a:lnTo>
                      <a:pt x="66" y="118"/>
                    </a:lnTo>
                    <a:lnTo>
                      <a:pt x="70" y="123"/>
                    </a:lnTo>
                    <a:lnTo>
                      <a:pt x="75" y="114"/>
                    </a:lnTo>
                    <a:lnTo>
                      <a:pt x="77" y="110"/>
                    </a:lnTo>
                    <a:lnTo>
                      <a:pt x="81" y="108"/>
                    </a:lnTo>
                    <a:lnTo>
                      <a:pt x="85" y="104"/>
                    </a:lnTo>
                    <a:lnTo>
                      <a:pt x="91" y="114"/>
                    </a:lnTo>
                    <a:lnTo>
                      <a:pt x="91" y="110"/>
                    </a:lnTo>
                    <a:lnTo>
                      <a:pt x="93" y="110"/>
                    </a:lnTo>
                    <a:lnTo>
                      <a:pt x="97" y="108"/>
                    </a:lnTo>
                    <a:lnTo>
                      <a:pt x="101" y="114"/>
                    </a:lnTo>
                    <a:lnTo>
                      <a:pt x="97" y="116"/>
                    </a:lnTo>
                    <a:lnTo>
                      <a:pt x="102" y="121"/>
                    </a:lnTo>
                    <a:lnTo>
                      <a:pt x="106" y="121"/>
                    </a:lnTo>
                    <a:lnTo>
                      <a:pt x="106" y="119"/>
                    </a:lnTo>
                    <a:lnTo>
                      <a:pt x="110" y="119"/>
                    </a:lnTo>
                    <a:lnTo>
                      <a:pt x="112" y="116"/>
                    </a:lnTo>
                    <a:lnTo>
                      <a:pt x="118" y="114"/>
                    </a:lnTo>
                    <a:lnTo>
                      <a:pt x="118" y="110"/>
                    </a:lnTo>
                    <a:lnTo>
                      <a:pt x="126" y="119"/>
                    </a:lnTo>
                    <a:lnTo>
                      <a:pt x="131" y="119"/>
                    </a:lnTo>
                    <a:lnTo>
                      <a:pt x="131" y="116"/>
                    </a:lnTo>
                    <a:lnTo>
                      <a:pt x="126" y="106"/>
                    </a:lnTo>
                    <a:lnTo>
                      <a:pt x="118" y="110"/>
                    </a:lnTo>
                    <a:lnTo>
                      <a:pt x="108" y="104"/>
                    </a:lnTo>
                    <a:lnTo>
                      <a:pt x="112" y="100"/>
                    </a:lnTo>
                    <a:lnTo>
                      <a:pt x="106" y="98"/>
                    </a:lnTo>
                    <a:lnTo>
                      <a:pt x="108" y="98"/>
                    </a:lnTo>
                    <a:lnTo>
                      <a:pt x="112" y="98"/>
                    </a:lnTo>
                    <a:lnTo>
                      <a:pt x="112" y="94"/>
                    </a:lnTo>
                    <a:lnTo>
                      <a:pt x="112" y="91"/>
                    </a:lnTo>
                    <a:lnTo>
                      <a:pt x="116" y="91"/>
                    </a:lnTo>
                    <a:lnTo>
                      <a:pt x="116" y="89"/>
                    </a:lnTo>
                    <a:lnTo>
                      <a:pt x="122" y="81"/>
                    </a:lnTo>
                    <a:lnTo>
                      <a:pt x="118" y="81"/>
                    </a:lnTo>
                    <a:lnTo>
                      <a:pt x="122" y="79"/>
                    </a:lnTo>
                    <a:lnTo>
                      <a:pt x="122" y="75"/>
                    </a:lnTo>
                    <a:lnTo>
                      <a:pt x="118" y="73"/>
                    </a:lnTo>
                    <a:lnTo>
                      <a:pt x="112" y="79"/>
                    </a:lnTo>
                    <a:lnTo>
                      <a:pt x="112" y="83"/>
                    </a:lnTo>
                    <a:lnTo>
                      <a:pt x="108" y="79"/>
                    </a:lnTo>
                    <a:lnTo>
                      <a:pt x="106" y="79"/>
                    </a:lnTo>
                    <a:lnTo>
                      <a:pt x="102" y="79"/>
                    </a:lnTo>
                    <a:lnTo>
                      <a:pt x="99" y="75"/>
                    </a:lnTo>
                    <a:lnTo>
                      <a:pt x="97" y="73"/>
                    </a:lnTo>
                    <a:lnTo>
                      <a:pt x="93" y="79"/>
                    </a:lnTo>
                    <a:lnTo>
                      <a:pt x="91" y="79"/>
                    </a:lnTo>
                    <a:lnTo>
                      <a:pt x="91" y="83"/>
                    </a:lnTo>
                    <a:lnTo>
                      <a:pt x="87" y="83"/>
                    </a:lnTo>
                    <a:lnTo>
                      <a:pt x="87" y="85"/>
                    </a:lnTo>
                    <a:lnTo>
                      <a:pt x="81" y="85"/>
                    </a:lnTo>
                    <a:lnTo>
                      <a:pt x="77" y="85"/>
                    </a:lnTo>
                    <a:lnTo>
                      <a:pt x="68" y="89"/>
                    </a:lnTo>
                    <a:lnTo>
                      <a:pt x="62" y="89"/>
                    </a:lnTo>
                    <a:lnTo>
                      <a:pt x="66" y="94"/>
                    </a:lnTo>
                    <a:lnTo>
                      <a:pt x="66" y="102"/>
                    </a:lnTo>
                    <a:lnTo>
                      <a:pt x="66" y="104"/>
                    </a:lnTo>
                    <a:lnTo>
                      <a:pt x="62" y="104"/>
                    </a:lnTo>
                    <a:lnTo>
                      <a:pt x="62" y="102"/>
                    </a:lnTo>
                    <a:lnTo>
                      <a:pt x="62" y="98"/>
                    </a:lnTo>
                    <a:lnTo>
                      <a:pt x="60" y="98"/>
                    </a:lnTo>
                    <a:lnTo>
                      <a:pt x="56" y="94"/>
                    </a:lnTo>
                    <a:lnTo>
                      <a:pt x="52" y="92"/>
                    </a:lnTo>
                    <a:lnTo>
                      <a:pt x="43" y="96"/>
                    </a:lnTo>
                    <a:lnTo>
                      <a:pt x="37" y="98"/>
                    </a:lnTo>
                    <a:lnTo>
                      <a:pt x="35" y="102"/>
                    </a:lnTo>
                    <a:lnTo>
                      <a:pt x="31" y="102"/>
                    </a:lnTo>
                    <a:lnTo>
                      <a:pt x="35" y="102"/>
                    </a:lnTo>
                    <a:lnTo>
                      <a:pt x="31" y="96"/>
                    </a:lnTo>
                    <a:lnTo>
                      <a:pt x="37" y="92"/>
                    </a:lnTo>
                    <a:lnTo>
                      <a:pt x="41" y="89"/>
                    </a:lnTo>
                    <a:lnTo>
                      <a:pt x="41" y="96"/>
                    </a:lnTo>
                    <a:lnTo>
                      <a:pt x="46" y="92"/>
                    </a:lnTo>
                    <a:lnTo>
                      <a:pt x="56" y="87"/>
                    </a:lnTo>
                    <a:lnTo>
                      <a:pt x="66" y="83"/>
                    </a:lnTo>
                    <a:lnTo>
                      <a:pt x="66" y="79"/>
                    </a:lnTo>
                    <a:lnTo>
                      <a:pt x="68" y="77"/>
                    </a:lnTo>
                    <a:lnTo>
                      <a:pt x="72" y="79"/>
                    </a:lnTo>
                    <a:lnTo>
                      <a:pt x="75" y="85"/>
                    </a:lnTo>
                    <a:lnTo>
                      <a:pt x="77" y="85"/>
                    </a:lnTo>
                    <a:lnTo>
                      <a:pt x="83" y="83"/>
                    </a:lnTo>
                    <a:lnTo>
                      <a:pt x="87" y="79"/>
                    </a:lnTo>
                    <a:lnTo>
                      <a:pt x="83" y="79"/>
                    </a:lnTo>
                    <a:lnTo>
                      <a:pt x="87" y="79"/>
                    </a:lnTo>
                    <a:lnTo>
                      <a:pt x="81" y="69"/>
                    </a:lnTo>
                    <a:lnTo>
                      <a:pt x="87" y="67"/>
                    </a:lnTo>
                    <a:lnTo>
                      <a:pt x="89" y="63"/>
                    </a:lnTo>
                    <a:lnTo>
                      <a:pt x="87" y="62"/>
                    </a:lnTo>
                    <a:lnTo>
                      <a:pt x="83" y="62"/>
                    </a:lnTo>
                    <a:lnTo>
                      <a:pt x="81" y="58"/>
                    </a:lnTo>
                    <a:lnTo>
                      <a:pt x="93" y="52"/>
                    </a:lnTo>
                    <a:lnTo>
                      <a:pt x="102" y="42"/>
                    </a:lnTo>
                    <a:lnTo>
                      <a:pt x="108" y="38"/>
                    </a:lnTo>
                    <a:lnTo>
                      <a:pt x="112" y="42"/>
                    </a:lnTo>
                    <a:lnTo>
                      <a:pt x="114" y="38"/>
                    </a:lnTo>
                    <a:lnTo>
                      <a:pt x="120" y="38"/>
                    </a:lnTo>
                    <a:lnTo>
                      <a:pt x="120" y="35"/>
                    </a:lnTo>
                    <a:lnTo>
                      <a:pt x="120" y="33"/>
                    </a:lnTo>
                    <a:lnTo>
                      <a:pt x="124" y="33"/>
                    </a:lnTo>
                    <a:lnTo>
                      <a:pt x="128" y="33"/>
                    </a:lnTo>
                    <a:lnTo>
                      <a:pt x="124" y="29"/>
                    </a:lnTo>
                    <a:lnTo>
                      <a:pt x="128" y="25"/>
                    </a:lnTo>
                    <a:lnTo>
                      <a:pt x="129" y="25"/>
                    </a:lnTo>
                    <a:lnTo>
                      <a:pt x="133" y="23"/>
                    </a:lnTo>
                    <a:lnTo>
                      <a:pt x="135" y="23"/>
                    </a:lnTo>
                    <a:lnTo>
                      <a:pt x="143" y="17"/>
                    </a:lnTo>
                    <a:lnTo>
                      <a:pt x="145" y="13"/>
                    </a:lnTo>
                    <a:lnTo>
                      <a:pt x="149" y="15"/>
                    </a:lnTo>
                    <a:lnTo>
                      <a:pt x="149" y="13"/>
                    </a:lnTo>
                    <a:lnTo>
                      <a:pt x="149" y="15"/>
                    </a:lnTo>
                    <a:lnTo>
                      <a:pt x="151" y="13"/>
                    </a:lnTo>
                    <a:lnTo>
                      <a:pt x="158" y="9"/>
                    </a:lnTo>
                    <a:lnTo>
                      <a:pt x="166" y="9"/>
                    </a:lnTo>
                    <a:lnTo>
                      <a:pt x="166" y="6"/>
                    </a:lnTo>
                    <a:lnTo>
                      <a:pt x="174" y="4"/>
                    </a:lnTo>
                    <a:lnTo>
                      <a:pt x="180" y="0"/>
                    </a:lnTo>
                    <a:lnTo>
                      <a:pt x="176" y="13"/>
                    </a:lnTo>
                    <a:lnTo>
                      <a:pt x="174" y="13"/>
                    </a:lnTo>
                    <a:lnTo>
                      <a:pt x="170" y="13"/>
                    </a:lnTo>
                    <a:lnTo>
                      <a:pt x="166" y="15"/>
                    </a:lnTo>
                    <a:lnTo>
                      <a:pt x="166" y="19"/>
                    </a:lnTo>
                    <a:lnTo>
                      <a:pt x="168" y="21"/>
                    </a:lnTo>
                    <a:lnTo>
                      <a:pt x="168" y="29"/>
                    </a:lnTo>
                    <a:lnTo>
                      <a:pt x="164" y="31"/>
                    </a:lnTo>
                    <a:lnTo>
                      <a:pt x="158" y="35"/>
                    </a:lnTo>
                    <a:lnTo>
                      <a:pt x="155" y="35"/>
                    </a:lnTo>
                    <a:lnTo>
                      <a:pt x="153" y="35"/>
                    </a:lnTo>
                    <a:lnTo>
                      <a:pt x="149" y="38"/>
                    </a:lnTo>
                    <a:lnTo>
                      <a:pt x="158" y="40"/>
                    </a:lnTo>
                    <a:lnTo>
                      <a:pt x="164" y="40"/>
                    </a:lnTo>
                    <a:lnTo>
                      <a:pt x="168" y="40"/>
                    </a:lnTo>
                    <a:lnTo>
                      <a:pt x="168" y="38"/>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58" name="Freeform 53"/>
              <p:cNvSpPr>
                <a:spLocks/>
              </p:cNvSpPr>
              <p:nvPr/>
            </p:nvSpPr>
            <p:spPr bwMode="auto">
              <a:xfrm>
                <a:off x="2209" y="770"/>
                <a:ext cx="264" cy="379"/>
              </a:xfrm>
              <a:custGeom>
                <a:avLst/>
                <a:gdLst>
                  <a:gd name="T0" fmla="*/ 220 w 264"/>
                  <a:gd name="T1" fmla="*/ 244 h 379"/>
                  <a:gd name="T2" fmla="*/ 148 w 264"/>
                  <a:gd name="T3" fmla="*/ 242 h 379"/>
                  <a:gd name="T4" fmla="*/ 135 w 264"/>
                  <a:gd name="T5" fmla="*/ 251 h 379"/>
                  <a:gd name="T6" fmla="*/ 133 w 264"/>
                  <a:gd name="T7" fmla="*/ 267 h 379"/>
                  <a:gd name="T8" fmla="*/ 145 w 264"/>
                  <a:gd name="T9" fmla="*/ 278 h 379"/>
                  <a:gd name="T10" fmla="*/ 96 w 264"/>
                  <a:gd name="T11" fmla="*/ 286 h 379"/>
                  <a:gd name="T12" fmla="*/ 112 w 264"/>
                  <a:gd name="T13" fmla="*/ 302 h 379"/>
                  <a:gd name="T14" fmla="*/ 106 w 264"/>
                  <a:gd name="T15" fmla="*/ 348 h 379"/>
                  <a:gd name="T16" fmla="*/ 100 w 264"/>
                  <a:gd name="T17" fmla="*/ 375 h 379"/>
                  <a:gd name="T18" fmla="*/ 91 w 264"/>
                  <a:gd name="T19" fmla="*/ 373 h 379"/>
                  <a:gd name="T20" fmla="*/ 85 w 264"/>
                  <a:gd name="T21" fmla="*/ 373 h 379"/>
                  <a:gd name="T22" fmla="*/ 79 w 264"/>
                  <a:gd name="T23" fmla="*/ 379 h 379"/>
                  <a:gd name="T24" fmla="*/ 71 w 264"/>
                  <a:gd name="T25" fmla="*/ 373 h 379"/>
                  <a:gd name="T26" fmla="*/ 71 w 264"/>
                  <a:gd name="T27" fmla="*/ 352 h 379"/>
                  <a:gd name="T28" fmla="*/ 75 w 264"/>
                  <a:gd name="T29" fmla="*/ 327 h 379"/>
                  <a:gd name="T30" fmla="*/ 65 w 264"/>
                  <a:gd name="T31" fmla="*/ 315 h 379"/>
                  <a:gd name="T32" fmla="*/ 52 w 264"/>
                  <a:gd name="T33" fmla="*/ 300 h 379"/>
                  <a:gd name="T34" fmla="*/ 56 w 264"/>
                  <a:gd name="T35" fmla="*/ 290 h 379"/>
                  <a:gd name="T36" fmla="*/ 52 w 264"/>
                  <a:gd name="T37" fmla="*/ 275 h 379"/>
                  <a:gd name="T38" fmla="*/ 44 w 264"/>
                  <a:gd name="T39" fmla="*/ 259 h 379"/>
                  <a:gd name="T40" fmla="*/ 38 w 264"/>
                  <a:gd name="T41" fmla="*/ 240 h 379"/>
                  <a:gd name="T42" fmla="*/ 35 w 264"/>
                  <a:gd name="T43" fmla="*/ 228 h 379"/>
                  <a:gd name="T44" fmla="*/ 29 w 264"/>
                  <a:gd name="T45" fmla="*/ 219 h 379"/>
                  <a:gd name="T46" fmla="*/ 23 w 264"/>
                  <a:gd name="T47" fmla="*/ 203 h 379"/>
                  <a:gd name="T48" fmla="*/ 15 w 264"/>
                  <a:gd name="T49" fmla="*/ 186 h 379"/>
                  <a:gd name="T50" fmla="*/ 9 w 264"/>
                  <a:gd name="T51" fmla="*/ 166 h 379"/>
                  <a:gd name="T52" fmla="*/ 2 w 264"/>
                  <a:gd name="T53" fmla="*/ 155 h 379"/>
                  <a:gd name="T54" fmla="*/ 15 w 264"/>
                  <a:gd name="T55" fmla="*/ 147 h 379"/>
                  <a:gd name="T56" fmla="*/ 6 w 264"/>
                  <a:gd name="T57" fmla="*/ 136 h 379"/>
                  <a:gd name="T58" fmla="*/ 2 w 264"/>
                  <a:gd name="T59" fmla="*/ 116 h 379"/>
                  <a:gd name="T60" fmla="*/ 23 w 264"/>
                  <a:gd name="T61" fmla="*/ 112 h 379"/>
                  <a:gd name="T62" fmla="*/ 56 w 264"/>
                  <a:gd name="T63" fmla="*/ 116 h 379"/>
                  <a:gd name="T64" fmla="*/ 96 w 264"/>
                  <a:gd name="T65" fmla="*/ 118 h 379"/>
                  <a:gd name="T66" fmla="*/ 112 w 264"/>
                  <a:gd name="T67" fmla="*/ 114 h 379"/>
                  <a:gd name="T68" fmla="*/ 118 w 264"/>
                  <a:gd name="T69" fmla="*/ 72 h 379"/>
                  <a:gd name="T70" fmla="*/ 98 w 264"/>
                  <a:gd name="T71" fmla="*/ 53 h 379"/>
                  <a:gd name="T72" fmla="*/ 110 w 264"/>
                  <a:gd name="T73" fmla="*/ 43 h 379"/>
                  <a:gd name="T74" fmla="*/ 110 w 264"/>
                  <a:gd name="T75" fmla="*/ 31 h 379"/>
                  <a:gd name="T76" fmla="*/ 112 w 264"/>
                  <a:gd name="T77" fmla="*/ 6 h 379"/>
                  <a:gd name="T78" fmla="*/ 177 w 264"/>
                  <a:gd name="T79" fmla="*/ 2 h 379"/>
                  <a:gd name="T80" fmla="*/ 195 w 264"/>
                  <a:gd name="T81" fmla="*/ 33 h 379"/>
                  <a:gd name="T82" fmla="*/ 220 w 264"/>
                  <a:gd name="T83" fmla="*/ 81 h 379"/>
                  <a:gd name="T84" fmla="*/ 235 w 264"/>
                  <a:gd name="T85" fmla="*/ 91 h 379"/>
                  <a:gd name="T86" fmla="*/ 241 w 264"/>
                  <a:gd name="T87" fmla="*/ 72 h 379"/>
                  <a:gd name="T88" fmla="*/ 260 w 264"/>
                  <a:gd name="T89" fmla="*/ 124 h 379"/>
                  <a:gd name="T90" fmla="*/ 260 w 264"/>
                  <a:gd name="T91" fmla="*/ 205 h 379"/>
                  <a:gd name="T92" fmla="*/ 264 w 264"/>
                  <a:gd name="T93" fmla="*/ 242 h 379"/>
                  <a:gd name="T94" fmla="*/ 245 w 264"/>
                  <a:gd name="T95" fmla="*/ 265 h 3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4"/>
                  <a:gd name="T145" fmla="*/ 0 h 379"/>
                  <a:gd name="T146" fmla="*/ 264 w 264"/>
                  <a:gd name="T147" fmla="*/ 379 h 37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4" h="379">
                    <a:moveTo>
                      <a:pt x="226" y="265"/>
                    </a:moveTo>
                    <a:lnTo>
                      <a:pt x="230" y="246"/>
                    </a:lnTo>
                    <a:lnTo>
                      <a:pt x="220" y="246"/>
                    </a:lnTo>
                    <a:lnTo>
                      <a:pt x="220" y="244"/>
                    </a:lnTo>
                    <a:lnTo>
                      <a:pt x="220" y="215"/>
                    </a:lnTo>
                    <a:lnTo>
                      <a:pt x="148" y="242"/>
                    </a:lnTo>
                    <a:lnTo>
                      <a:pt x="150" y="242"/>
                    </a:lnTo>
                    <a:lnTo>
                      <a:pt x="148" y="242"/>
                    </a:lnTo>
                    <a:lnTo>
                      <a:pt x="145" y="244"/>
                    </a:lnTo>
                    <a:lnTo>
                      <a:pt x="145" y="247"/>
                    </a:lnTo>
                    <a:lnTo>
                      <a:pt x="135" y="247"/>
                    </a:lnTo>
                    <a:lnTo>
                      <a:pt x="135" y="251"/>
                    </a:lnTo>
                    <a:lnTo>
                      <a:pt x="139" y="251"/>
                    </a:lnTo>
                    <a:lnTo>
                      <a:pt x="139" y="263"/>
                    </a:lnTo>
                    <a:lnTo>
                      <a:pt x="133" y="263"/>
                    </a:lnTo>
                    <a:lnTo>
                      <a:pt x="133" y="267"/>
                    </a:lnTo>
                    <a:lnTo>
                      <a:pt x="133" y="269"/>
                    </a:lnTo>
                    <a:lnTo>
                      <a:pt x="135" y="269"/>
                    </a:lnTo>
                    <a:lnTo>
                      <a:pt x="139" y="273"/>
                    </a:lnTo>
                    <a:lnTo>
                      <a:pt x="145" y="278"/>
                    </a:lnTo>
                    <a:lnTo>
                      <a:pt x="143" y="278"/>
                    </a:lnTo>
                    <a:lnTo>
                      <a:pt x="102" y="280"/>
                    </a:lnTo>
                    <a:lnTo>
                      <a:pt x="102" y="286"/>
                    </a:lnTo>
                    <a:lnTo>
                      <a:pt x="96" y="286"/>
                    </a:lnTo>
                    <a:lnTo>
                      <a:pt x="98" y="302"/>
                    </a:lnTo>
                    <a:lnTo>
                      <a:pt x="102" y="302"/>
                    </a:lnTo>
                    <a:lnTo>
                      <a:pt x="108" y="302"/>
                    </a:lnTo>
                    <a:lnTo>
                      <a:pt x="112" y="302"/>
                    </a:lnTo>
                    <a:lnTo>
                      <a:pt x="143" y="300"/>
                    </a:lnTo>
                    <a:lnTo>
                      <a:pt x="143" y="325"/>
                    </a:lnTo>
                    <a:lnTo>
                      <a:pt x="102" y="327"/>
                    </a:lnTo>
                    <a:lnTo>
                      <a:pt x="106" y="348"/>
                    </a:lnTo>
                    <a:lnTo>
                      <a:pt x="106" y="350"/>
                    </a:lnTo>
                    <a:lnTo>
                      <a:pt x="102" y="348"/>
                    </a:lnTo>
                    <a:lnTo>
                      <a:pt x="104" y="375"/>
                    </a:lnTo>
                    <a:lnTo>
                      <a:pt x="100" y="375"/>
                    </a:lnTo>
                    <a:lnTo>
                      <a:pt x="96" y="375"/>
                    </a:lnTo>
                    <a:lnTo>
                      <a:pt x="94" y="375"/>
                    </a:lnTo>
                    <a:lnTo>
                      <a:pt x="94" y="373"/>
                    </a:lnTo>
                    <a:lnTo>
                      <a:pt x="91" y="373"/>
                    </a:lnTo>
                    <a:lnTo>
                      <a:pt x="87" y="369"/>
                    </a:lnTo>
                    <a:lnTo>
                      <a:pt x="85" y="369"/>
                    </a:lnTo>
                    <a:lnTo>
                      <a:pt x="81" y="369"/>
                    </a:lnTo>
                    <a:lnTo>
                      <a:pt x="85" y="373"/>
                    </a:lnTo>
                    <a:lnTo>
                      <a:pt x="81" y="373"/>
                    </a:lnTo>
                    <a:lnTo>
                      <a:pt x="81" y="377"/>
                    </a:lnTo>
                    <a:lnTo>
                      <a:pt x="79" y="377"/>
                    </a:lnTo>
                    <a:lnTo>
                      <a:pt x="79" y="379"/>
                    </a:lnTo>
                    <a:lnTo>
                      <a:pt x="79" y="377"/>
                    </a:lnTo>
                    <a:lnTo>
                      <a:pt x="75" y="377"/>
                    </a:lnTo>
                    <a:lnTo>
                      <a:pt x="71" y="377"/>
                    </a:lnTo>
                    <a:lnTo>
                      <a:pt x="71" y="373"/>
                    </a:lnTo>
                    <a:lnTo>
                      <a:pt x="71" y="367"/>
                    </a:lnTo>
                    <a:lnTo>
                      <a:pt x="71" y="363"/>
                    </a:lnTo>
                    <a:lnTo>
                      <a:pt x="71" y="354"/>
                    </a:lnTo>
                    <a:lnTo>
                      <a:pt x="71" y="352"/>
                    </a:lnTo>
                    <a:lnTo>
                      <a:pt x="71" y="346"/>
                    </a:lnTo>
                    <a:lnTo>
                      <a:pt x="75" y="336"/>
                    </a:lnTo>
                    <a:lnTo>
                      <a:pt x="75" y="330"/>
                    </a:lnTo>
                    <a:lnTo>
                      <a:pt x="75" y="327"/>
                    </a:lnTo>
                    <a:lnTo>
                      <a:pt x="75" y="323"/>
                    </a:lnTo>
                    <a:lnTo>
                      <a:pt x="71" y="317"/>
                    </a:lnTo>
                    <a:lnTo>
                      <a:pt x="67" y="315"/>
                    </a:lnTo>
                    <a:lnTo>
                      <a:pt x="65" y="315"/>
                    </a:lnTo>
                    <a:lnTo>
                      <a:pt x="62" y="311"/>
                    </a:lnTo>
                    <a:lnTo>
                      <a:pt x="58" y="307"/>
                    </a:lnTo>
                    <a:lnTo>
                      <a:pt x="56" y="302"/>
                    </a:lnTo>
                    <a:lnTo>
                      <a:pt x="52" y="300"/>
                    </a:lnTo>
                    <a:lnTo>
                      <a:pt x="56" y="300"/>
                    </a:lnTo>
                    <a:lnTo>
                      <a:pt x="56" y="296"/>
                    </a:lnTo>
                    <a:lnTo>
                      <a:pt x="56" y="292"/>
                    </a:lnTo>
                    <a:lnTo>
                      <a:pt x="56" y="290"/>
                    </a:lnTo>
                    <a:lnTo>
                      <a:pt x="56" y="286"/>
                    </a:lnTo>
                    <a:lnTo>
                      <a:pt x="52" y="284"/>
                    </a:lnTo>
                    <a:lnTo>
                      <a:pt x="52" y="276"/>
                    </a:lnTo>
                    <a:lnTo>
                      <a:pt x="52" y="275"/>
                    </a:lnTo>
                    <a:lnTo>
                      <a:pt x="48" y="269"/>
                    </a:lnTo>
                    <a:lnTo>
                      <a:pt x="48" y="265"/>
                    </a:lnTo>
                    <a:lnTo>
                      <a:pt x="48" y="261"/>
                    </a:lnTo>
                    <a:lnTo>
                      <a:pt x="44" y="259"/>
                    </a:lnTo>
                    <a:lnTo>
                      <a:pt x="44" y="255"/>
                    </a:lnTo>
                    <a:lnTo>
                      <a:pt x="42" y="246"/>
                    </a:lnTo>
                    <a:lnTo>
                      <a:pt x="38" y="244"/>
                    </a:lnTo>
                    <a:lnTo>
                      <a:pt x="38" y="240"/>
                    </a:lnTo>
                    <a:lnTo>
                      <a:pt x="38" y="238"/>
                    </a:lnTo>
                    <a:lnTo>
                      <a:pt x="35" y="238"/>
                    </a:lnTo>
                    <a:lnTo>
                      <a:pt x="35" y="230"/>
                    </a:lnTo>
                    <a:lnTo>
                      <a:pt x="35" y="228"/>
                    </a:lnTo>
                    <a:lnTo>
                      <a:pt x="33" y="228"/>
                    </a:lnTo>
                    <a:lnTo>
                      <a:pt x="33" y="222"/>
                    </a:lnTo>
                    <a:lnTo>
                      <a:pt x="29" y="222"/>
                    </a:lnTo>
                    <a:lnTo>
                      <a:pt x="29" y="219"/>
                    </a:lnTo>
                    <a:lnTo>
                      <a:pt x="29" y="215"/>
                    </a:lnTo>
                    <a:lnTo>
                      <a:pt x="25" y="213"/>
                    </a:lnTo>
                    <a:lnTo>
                      <a:pt x="25" y="209"/>
                    </a:lnTo>
                    <a:lnTo>
                      <a:pt x="23" y="203"/>
                    </a:lnTo>
                    <a:lnTo>
                      <a:pt x="23" y="199"/>
                    </a:lnTo>
                    <a:lnTo>
                      <a:pt x="19" y="193"/>
                    </a:lnTo>
                    <a:lnTo>
                      <a:pt x="15" y="192"/>
                    </a:lnTo>
                    <a:lnTo>
                      <a:pt x="15" y="186"/>
                    </a:lnTo>
                    <a:lnTo>
                      <a:pt x="15" y="182"/>
                    </a:lnTo>
                    <a:lnTo>
                      <a:pt x="11" y="176"/>
                    </a:lnTo>
                    <a:lnTo>
                      <a:pt x="9" y="172"/>
                    </a:lnTo>
                    <a:lnTo>
                      <a:pt x="9" y="166"/>
                    </a:lnTo>
                    <a:lnTo>
                      <a:pt x="6" y="163"/>
                    </a:lnTo>
                    <a:lnTo>
                      <a:pt x="2" y="161"/>
                    </a:lnTo>
                    <a:lnTo>
                      <a:pt x="2" y="157"/>
                    </a:lnTo>
                    <a:lnTo>
                      <a:pt x="2" y="155"/>
                    </a:lnTo>
                    <a:lnTo>
                      <a:pt x="0" y="151"/>
                    </a:lnTo>
                    <a:lnTo>
                      <a:pt x="0" y="147"/>
                    </a:lnTo>
                    <a:lnTo>
                      <a:pt x="6" y="147"/>
                    </a:lnTo>
                    <a:lnTo>
                      <a:pt x="15" y="147"/>
                    </a:lnTo>
                    <a:lnTo>
                      <a:pt x="15" y="141"/>
                    </a:lnTo>
                    <a:lnTo>
                      <a:pt x="9" y="141"/>
                    </a:lnTo>
                    <a:lnTo>
                      <a:pt x="8" y="136"/>
                    </a:lnTo>
                    <a:lnTo>
                      <a:pt x="6" y="136"/>
                    </a:lnTo>
                    <a:lnTo>
                      <a:pt x="6" y="132"/>
                    </a:lnTo>
                    <a:lnTo>
                      <a:pt x="2" y="132"/>
                    </a:lnTo>
                    <a:lnTo>
                      <a:pt x="2" y="122"/>
                    </a:lnTo>
                    <a:lnTo>
                      <a:pt x="2" y="116"/>
                    </a:lnTo>
                    <a:lnTo>
                      <a:pt x="6" y="114"/>
                    </a:lnTo>
                    <a:lnTo>
                      <a:pt x="11" y="114"/>
                    </a:lnTo>
                    <a:lnTo>
                      <a:pt x="17" y="114"/>
                    </a:lnTo>
                    <a:lnTo>
                      <a:pt x="23" y="112"/>
                    </a:lnTo>
                    <a:lnTo>
                      <a:pt x="33" y="112"/>
                    </a:lnTo>
                    <a:lnTo>
                      <a:pt x="46" y="116"/>
                    </a:lnTo>
                    <a:lnTo>
                      <a:pt x="52" y="116"/>
                    </a:lnTo>
                    <a:lnTo>
                      <a:pt x="56" y="116"/>
                    </a:lnTo>
                    <a:lnTo>
                      <a:pt x="58" y="116"/>
                    </a:lnTo>
                    <a:lnTo>
                      <a:pt x="63" y="116"/>
                    </a:lnTo>
                    <a:lnTo>
                      <a:pt x="96" y="114"/>
                    </a:lnTo>
                    <a:lnTo>
                      <a:pt x="96" y="118"/>
                    </a:lnTo>
                    <a:lnTo>
                      <a:pt x="102" y="118"/>
                    </a:lnTo>
                    <a:lnTo>
                      <a:pt x="114" y="120"/>
                    </a:lnTo>
                    <a:lnTo>
                      <a:pt x="114" y="114"/>
                    </a:lnTo>
                    <a:lnTo>
                      <a:pt x="112" y="114"/>
                    </a:lnTo>
                    <a:lnTo>
                      <a:pt x="114" y="89"/>
                    </a:lnTo>
                    <a:lnTo>
                      <a:pt x="114" y="83"/>
                    </a:lnTo>
                    <a:lnTo>
                      <a:pt x="118" y="83"/>
                    </a:lnTo>
                    <a:lnTo>
                      <a:pt x="118" y="72"/>
                    </a:lnTo>
                    <a:lnTo>
                      <a:pt x="114" y="72"/>
                    </a:lnTo>
                    <a:lnTo>
                      <a:pt x="114" y="66"/>
                    </a:lnTo>
                    <a:lnTo>
                      <a:pt x="94" y="66"/>
                    </a:lnTo>
                    <a:lnTo>
                      <a:pt x="98" y="53"/>
                    </a:lnTo>
                    <a:lnTo>
                      <a:pt x="98" y="51"/>
                    </a:lnTo>
                    <a:lnTo>
                      <a:pt x="98" y="47"/>
                    </a:lnTo>
                    <a:lnTo>
                      <a:pt x="100" y="47"/>
                    </a:lnTo>
                    <a:lnTo>
                      <a:pt x="110" y="43"/>
                    </a:lnTo>
                    <a:lnTo>
                      <a:pt x="110" y="35"/>
                    </a:lnTo>
                    <a:lnTo>
                      <a:pt x="106" y="35"/>
                    </a:lnTo>
                    <a:lnTo>
                      <a:pt x="106" y="31"/>
                    </a:lnTo>
                    <a:lnTo>
                      <a:pt x="110" y="31"/>
                    </a:lnTo>
                    <a:lnTo>
                      <a:pt x="114" y="31"/>
                    </a:lnTo>
                    <a:lnTo>
                      <a:pt x="112" y="22"/>
                    </a:lnTo>
                    <a:lnTo>
                      <a:pt x="112" y="10"/>
                    </a:lnTo>
                    <a:lnTo>
                      <a:pt x="112" y="6"/>
                    </a:lnTo>
                    <a:lnTo>
                      <a:pt x="112" y="0"/>
                    </a:lnTo>
                    <a:lnTo>
                      <a:pt x="119" y="0"/>
                    </a:lnTo>
                    <a:lnTo>
                      <a:pt x="121" y="0"/>
                    </a:lnTo>
                    <a:lnTo>
                      <a:pt x="177" y="2"/>
                    </a:lnTo>
                    <a:lnTo>
                      <a:pt x="177" y="20"/>
                    </a:lnTo>
                    <a:lnTo>
                      <a:pt x="185" y="20"/>
                    </a:lnTo>
                    <a:lnTo>
                      <a:pt x="181" y="33"/>
                    </a:lnTo>
                    <a:lnTo>
                      <a:pt x="195" y="33"/>
                    </a:lnTo>
                    <a:lnTo>
                      <a:pt x="195" y="27"/>
                    </a:lnTo>
                    <a:lnTo>
                      <a:pt x="212" y="25"/>
                    </a:lnTo>
                    <a:lnTo>
                      <a:pt x="210" y="81"/>
                    </a:lnTo>
                    <a:lnTo>
                      <a:pt x="220" y="81"/>
                    </a:lnTo>
                    <a:lnTo>
                      <a:pt x="220" y="101"/>
                    </a:lnTo>
                    <a:lnTo>
                      <a:pt x="230" y="101"/>
                    </a:lnTo>
                    <a:lnTo>
                      <a:pt x="230" y="91"/>
                    </a:lnTo>
                    <a:lnTo>
                      <a:pt x="235" y="91"/>
                    </a:lnTo>
                    <a:lnTo>
                      <a:pt x="235" y="87"/>
                    </a:lnTo>
                    <a:lnTo>
                      <a:pt x="235" y="81"/>
                    </a:lnTo>
                    <a:lnTo>
                      <a:pt x="241" y="81"/>
                    </a:lnTo>
                    <a:lnTo>
                      <a:pt x="241" y="72"/>
                    </a:lnTo>
                    <a:lnTo>
                      <a:pt x="245" y="72"/>
                    </a:lnTo>
                    <a:lnTo>
                      <a:pt x="245" y="51"/>
                    </a:lnTo>
                    <a:lnTo>
                      <a:pt x="260" y="51"/>
                    </a:lnTo>
                    <a:lnTo>
                      <a:pt x="260" y="124"/>
                    </a:lnTo>
                    <a:lnTo>
                      <a:pt x="262" y="128"/>
                    </a:lnTo>
                    <a:lnTo>
                      <a:pt x="262" y="132"/>
                    </a:lnTo>
                    <a:lnTo>
                      <a:pt x="262" y="163"/>
                    </a:lnTo>
                    <a:lnTo>
                      <a:pt x="260" y="205"/>
                    </a:lnTo>
                    <a:lnTo>
                      <a:pt x="260" y="220"/>
                    </a:lnTo>
                    <a:lnTo>
                      <a:pt x="262" y="224"/>
                    </a:lnTo>
                    <a:lnTo>
                      <a:pt x="262" y="234"/>
                    </a:lnTo>
                    <a:lnTo>
                      <a:pt x="264" y="242"/>
                    </a:lnTo>
                    <a:lnTo>
                      <a:pt x="264" y="261"/>
                    </a:lnTo>
                    <a:lnTo>
                      <a:pt x="260" y="265"/>
                    </a:lnTo>
                    <a:lnTo>
                      <a:pt x="249" y="265"/>
                    </a:lnTo>
                    <a:lnTo>
                      <a:pt x="245" y="265"/>
                    </a:lnTo>
                    <a:lnTo>
                      <a:pt x="226" y="265"/>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59" name="Freeform 54"/>
              <p:cNvSpPr>
                <a:spLocks/>
              </p:cNvSpPr>
              <p:nvPr/>
            </p:nvSpPr>
            <p:spPr bwMode="auto">
              <a:xfrm>
                <a:off x="2209" y="770"/>
                <a:ext cx="264" cy="379"/>
              </a:xfrm>
              <a:custGeom>
                <a:avLst/>
                <a:gdLst>
                  <a:gd name="T0" fmla="*/ 220 w 264"/>
                  <a:gd name="T1" fmla="*/ 244 h 379"/>
                  <a:gd name="T2" fmla="*/ 148 w 264"/>
                  <a:gd name="T3" fmla="*/ 242 h 379"/>
                  <a:gd name="T4" fmla="*/ 135 w 264"/>
                  <a:gd name="T5" fmla="*/ 251 h 379"/>
                  <a:gd name="T6" fmla="*/ 133 w 264"/>
                  <a:gd name="T7" fmla="*/ 267 h 379"/>
                  <a:gd name="T8" fmla="*/ 145 w 264"/>
                  <a:gd name="T9" fmla="*/ 278 h 379"/>
                  <a:gd name="T10" fmla="*/ 96 w 264"/>
                  <a:gd name="T11" fmla="*/ 286 h 379"/>
                  <a:gd name="T12" fmla="*/ 112 w 264"/>
                  <a:gd name="T13" fmla="*/ 302 h 379"/>
                  <a:gd name="T14" fmla="*/ 106 w 264"/>
                  <a:gd name="T15" fmla="*/ 348 h 379"/>
                  <a:gd name="T16" fmla="*/ 100 w 264"/>
                  <a:gd name="T17" fmla="*/ 375 h 379"/>
                  <a:gd name="T18" fmla="*/ 91 w 264"/>
                  <a:gd name="T19" fmla="*/ 373 h 379"/>
                  <a:gd name="T20" fmla="*/ 85 w 264"/>
                  <a:gd name="T21" fmla="*/ 373 h 379"/>
                  <a:gd name="T22" fmla="*/ 79 w 264"/>
                  <a:gd name="T23" fmla="*/ 379 h 379"/>
                  <a:gd name="T24" fmla="*/ 71 w 264"/>
                  <a:gd name="T25" fmla="*/ 373 h 379"/>
                  <a:gd name="T26" fmla="*/ 71 w 264"/>
                  <a:gd name="T27" fmla="*/ 352 h 379"/>
                  <a:gd name="T28" fmla="*/ 75 w 264"/>
                  <a:gd name="T29" fmla="*/ 327 h 379"/>
                  <a:gd name="T30" fmla="*/ 65 w 264"/>
                  <a:gd name="T31" fmla="*/ 315 h 379"/>
                  <a:gd name="T32" fmla="*/ 52 w 264"/>
                  <a:gd name="T33" fmla="*/ 300 h 379"/>
                  <a:gd name="T34" fmla="*/ 56 w 264"/>
                  <a:gd name="T35" fmla="*/ 290 h 379"/>
                  <a:gd name="T36" fmla="*/ 52 w 264"/>
                  <a:gd name="T37" fmla="*/ 275 h 379"/>
                  <a:gd name="T38" fmla="*/ 44 w 264"/>
                  <a:gd name="T39" fmla="*/ 259 h 379"/>
                  <a:gd name="T40" fmla="*/ 38 w 264"/>
                  <a:gd name="T41" fmla="*/ 240 h 379"/>
                  <a:gd name="T42" fmla="*/ 35 w 264"/>
                  <a:gd name="T43" fmla="*/ 228 h 379"/>
                  <a:gd name="T44" fmla="*/ 29 w 264"/>
                  <a:gd name="T45" fmla="*/ 219 h 379"/>
                  <a:gd name="T46" fmla="*/ 23 w 264"/>
                  <a:gd name="T47" fmla="*/ 203 h 379"/>
                  <a:gd name="T48" fmla="*/ 15 w 264"/>
                  <a:gd name="T49" fmla="*/ 186 h 379"/>
                  <a:gd name="T50" fmla="*/ 9 w 264"/>
                  <a:gd name="T51" fmla="*/ 166 h 379"/>
                  <a:gd name="T52" fmla="*/ 2 w 264"/>
                  <a:gd name="T53" fmla="*/ 155 h 379"/>
                  <a:gd name="T54" fmla="*/ 15 w 264"/>
                  <a:gd name="T55" fmla="*/ 147 h 379"/>
                  <a:gd name="T56" fmla="*/ 6 w 264"/>
                  <a:gd name="T57" fmla="*/ 136 h 379"/>
                  <a:gd name="T58" fmla="*/ 2 w 264"/>
                  <a:gd name="T59" fmla="*/ 116 h 379"/>
                  <a:gd name="T60" fmla="*/ 23 w 264"/>
                  <a:gd name="T61" fmla="*/ 112 h 379"/>
                  <a:gd name="T62" fmla="*/ 56 w 264"/>
                  <a:gd name="T63" fmla="*/ 116 h 379"/>
                  <a:gd name="T64" fmla="*/ 96 w 264"/>
                  <a:gd name="T65" fmla="*/ 118 h 379"/>
                  <a:gd name="T66" fmla="*/ 112 w 264"/>
                  <a:gd name="T67" fmla="*/ 114 h 379"/>
                  <a:gd name="T68" fmla="*/ 118 w 264"/>
                  <a:gd name="T69" fmla="*/ 72 h 379"/>
                  <a:gd name="T70" fmla="*/ 98 w 264"/>
                  <a:gd name="T71" fmla="*/ 53 h 379"/>
                  <a:gd name="T72" fmla="*/ 110 w 264"/>
                  <a:gd name="T73" fmla="*/ 43 h 379"/>
                  <a:gd name="T74" fmla="*/ 110 w 264"/>
                  <a:gd name="T75" fmla="*/ 31 h 379"/>
                  <a:gd name="T76" fmla="*/ 112 w 264"/>
                  <a:gd name="T77" fmla="*/ 6 h 379"/>
                  <a:gd name="T78" fmla="*/ 177 w 264"/>
                  <a:gd name="T79" fmla="*/ 2 h 379"/>
                  <a:gd name="T80" fmla="*/ 195 w 264"/>
                  <a:gd name="T81" fmla="*/ 33 h 379"/>
                  <a:gd name="T82" fmla="*/ 220 w 264"/>
                  <a:gd name="T83" fmla="*/ 81 h 379"/>
                  <a:gd name="T84" fmla="*/ 235 w 264"/>
                  <a:gd name="T85" fmla="*/ 91 h 379"/>
                  <a:gd name="T86" fmla="*/ 241 w 264"/>
                  <a:gd name="T87" fmla="*/ 72 h 379"/>
                  <a:gd name="T88" fmla="*/ 260 w 264"/>
                  <a:gd name="T89" fmla="*/ 124 h 379"/>
                  <a:gd name="T90" fmla="*/ 260 w 264"/>
                  <a:gd name="T91" fmla="*/ 205 h 379"/>
                  <a:gd name="T92" fmla="*/ 264 w 264"/>
                  <a:gd name="T93" fmla="*/ 242 h 379"/>
                  <a:gd name="T94" fmla="*/ 245 w 264"/>
                  <a:gd name="T95" fmla="*/ 265 h 3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4"/>
                  <a:gd name="T145" fmla="*/ 0 h 379"/>
                  <a:gd name="T146" fmla="*/ 264 w 264"/>
                  <a:gd name="T147" fmla="*/ 379 h 37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4" h="379">
                    <a:moveTo>
                      <a:pt x="226" y="265"/>
                    </a:moveTo>
                    <a:lnTo>
                      <a:pt x="230" y="246"/>
                    </a:lnTo>
                    <a:lnTo>
                      <a:pt x="220" y="246"/>
                    </a:lnTo>
                    <a:lnTo>
                      <a:pt x="220" y="244"/>
                    </a:lnTo>
                    <a:lnTo>
                      <a:pt x="220" y="215"/>
                    </a:lnTo>
                    <a:lnTo>
                      <a:pt x="148" y="242"/>
                    </a:lnTo>
                    <a:lnTo>
                      <a:pt x="150" y="242"/>
                    </a:lnTo>
                    <a:lnTo>
                      <a:pt x="148" y="242"/>
                    </a:lnTo>
                    <a:lnTo>
                      <a:pt x="145" y="244"/>
                    </a:lnTo>
                    <a:lnTo>
                      <a:pt x="145" y="247"/>
                    </a:lnTo>
                    <a:lnTo>
                      <a:pt x="135" y="247"/>
                    </a:lnTo>
                    <a:lnTo>
                      <a:pt x="135" y="251"/>
                    </a:lnTo>
                    <a:lnTo>
                      <a:pt x="139" y="251"/>
                    </a:lnTo>
                    <a:lnTo>
                      <a:pt x="139" y="263"/>
                    </a:lnTo>
                    <a:lnTo>
                      <a:pt x="133" y="263"/>
                    </a:lnTo>
                    <a:lnTo>
                      <a:pt x="133" y="267"/>
                    </a:lnTo>
                    <a:lnTo>
                      <a:pt x="133" y="269"/>
                    </a:lnTo>
                    <a:lnTo>
                      <a:pt x="135" y="269"/>
                    </a:lnTo>
                    <a:lnTo>
                      <a:pt x="139" y="273"/>
                    </a:lnTo>
                    <a:lnTo>
                      <a:pt x="145" y="278"/>
                    </a:lnTo>
                    <a:lnTo>
                      <a:pt x="143" y="278"/>
                    </a:lnTo>
                    <a:lnTo>
                      <a:pt x="102" y="280"/>
                    </a:lnTo>
                    <a:lnTo>
                      <a:pt x="102" y="286"/>
                    </a:lnTo>
                    <a:lnTo>
                      <a:pt x="96" y="286"/>
                    </a:lnTo>
                    <a:lnTo>
                      <a:pt x="98" y="302"/>
                    </a:lnTo>
                    <a:lnTo>
                      <a:pt x="102" y="302"/>
                    </a:lnTo>
                    <a:lnTo>
                      <a:pt x="108" y="302"/>
                    </a:lnTo>
                    <a:lnTo>
                      <a:pt x="112" y="302"/>
                    </a:lnTo>
                    <a:lnTo>
                      <a:pt x="143" y="300"/>
                    </a:lnTo>
                    <a:lnTo>
                      <a:pt x="143" y="325"/>
                    </a:lnTo>
                    <a:lnTo>
                      <a:pt x="102" y="327"/>
                    </a:lnTo>
                    <a:lnTo>
                      <a:pt x="106" y="348"/>
                    </a:lnTo>
                    <a:lnTo>
                      <a:pt x="106" y="350"/>
                    </a:lnTo>
                    <a:lnTo>
                      <a:pt x="102" y="348"/>
                    </a:lnTo>
                    <a:lnTo>
                      <a:pt x="104" y="375"/>
                    </a:lnTo>
                    <a:lnTo>
                      <a:pt x="100" y="375"/>
                    </a:lnTo>
                    <a:lnTo>
                      <a:pt x="96" y="375"/>
                    </a:lnTo>
                    <a:lnTo>
                      <a:pt x="94" y="375"/>
                    </a:lnTo>
                    <a:lnTo>
                      <a:pt x="94" y="373"/>
                    </a:lnTo>
                    <a:lnTo>
                      <a:pt x="91" y="373"/>
                    </a:lnTo>
                    <a:lnTo>
                      <a:pt x="87" y="369"/>
                    </a:lnTo>
                    <a:lnTo>
                      <a:pt x="85" y="369"/>
                    </a:lnTo>
                    <a:lnTo>
                      <a:pt x="81" y="369"/>
                    </a:lnTo>
                    <a:lnTo>
                      <a:pt x="85" y="373"/>
                    </a:lnTo>
                    <a:lnTo>
                      <a:pt x="81" y="373"/>
                    </a:lnTo>
                    <a:lnTo>
                      <a:pt x="81" y="377"/>
                    </a:lnTo>
                    <a:lnTo>
                      <a:pt x="79" y="377"/>
                    </a:lnTo>
                    <a:lnTo>
                      <a:pt x="79" y="379"/>
                    </a:lnTo>
                    <a:lnTo>
                      <a:pt x="79" y="377"/>
                    </a:lnTo>
                    <a:lnTo>
                      <a:pt x="75" y="377"/>
                    </a:lnTo>
                    <a:lnTo>
                      <a:pt x="71" y="377"/>
                    </a:lnTo>
                    <a:lnTo>
                      <a:pt x="71" y="373"/>
                    </a:lnTo>
                    <a:lnTo>
                      <a:pt x="71" y="367"/>
                    </a:lnTo>
                    <a:lnTo>
                      <a:pt x="71" y="363"/>
                    </a:lnTo>
                    <a:lnTo>
                      <a:pt x="71" y="354"/>
                    </a:lnTo>
                    <a:lnTo>
                      <a:pt x="71" y="352"/>
                    </a:lnTo>
                    <a:lnTo>
                      <a:pt x="71" y="346"/>
                    </a:lnTo>
                    <a:lnTo>
                      <a:pt x="75" y="336"/>
                    </a:lnTo>
                    <a:lnTo>
                      <a:pt x="75" y="330"/>
                    </a:lnTo>
                    <a:lnTo>
                      <a:pt x="75" y="327"/>
                    </a:lnTo>
                    <a:lnTo>
                      <a:pt x="75" y="323"/>
                    </a:lnTo>
                    <a:lnTo>
                      <a:pt x="71" y="317"/>
                    </a:lnTo>
                    <a:lnTo>
                      <a:pt x="67" y="315"/>
                    </a:lnTo>
                    <a:lnTo>
                      <a:pt x="65" y="315"/>
                    </a:lnTo>
                    <a:lnTo>
                      <a:pt x="62" y="311"/>
                    </a:lnTo>
                    <a:lnTo>
                      <a:pt x="58" y="307"/>
                    </a:lnTo>
                    <a:lnTo>
                      <a:pt x="56" y="302"/>
                    </a:lnTo>
                    <a:lnTo>
                      <a:pt x="52" y="300"/>
                    </a:lnTo>
                    <a:lnTo>
                      <a:pt x="56" y="300"/>
                    </a:lnTo>
                    <a:lnTo>
                      <a:pt x="56" y="296"/>
                    </a:lnTo>
                    <a:lnTo>
                      <a:pt x="56" y="292"/>
                    </a:lnTo>
                    <a:lnTo>
                      <a:pt x="56" y="290"/>
                    </a:lnTo>
                    <a:lnTo>
                      <a:pt x="56" y="286"/>
                    </a:lnTo>
                    <a:lnTo>
                      <a:pt x="52" y="284"/>
                    </a:lnTo>
                    <a:lnTo>
                      <a:pt x="52" y="276"/>
                    </a:lnTo>
                    <a:lnTo>
                      <a:pt x="52" y="275"/>
                    </a:lnTo>
                    <a:lnTo>
                      <a:pt x="48" y="269"/>
                    </a:lnTo>
                    <a:lnTo>
                      <a:pt x="48" y="265"/>
                    </a:lnTo>
                    <a:lnTo>
                      <a:pt x="48" y="261"/>
                    </a:lnTo>
                    <a:lnTo>
                      <a:pt x="44" y="259"/>
                    </a:lnTo>
                    <a:lnTo>
                      <a:pt x="44" y="255"/>
                    </a:lnTo>
                    <a:lnTo>
                      <a:pt x="42" y="246"/>
                    </a:lnTo>
                    <a:lnTo>
                      <a:pt x="38" y="244"/>
                    </a:lnTo>
                    <a:lnTo>
                      <a:pt x="38" y="240"/>
                    </a:lnTo>
                    <a:lnTo>
                      <a:pt x="38" y="238"/>
                    </a:lnTo>
                    <a:lnTo>
                      <a:pt x="35" y="238"/>
                    </a:lnTo>
                    <a:lnTo>
                      <a:pt x="35" y="230"/>
                    </a:lnTo>
                    <a:lnTo>
                      <a:pt x="35" y="228"/>
                    </a:lnTo>
                    <a:lnTo>
                      <a:pt x="33" y="228"/>
                    </a:lnTo>
                    <a:lnTo>
                      <a:pt x="33" y="222"/>
                    </a:lnTo>
                    <a:lnTo>
                      <a:pt x="29" y="222"/>
                    </a:lnTo>
                    <a:lnTo>
                      <a:pt x="29" y="219"/>
                    </a:lnTo>
                    <a:lnTo>
                      <a:pt x="29" y="215"/>
                    </a:lnTo>
                    <a:lnTo>
                      <a:pt x="25" y="213"/>
                    </a:lnTo>
                    <a:lnTo>
                      <a:pt x="25" y="209"/>
                    </a:lnTo>
                    <a:lnTo>
                      <a:pt x="23" y="203"/>
                    </a:lnTo>
                    <a:lnTo>
                      <a:pt x="23" y="199"/>
                    </a:lnTo>
                    <a:lnTo>
                      <a:pt x="19" y="193"/>
                    </a:lnTo>
                    <a:lnTo>
                      <a:pt x="15" y="192"/>
                    </a:lnTo>
                    <a:lnTo>
                      <a:pt x="15" y="186"/>
                    </a:lnTo>
                    <a:lnTo>
                      <a:pt x="15" y="182"/>
                    </a:lnTo>
                    <a:lnTo>
                      <a:pt x="11" y="176"/>
                    </a:lnTo>
                    <a:lnTo>
                      <a:pt x="9" y="172"/>
                    </a:lnTo>
                    <a:lnTo>
                      <a:pt x="9" y="166"/>
                    </a:lnTo>
                    <a:lnTo>
                      <a:pt x="6" y="163"/>
                    </a:lnTo>
                    <a:lnTo>
                      <a:pt x="2" y="161"/>
                    </a:lnTo>
                    <a:lnTo>
                      <a:pt x="2" y="157"/>
                    </a:lnTo>
                    <a:lnTo>
                      <a:pt x="2" y="155"/>
                    </a:lnTo>
                    <a:lnTo>
                      <a:pt x="0" y="151"/>
                    </a:lnTo>
                    <a:lnTo>
                      <a:pt x="0" y="147"/>
                    </a:lnTo>
                    <a:lnTo>
                      <a:pt x="6" y="147"/>
                    </a:lnTo>
                    <a:lnTo>
                      <a:pt x="15" y="147"/>
                    </a:lnTo>
                    <a:lnTo>
                      <a:pt x="15" y="141"/>
                    </a:lnTo>
                    <a:lnTo>
                      <a:pt x="9" y="141"/>
                    </a:lnTo>
                    <a:lnTo>
                      <a:pt x="8" y="136"/>
                    </a:lnTo>
                    <a:lnTo>
                      <a:pt x="6" y="136"/>
                    </a:lnTo>
                    <a:lnTo>
                      <a:pt x="6" y="132"/>
                    </a:lnTo>
                    <a:lnTo>
                      <a:pt x="2" y="132"/>
                    </a:lnTo>
                    <a:lnTo>
                      <a:pt x="2" y="122"/>
                    </a:lnTo>
                    <a:lnTo>
                      <a:pt x="2" y="116"/>
                    </a:lnTo>
                    <a:lnTo>
                      <a:pt x="6" y="114"/>
                    </a:lnTo>
                    <a:lnTo>
                      <a:pt x="11" y="114"/>
                    </a:lnTo>
                    <a:lnTo>
                      <a:pt x="17" y="114"/>
                    </a:lnTo>
                    <a:lnTo>
                      <a:pt x="23" y="112"/>
                    </a:lnTo>
                    <a:lnTo>
                      <a:pt x="33" y="112"/>
                    </a:lnTo>
                    <a:lnTo>
                      <a:pt x="46" y="116"/>
                    </a:lnTo>
                    <a:lnTo>
                      <a:pt x="52" y="116"/>
                    </a:lnTo>
                    <a:lnTo>
                      <a:pt x="56" y="116"/>
                    </a:lnTo>
                    <a:lnTo>
                      <a:pt x="58" y="116"/>
                    </a:lnTo>
                    <a:lnTo>
                      <a:pt x="63" y="116"/>
                    </a:lnTo>
                    <a:lnTo>
                      <a:pt x="96" y="114"/>
                    </a:lnTo>
                    <a:lnTo>
                      <a:pt x="96" y="118"/>
                    </a:lnTo>
                    <a:lnTo>
                      <a:pt x="102" y="118"/>
                    </a:lnTo>
                    <a:lnTo>
                      <a:pt x="114" y="120"/>
                    </a:lnTo>
                    <a:lnTo>
                      <a:pt x="114" y="114"/>
                    </a:lnTo>
                    <a:lnTo>
                      <a:pt x="112" y="114"/>
                    </a:lnTo>
                    <a:lnTo>
                      <a:pt x="114" y="89"/>
                    </a:lnTo>
                    <a:lnTo>
                      <a:pt x="114" y="83"/>
                    </a:lnTo>
                    <a:lnTo>
                      <a:pt x="118" y="83"/>
                    </a:lnTo>
                    <a:lnTo>
                      <a:pt x="118" y="72"/>
                    </a:lnTo>
                    <a:lnTo>
                      <a:pt x="114" y="72"/>
                    </a:lnTo>
                    <a:lnTo>
                      <a:pt x="114" y="66"/>
                    </a:lnTo>
                    <a:lnTo>
                      <a:pt x="94" y="66"/>
                    </a:lnTo>
                    <a:lnTo>
                      <a:pt x="98" y="53"/>
                    </a:lnTo>
                    <a:lnTo>
                      <a:pt x="98" y="51"/>
                    </a:lnTo>
                    <a:lnTo>
                      <a:pt x="98" y="47"/>
                    </a:lnTo>
                    <a:lnTo>
                      <a:pt x="100" y="47"/>
                    </a:lnTo>
                    <a:lnTo>
                      <a:pt x="110" y="43"/>
                    </a:lnTo>
                    <a:lnTo>
                      <a:pt x="110" y="35"/>
                    </a:lnTo>
                    <a:lnTo>
                      <a:pt x="106" y="35"/>
                    </a:lnTo>
                    <a:lnTo>
                      <a:pt x="106" y="31"/>
                    </a:lnTo>
                    <a:lnTo>
                      <a:pt x="110" y="31"/>
                    </a:lnTo>
                    <a:lnTo>
                      <a:pt x="114" y="31"/>
                    </a:lnTo>
                    <a:lnTo>
                      <a:pt x="112" y="22"/>
                    </a:lnTo>
                    <a:lnTo>
                      <a:pt x="112" y="10"/>
                    </a:lnTo>
                    <a:lnTo>
                      <a:pt x="112" y="6"/>
                    </a:lnTo>
                    <a:lnTo>
                      <a:pt x="112" y="0"/>
                    </a:lnTo>
                    <a:lnTo>
                      <a:pt x="119" y="0"/>
                    </a:lnTo>
                    <a:lnTo>
                      <a:pt x="121" y="0"/>
                    </a:lnTo>
                    <a:lnTo>
                      <a:pt x="177" y="2"/>
                    </a:lnTo>
                    <a:lnTo>
                      <a:pt x="177" y="20"/>
                    </a:lnTo>
                    <a:lnTo>
                      <a:pt x="185" y="20"/>
                    </a:lnTo>
                    <a:lnTo>
                      <a:pt x="181" y="33"/>
                    </a:lnTo>
                    <a:lnTo>
                      <a:pt x="195" y="33"/>
                    </a:lnTo>
                    <a:lnTo>
                      <a:pt x="195" y="27"/>
                    </a:lnTo>
                    <a:lnTo>
                      <a:pt x="212" y="25"/>
                    </a:lnTo>
                    <a:lnTo>
                      <a:pt x="210" y="81"/>
                    </a:lnTo>
                    <a:lnTo>
                      <a:pt x="220" y="81"/>
                    </a:lnTo>
                    <a:lnTo>
                      <a:pt x="220" y="101"/>
                    </a:lnTo>
                    <a:lnTo>
                      <a:pt x="230" y="101"/>
                    </a:lnTo>
                    <a:lnTo>
                      <a:pt x="230" y="91"/>
                    </a:lnTo>
                    <a:lnTo>
                      <a:pt x="235" y="91"/>
                    </a:lnTo>
                    <a:lnTo>
                      <a:pt x="235" y="87"/>
                    </a:lnTo>
                    <a:lnTo>
                      <a:pt x="235" y="81"/>
                    </a:lnTo>
                    <a:lnTo>
                      <a:pt x="241" y="81"/>
                    </a:lnTo>
                    <a:lnTo>
                      <a:pt x="241" y="72"/>
                    </a:lnTo>
                    <a:lnTo>
                      <a:pt x="245" y="72"/>
                    </a:lnTo>
                    <a:lnTo>
                      <a:pt x="245" y="51"/>
                    </a:lnTo>
                    <a:lnTo>
                      <a:pt x="260" y="51"/>
                    </a:lnTo>
                    <a:lnTo>
                      <a:pt x="260" y="124"/>
                    </a:lnTo>
                    <a:lnTo>
                      <a:pt x="262" y="128"/>
                    </a:lnTo>
                    <a:lnTo>
                      <a:pt x="262" y="132"/>
                    </a:lnTo>
                    <a:lnTo>
                      <a:pt x="262" y="163"/>
                    </a:lnTo>
                    <a:lnTo>
                      <a:pt x="260" y="205"/>
                    </a:lnTo>
                    <a:lnTo>
                      <a:pt x="260" y="220"/>
                    </a:lnTo>
                    <a:lnTo>
                      <a:pt x="262" y="224"/>
                    </a:lnTo>
                    <a:lnTo>
                      <a:pt x="262" y="234"/>
                    </a:lnTo>
                    <a:lnTo>
                      <a:pt x="264" y="242"/>
                    </a:lnTo>
                    <a:lnTo>
                      <a:pt x="264" y="261"/>
                    </a:lnTo>
                    <a:lnTo>
                      <a:pt x="260" y="265"/>
                    </a:lnTo>
                    <a:lnTo>
                      <a:pt x="249" y="265"/>
                    </a:lnTo>
                    <a:lnTo>
                      <a:pt x="245" y="265"/>
                    </a:lnTo>
                    <a:lnTo>
                      <a:pt x="226" y="265"/>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60" name="Freeform 55"/>
              <p:cNvSpPr>
                <a:spLocks/>
              </p:cNvSpPr>
              <p:nvPr/>
            </p:nvSpPr>
            <p:spPr bwMode="auto">
              <a:xfrm>
                <a:off x="3066" y="850"/>
                <a:ext cx="581" cy="220"/>
              </a:xfrm>
              <a:custGeom>
                <a:avLst/>
                <a:gdLst>
                  <a:gd name="T0" fmla="*/ 2 w 581"/>
                  <a:gd name="T1" fmla="*/ 75 h 220"/>
                  <a:gd name="T2" fmla="*/ 2 w 581"/>
                  <a:gd name="T3" fmla="*/ 50 h 220"/>
                  <a:gd name="T4" fmla="*/ 0 w 581"/>
                  <a:gd name="T5" fmla="*/ 25 h 220"/>
                  <a:gd name="T6" fmla="*/ 0 w 581"/>
                  <a:gd name="T7" fmla="*/ 9 h 220"/>
                  <a:gd name="T8" fmla="*/ 19 w 581"/>
                  <a:gd name="T9" fmla="*/ 3 h 220"/>
                  <a:gd name="T10" fmla="*/ 44 w 581"/>
                  <a:gd name="T11" fmla="*/ 3 h 220"/>
                  <a:gd name="T12" fmla="*/ 64 w 581"/>
                  <a:gd name="T13" fmla="*/ 1 h 220"/>
                  <a:gd name="T14" fmla="*/ 85 w 581"/>
                  <a:gd name="T15" fmla="*/ 1 h 220"/>
                  <a:gd name="T16" fmla="*/ 100 w 581"/>
                  <a:gd name="T17" fmla="*/ 1 h 220"/>
                  <a:gd name="T18" fmla="*/ 170 w 581"/>
                  <a:gd name="T19" fmla="*/ 0 h 220"/>
                  <a:gd name="T20" fmla="*/ 369 w 581"/>
                  <a:gd name="T21" fmla="*/ 0 h 220"/>
                  <a:gd name="T22" fmla="*/ 455 w 581"/>
                  <a:gd name="T23" fmla="*/ 73 h 220"/>
                  <a:gd name="T24" fmla="*/ 565 w 581"/>
                  <a:gd name="T25" fmla="*/ 154 h 220"/>
                  <a:gd name="T26" fmla="*/ 581 w 581"/>
                  <a:gd name="T27" fmla="*/ 173 h 220"/>
                  <a:gd name="T28" fmla="*/ 565 w 581"/>
                  <a:gd name="T29" fmla="*/ 173 h 220"/>
                  <a:gd name="T30" fmla="*/ 546 w 581"/>
                  <a:gd name="T31" fmla="*/ 167 h 220"/>
                  <a:gd name="T32" fmla="*/ 529 w 581"/>
                  <a:gd name="T33" fmla="*/ 167 h 220"/>
                  <a:gd name="T34" fmla="*/ 506 w 581"/>
                  <a:gd name="T35" fmla="*/ 183 h 220"/>
                  <a:gd name="T36" fmla="*/ 484 w 581"/>
                  <a:gd name="T37" fmla="*/ 181 h 220"/>
                  <a:gd name="T38" fmla="*/ 465 w 581"/>
                  <a:gd name="T39" fmla="*/ 175 h 220"/>
                  <a:gd name="T40" fmla="*/ 450 w 581"/>
                  <a:gd name="T41" fmla="*/ 173 h 220"/>
                  <a:gd name="T42" fmla="*/ 438 w 581"/>
                  <a:gd name="T43" fmla="*/ 166 h 220"/>
                  <a:gd name="T44" fmla="*/ 440 w 581"/>
                  <a:gd name="T45" fmla="*/ 154 h 220"/>
                  <a:gd name="T46" fmla="*/ 423 w 581"/>
                  <a:gd name="T47" fmla="*/ 160 h 220"/>
                  <a:gd name="T48" fmla="*/ 407 w 581"/>
                  <a:gd name="T49" fmla="*/ 164 h 220"/>
                  <a:gd name="T50" fmla="*/ 394 w 581"/>
                  <a:gd name="T51" fmla="*/ 167 h 220"/>
                  <a:gd name="T52" fmla="*/ 382 w 581"/>
                  <a:gd name="T53" fmla="*/ 183 h 220"/>
                  <a:gd name="T54" fmla="*/ 369 w 581"/>
                  <a:gd name="T55" fmla="*/ 189 h 220"/>
                  <a:gd name="T56" fmla="*/ 357 w 581"/>
                  <a:gd name="T57" fmla="*/ 187 h 220"/>
                  <a:gd name="T58" fmla="*/ 347 w 581"/>
                  <a:gd name="T59" fmla="*/ 181 h 220"/>
                  <a:gd name="T60" fmla="*/ 309 w 581"/>
                  <a:gd name="T61" fmla="*/ 175 h 220"/>
                  <a:gd name="T62" fmla="*/ 301 w 581"/>
                  <a:gd name="T63" fmla="*/ 195 h 220"/>
                  <a:gd name="T64" fmla="*/ 282 w 581"/>
                  <a:gd name="T65" fmla="*/ 196 h 220"/>
                  <a:gd name="T66" fmla="*/ 266 w 581"/>
                  <a:gd name="T67" fmla="*/ 179 h 220"/>
                  <a:gd name="T68" fmla="*/ 253 w 581"/>
                  <a:gd name="T69" fmla="*/ 185 h 220"/>
                  <a:gd name="T70" fmla="*/ 251 w 581"/>
                  <a:gd name="T71" fmla="*/ 175 h 220"/>
                  <a:gd name="T72" fmla="*/ 212 w 581"/>
                  <a:gd name="T73" fmla="*/ 179 h 220"/>
                  <a:gd name="T74" fmla="*/ 220 w 581"/>
                  <a:gd name="T75" fmla="*/ 189 h 220"/>
                  <a:gd name="T76" fmla="*/ 204 w 581"/>
                  <a:gd name="T77" fmla="*/ 198 h 220"/>
                  <a:gd name="T78" fmla="*/ 176 w 581"/>
                  <a:gd name="T79" fmla="*/ 212 h 220"/>
                  <a:gd name="T80" fmla="*/ 193 w 581"/>
                  <a:gd name="T81" fmla="*/ 140 h 220"/>
                  <a:gd name="T82" fmla="*/ 193 w 581"/>
                  <a:gd name="T83" fmla="*/ 127 h 220"/>
                  <a:gd name="T84" fmla="*/ 199 w 581"/>
                  <a:gd name="T85" fmla="*/ 96 h 220"/>
                  <a:gd name="T86" fmla="*/ 193 w 581"/>
                  <a:gd name="T87" fmla="*/ 90 h 220"/>
                  <a:gd name="T88" fmla="*/ 174 w 581"/>
                  <a:gd name="T89" fmla="*/ 86 h 220"/>
                  <a:gd name="T90" fmla="*/ 127 w 581"/>
                  <a:gd name="T91" fmla="*/ 90 h 220"/>
                  <a:gd name="T92" fmla="*/ 118 w 581"/>
                  <a:gd name="T93" fmla="*/ 67 h 220"/>
                  <a:gd name="T94" fmla="*/ 85 w 581"/>
                  <a:gd name="T95" fmla="*/ 52 h 220"/>
                  <a:gd name="T96" fmla="*/ 89 w 581"/>
                  <a:gd name="T97" fmla="*/ 83 h 220"/>
                  <a:gd name="T98" fmla="*/ 83 w 581"/>
                  <a:gd name="T99" fmla="*/ 77 h 220"/>
                  <a:gd name="T100" fmla="*/ 58 w 581"/>
                  <a:gd name="T101" fmla="*/ 86 h 22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81"/>
                  <a:gd name="T154" fmla="*/ 0 h 220"/>
                  <a:gd name="T155" fmla="*/ 581 w 581"/>
                  <a:gd name="T156" fmla="*/ 220 h 22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81" h="220">
                    <a:moveTo>
                      <a:pt x="2" y="94"/>
                    </a:moveTo>
                    <a:lnTo>
                      <a:pt x="2" y="90"/>
                    </a:lnTo>
                    <a:lnTo>
                      <a:pt x="2" y="84"/>
                    </a:lnTo>
                    <a:lnTo>
                      <a:pt x="2" y="81"/>
                    </a:lnTo>
                    <a:lnTo>
                      <a:pt x="2" y="75"/>
                    </a:lnTo>
                    <a:lnTo>
                      <a:pt x="2" y="71"/>
                    </a:lnTo>
                    <a:lnTo>
                      <a:pt x="2" y="65"/>
                    </a:lnTo>
                    <a:lnTo>
                      <a:pt x="2" y="61"/>
                    </a:lnTo>
                    <a:lnTo>
                      <a:pt x="2" y="56"/>
                    </a:lnTo>
                    <a:lnTo>
                      <a:pt x="2" y="50"/>
                    </a:lnTo>
                    <a:lnTo>
                      <a:pt x="2" y="44"/>
                    </a:lnTo>
                    <a:lnTo>
                      <a:pt x="2" y="38"/>
                    </a:lnTo>
                    <a:lnTo>
                      <a:pt x="2" y="34"/>
                    </a:lnTo>
                    <a:lnTo>
                      <a:pt x="0" y="30"/>
                    </a:lnTo>
                    <a:lnTo>
                      <a:pt x="0" y="25"/>
                    </a:lnTo>
                    <a:lnTo>
                      <a:pt x="0" y="23"/>
                    </a:lnTo>
                    <a:lnTo>
                      <a:pt x="0" y="19"/>
                    </a:lnTo>
                    <a:lnTo>
                      <a:pt x="0" y="15"/>
                    </a:lnTo>
                    <a:lnTo>
                      <a:pt x="0" y="13"/>
                    </a:lnTo>
                    <a:lnTo>
                      <a:pt x="0" y="9"/>
                    </a:lnTo>
                    <a:lnTo>
                      <a:pt x="0" y="7"/>
                    </a:lnTo>
                    <a:lnTo>
                      <a:pt x="0" y="3"/>
                    </a:lnTo>
                    <a:lnTo>
                      <a:pt x="13" y="3"/>
                    </a:lnTo>
                    <a:lnTo>
                      <a:pt x="15" y="3"/>
                    </a:lnTo>
                    <a:lnTo>
                      <a:pt x="19" y="3"/>
                    </a:lnTo>
                    <a:lnTo>
                      <a:pt x="23" y="3"/>
                    </a:lnTo>
                    <a:lnTo>
                      <a:pt x="25" y="3"/>
                    </a:lnTo>
                    <a:lnTo>
                      <a:pt x="35" y="3"/>
                    </a:lnTo>
                    <a:lnTo>
                      <a:pt x="38" y="3"/>
                    </a:lnTo>
                    <a:lnTo>
                      <a:pt x="44" y="3"/>
                    </a:lnTo>
                    <a:lnTo>
                      <a:pt x="48" y="3"/>
                    </a:lnTo>
                    <a:lnTo>
                      <a:pt x="50" y="3"/>
                    </a:lnTo>
                    <a:lnTo>
                      <a:pt x="56" y="1"/>
                    </a:lnTo>
                    <a:lnTo>
                      <a:pt x="60" y="1"/>
                    </a:lnTo>
                    <a:lnTo>
                      <a:pt x="64" y="1"/>
                    </a:lnTo>
                    <a:lnTo>
                      <a:pt x="65" y="1"/>
                    </a:lnTo>
                    <a:lnTo>
                      <a:pt x="69" y="1"/>
                    </a:lnTo>
                    <a:lnTo>
                      <a:pt x="79" y="1"/>
                    </a:lnTo>
                    <a:lnTo>
                      <a:pt x="81" y="1"/>
                    </a:lnTo>
                    <a:lnTo>
                      <a:pt x="85" y="1"/>
                    </a:lnTo>
                    <a:lnTo>
                      <a:pt x="89" y="1"/>
                    </a:lnTo>
                    <a:lnTo>
                      <a:pt x="91" y="1"/>
                    </a:lnTo>
                    <a:lnTo>
                      <a:pt x="94" y="1"/>
                    </a:lnTo>
                    <a:lnTo>
                      <a:pt x="96" y="1"/>
                    </a:lnTo>
                    <a:lnTo>
                      <a:pt x="100" y="1"/>
                    </a:lnTo>
                    <a:lnTo>
                      <a:pt x="125" y="1"/>
                    </a:lnTo>
                    <a:lnTo>
                      <a:pt x="129" y="1"/>
                    </a:lnTo>
                    <a:lnTo>
                      <a:pt x="131" y="1"/>
                    </a:lnTo>
                    <a:lnTo>
                      <a:pt x="135" y="1"/>
                    </a:lnTo>
                    <a:lnTo>
                      <a:pt x="170" y="0"/>
                    </a:lnTo>
                    <a:lnTo>
                      <a:pt x="172" y="3"/>
                    </a:lnTo>
                    <a:lnTo>
                      <a:pt x="206" y="3"/>
                    </a:lnTo>
                    <a:lnTo>
                      <a:pt x="237" y="0"/>
                    </a:lnTo>
                    <a:lnTo>
                      <a:pt x="293" y="1"/>
                    </a:lnTo>
                    <a:lnTo>
                      <a:pt x="369" y="0"/>
                    </a:lnTo>
                    <a:lnTo>
                      <a:pt x="384" y="15"/>
                    </a:lnTo>
                    <a:lnTo>
                      <a:pt x="397" y="25"/>
                    </a:lnTo>
                    <a:lnTo>
                      <a:pt x="428" y="56"/>
                    </a:lnTo>
                    <a:lnTo>
                      <a:pt x="448" y="71"/>
                    </a:lnTo>
                    <a:lnTo>
                      <a:pt x="455" y="73"/>
                    </a:lnTo>
                    <a:lnTo>
                      <a:pt x="455" y="77"/>
                    </a:lnTo>
                    <a:lnTo>
                      <a:pt x="457" y="77"/>
                    </a:lnTo>
                    <a:lnTo>
                      <a:pt x="490" y="100"/>
                    </a:lnTo>
                    <a:lnTo>
                      <a:pt x="542" y="140"/>
                    </a:lnTo>
                    <a:lnTo>
                      <a:pt x="565" y="154"/>
                    </a:lnTo>
                    <a:lnTo>
                      <a:pt x="569" y="162"/>
                    </a:lnTo>
                    <a:lnTo>
                      <a:pt x="571" y="164"/>
                    </a:lnTo>
                    <a:lnTo>
                      <a:pt x="579" y="169"/>
                    </a:lnTo>
                    <a:lnTo>
                      <a:pt x="579" y="173"/>
                    </a:lnTo>
                    <a:lnTo>
                      <a:pt x="581" y="173"/>
                    </a:lnTo>
                    <a:lnTo>
                      <a:pt x="579" y="173"/>
                    </a:lnTo>
                    <a:lnTo>
                      <a:pt x="575" y="177"/>
                    </a:lnTo>
                    <a:lnTo>
                      <a:pt x="571" y="177"/>
                    </a:lnTo>
                    <a:lnTo>
                      <a:pt x="569" y="177"/>
                    </a:lnTo>
                    <a:lnTo>
                      <a:pt x="565" y="173"/>
                    </a:lnTo>
                    <a:lnTo>
                      <a:pt x="564" y="173"/>
                    </a:lnTo>
                    <a:lnTo>
                      <a:pt x="560" y="173"/>
                    </a:lnTo>
                    <a:lnTo>
                      <a:pt x="556" y="171"/>
                    </a:lnTo>
                    <a:lnTo>
                      <a:pt x="550" y="167"/>
                    </a:lnTo>
                    <a:lnTo>
                      <a:pt x="546" y="167"/>
                    </a:lnTo>
                    <a:lnTo>
                      <a:pt x="544" y="164"/>
                    </a:lnTo>
                    <a:lnTo>
                      <a:pt x="536" y="166"/>
                    </a:lnTo>
                    <a:lnTo>
                      <a:pt x="535" y="166"/>
                    </a:lnTo>
                    <a:lnTo>
                      <a:pt x="531" y="166"/>
                    </a:lnTo>
                    <a:lnTo>
                      <a:pt x="529" y="167"/>
                    </a:lnTo>
                    <a:lnTo>
                      <a:pt x="525" y="167"/>
                    </a:lnTo>
                    <a:lnTo>
                      <a:pt x="525" y="171"/>
                    </a:lnTo>
                    <a:lnTo>
                      <a:pt x="521" y="171"/>
                    </a:lnTo>
                    <a:lnTo>
                      <a:pt x="504" y="181"/>
                    </a:lnTo>
                    <a:lnTo>
                      <a:pt x="506" y="183"/>
                    </a:lnTo>
                    <a:lnTo>
                      <a:pt x="504" y="183"/>
                    </a:lnTo>
                    <a:lnTo>
                      <a:pt x="500" y="185"/>
                    </a:lnTo>
                    <a:lnTo>
                      <a:pt x="498" y="181"/>
                    </a:lnTo>
                    <a:lnTo>
                      <a:pt x="488" y="181"/>
                    </a:lnTo>
                    <a:lnTo>
                      <a:pt x="484" y="181"/>
                    </a:lnTo>
                    <a:lnTo>
                      <a:pt x="480" y="181"/>
                    </a:lnTo>
                    <a:lnTo>
                      <a:pt x="479" y="177"/>
                    </a:lnTo>
                    <a:lnTo>
                      <a:pt x="475" y="179"/>
                    </a:lnTo>
                    <a:lnTo>
                      <a:pt x="473" y="175"/>
                    </a:lnTo>
                    <a:lnTo>
                      <a:pt x="465" y="175"/>
                    </a:lnTo>
                    <a:lnTo>
                      <a:pt x="463" y="171"/>
                    </a:lnTo>
                    <a:lnTo>
                      <a:pt x="459" y="171"/>
                    </a:lnTo>
                    <a:lnTo>
                      <a:pt x="455" y="171"/>
                    </a:lnTo>
                    <a:lnTo>
                      <a:pt x="453" y="173"/>
                    </a:lnTo>
                    <a:lnTo>
                      <a:pt x="450" y="173"/>
                    </a:lnTo>
                    <a:lnTo>
                      <a:pt x="448" y="173"/>
                    </a:lnTo>
                    <a:lnTo>
                      <a:pt x="444" y="173"/>
                    </a:lnTo>
                    <a:lnTo>
                      <a:pt x="440" y="173"/>
                    </a:lnTo>
                    <a:lnTo>
                      <a:pt x="440" y="169"/>
                    </a:lnTo>
                    <a:lnTo>
                      <a:pt x="438" y="166"/>
                    </a:lnTo>
                    <a:lnTo>
                      <a:pt x="438" y="164"/>
                    </a:lnTo>
                    <a:lnTo>
                      <a:pt x="434" y="164"/>
                    </a:lnTo>
                    <a:lnTo>
                      <a:pt x="434" y="160"/>
                    </a:lnTo>
                    <a:lnTo>
                      <a:pt x="440" y="158"/>
                    </a:lnTo>
                    <a:lnTo>
                      <a:pt x="440" y="154"/>
                    </a:lnTo>
                    <a:lnTo>
                      <a:pt x="438" y="154"/>
                    </a:lnTo>
                    <a:lnTo>
                      <a:pt x="430" y="160"/>
                    </a:lnTo>
                    <a:lnTo>
                      <a:pt x="430" y="158"/>
                    </a:lnTo>
                    <a:lnTo>
                      <a:pt x="425" y="158"/>
                    </a:lnTo>
                    <a:lnTo>
                      <a:pt x="423" y="160"/>
                    </a:lnTo>
                    <a:lnTo>
                      <a:pt x="419" y="160"/>
                    </a:lnTo>
                    <a:lnTo>
                      <a:pt x="415" y="160"/>
                    </a:lnTo>
                    <a:lnTo>
                      <a:pt x="413" y="164"/>
                    </a:lnTo>
                    <a:lnTo>
                      <a:pt x="409" y="164"/>
                    </a:lnTo>
                    <a:lnTo>
                      <a:pt x="407" y="164"/>
                    </a:lnTo>
                    <a:lnTo>
                      <a:pt x="403" y="164"/>
                    </a:lnTo>
                    <a:lnTo>
                      <a:pt x="399" y="164"/>
                    </a:lnTo>
                    <a:lnTo>
                      <a:pt x="397" y="164"/>
                    </a:lnTo>
                    <a:lnTo>
                      <a:pt x="397" y="167"/>
                    </a:lnTo>
                    <a:lnTo>
                      <a:pt x="394" y="167"/>
                    </a:lnTo>
                    <a:lnTo>
                      <a:pt x="390" y="167"/>
                    </a:lnTo>
                    <a:lnTo>
                      <a:pt x="390" y="169"/>
                    </a:lnTo>
                    <a:lnTo>
                      <a:pt x="384" y="177"/>
                    </a:lnTo>
                    <a:lnTo>
                      <a:pt x="382" y="179"/>
                    </a:lnTo>
                    <a:lnTo>
                      <a:pt x="382" y="183"/>
                    </a:lnTo>
                    <a:lnTo>
                      <a:pt x="378" y="183"/>
                    </a:lnTo>
                    <a:lnTo>
                      <a:pt x="378" y="187"/>
                    </a:lnTo>
                    <a:lnTo>
                      <a:pt x="376" y="187"/>
                    </a:lnTo>
                    <a:lnTo>
                      <a:pt x="372" y="189"/>
                    </a:lnTo>
                    <a:lnTo>
                      <a:pt x="369" y="189"/>
                    </a:lnTo>
                    <a:lnTo>
                      <a:pt x="367" y="189"/>
                    </a:lnTo>
                    <a:lnTo>
                      <a:pt x="363" y="189"/>
                    </a:lnTo>
                    <a:lnTo>
                      <a:pt x="359" y="189"/>
                    </a:lnTo>
                    <a:lnTo>
                      <a:pt x="357" y="189"/>
                    </a:lnTo>
                    <a:lnTo>
                      <a:pt x="357" y="187"/>
                    </a:lnTo>
                    <a:lnTo>
                      <a:pt x="353" y="187"/>
                    </a:lnTo>
                    <a:lnTo>
                      <a:pt x="353" y="183"/>
                    </a:lnTo>
                    <a:lnTo>
                      <a:pt x="351" y="183"/>
                    </a:lnTo>
                    <a:lnTo>
                      <a:pt x="351" y="181"/>
                    </a:lnTo>
                    <a:lnTo>
                      <a:pt x="347" y="181"/>
                    </a:lnTo>
                    <a:lnTo>
                      <a:pt x="349" y="177"/>
                    </a:lnTo>
                    <a:lnTo>
                      <a:pt x="328" y="166"/>
                    </a:lnTo>
                    <a:lnTo>
                      <a:pt x="324" y="167"/>
                    </a:lnTo>
                    <a:lnTo>
                      <a:pt x="316" y="171"/>
                    </a:lnTo>
                    <a:lnTo>
                      <a:pt x="309" y="175"/>
                    </a:lnTo>
                    <a:lnTo>
                      <a:pt x="309" y="177"/>
                    </a:lnTo>
                    <a:lnTo>
                      <a:pt x="309" y="181"/>
                    </a:lnTo>
                    <a:lnTo>
                      <a:pt x="303" y="181"/>
                    </a:lnTo>
                    <a:lnTo>
                      <a:pt x="303" y="193"/>
                    </a:lnTo>
                    <a:lnTo>
                      <a:pt x="301" y="195"/>
                    </a:lnTo>
                    <a:lnTo>
                      <a:pt x="301" y="212"/>
                    </a:lnTo>
                    <a:lnTo>
                      <a:pt x="295" y="212"/>
                    </a:lnTo>
                    <a:lnTo>
                      <a:pt x="287" y="218"/>
                    </a:lnTo>
                    <a:lnTo>
                      <a:pt x="282" y="220"/>
                    </a:lnTo>
                    <a:lnTo>
                      <a:pt x="282" y="196"/>
                    </a:lnTo>
                    <a:lnTo>
                      <a:pt x="282" y="191"/>
                    </a:lnTo>
                    <a:lnTo>
                      <a:pt x="278" y="191"/>
                    </a:lnTo>
                    <a:lnTo>
                      <a:pt x="278" y="187"/>
                    </a:lnTo>
                    <a:lnTo>
                      <a:pt x="266" y="185"/>
                    </a:lnTo>
                    <a:lnTo>
                      <a:pt x="266" y="179"/>
                    </a:lnTo>
                    <a:lnTo>
                      <a:pt x="262" y="179"/>
                    </a:lnTo>
                    <a:lnTo>
                      <a:pt x="257" y="179"/>
                    </a:lnTo>
                    <a:lnTo>
                      <a:pt x="257" y="181"/>
                    </a:lnTo>
                    <a:lnTo>
                      <a:pt x="257" y="185"/>
                    </a:lnTo>
                    <a:lnTo>
                      <a:pt x="253" y="185"/>
                    </a:lnTo>
                    <a:lnTo>
                      <a:pt x="253" y="189"/>
                    </a:lnTo>
                    <a:lnTo>
                      <a:pt x="257" y="191"/>
                    </a:lnTo>
                    <a:lnTo>
                      <a:pt x="253" y="191"/>
                    </a:lnTo>
                    <a:lnTo>
                      <a:pt x="253" y="189"/>
                    </a:lnTo>
                    <a:lnTo>
                      <a:pt x="251" y="175"/>
                    </a:lnTo>
                    <a:lnTo>
                      <a:pt x="247" y="175"/>
                    </a:lnTo>
                    <a:lnTo>
                      <a:pt x="243" y="175"/>
                    </a:lnTo>
                    <a:lnTo>
                      <a:pt x="237" y="175"/>
                    </a:lnTo>
                    <a:lnTo>
                      <a:pt x="212" y="177"/>
                    </a:lnTo>
                    <a:lnTo>
                      <a:pt x="212" y="179"/>
                    </a:lnTo>
                    <a:lnTo>
                      <a:pt x="210" y="179"/>
                    </a:lnTo>
                    <a:lnTo>
                      <a:pt x="210" y="183"/>
                    </a:lnTo>
                    <a:lnTo>
                      <a:pt x="210" y="189"/>
                    </a:lnTo>
                    <a:lnTo>
                      <a:pt x="220" y="185"/>
                    </a:lnTo>
                    <a:lnTo>
                      <a:pt x="220" y="189"/>
                    </a:lnTo>
                    <a:lnTo>
                      <a:pt x="212" y="193"/>
                    </a:lnTo>
                    <a:lnTo>
                      <a:pt x="210" y="189"/>
                    </a:lnTo>
                    <a:lnTo>
                      <a:pt x="204" y="193"/>
                    </a:lnTo>
                    <a:lnTo>
                      <a:pt x="204" y="195"/>
                    </a:lnTo>
                    <a:lnTo>
                      <a:pt x="204" y="198"/>
                    </a:lnTo>
                    <a:lnTo>
                      <a:pt x="206" y="198"/>
                    </a:lnTo>
                    <a:lnTo>
                      <a:pt x="206" y="202"/>
                    </a:lnTo>
                    <a:lnTo>
                      <a:pt x="197" y="204"/>
                    </a:lnTo>
                    <a:lnTo>
                      <a:pt x="191" y="204"/>
                    </a:lnTo>
                    <a:lnTo>
                      <a:pt x="176" y="212"/>
                    </a:lnTo>
                    <a:lnTo>
                      <a:pt x="179" y="196"/>
                    </a:lnTo>
                    <a:lnTo>
                      <a:pt x="187" y="162"/>
                    </a:lnTo>
                    <a:lnTo>
                      <a:pt x="191" y="148"/>
                    </a:lnTo>
                    <a:lnTo>
                      <a:pt x="193" y="142"/>
                    </a:lnTo>
                    <a:lnTo>
                      <a:pt x="193" y="140"/>
                    </a:lnTo>
                    <a:lnTo>
                      <a:pt x="193" y="137"/>
                    </a:lnTo>
                    <a:lnTo>
                      <a:pt x="193" y="133"/>
                    </a:lnTo>
                    <a:lnTo>
                      <a:pt x="197" y="131"/>
                    </a:lnTo>
                    <a:lnTo>
                      <a:pt x="197" y="127"/>
                    </a:lnTo>
                    <a:lnTo>
                      <a:pt x="193" y="127"/>
                    </a:lnTo>
                    <a:lnTo>
                      <a:pt x="189" y="127"/>
                    </a:lnTo>
                    <a:lnTo>
                      <a:pt x="193" y="115"/>
                    </a:lnTo>
                    <a:lnTo>
                      <a:pt x="193" y="108"/>
                    </a:lnTo>
                    <a:lnTo>
                      <a:pt x="199" y="108"/>
                    </a:lnTo>
                    <a:lnTo>
                      <a:pt x="199" y="96"/>
                    </a:lnTo>
                    <a:lnTo>
                      <a:pt x="208" y="100"/>
                    </a:lnTo>
                    <a:lnTo>
                      <a:pt x="208" y="92"/>
                    </a:lnTo>
                    <a:lnTo>
                      <a:pt x="214" y="92"/>
                    </a:lnTo>
                    <a:lnTo>
                      <a:pt x="214" y="90"/>
                    </a:lnTo>
                    <a:lnTo>
                      <a:pt x="193" y="90"/>
                    </a:lnTo>
                    <a:lnTo>
                      <a:pt x="193" y="81"/>
                    </a:lnTo>
                    <a:lnTo>
                      <a:pt x="168" y="81"/>
                    </a:lnTo>
                    <a:lnTo>
                      <a:pt x="170" y="86"/>
                    </a:lnTo>
                    <a:lnTo>
                      <a:pt x="177" y="84"/>
                    </a:lnTo>
                    <a:lnTo>
                      <a:pt x="174" y="86"/>
                    </a:lnTo>
                    <a:lnTo>
                      <a:pt x="174" y="90"/>
                    </a:lnTo>
                    <a:lnTo>
                      <a:pt x="170" y="90"/>
                    </a:lnTo>
                    <a:lnTo>
                      <a:pt x="168" y="86"/>
                    </a:lnTo>
                    <a:lnTo>
                      <a:pt x="168" y="90"/>
                    </a:lnTo>
                    <a:lnTo>
                      <a:pt x="127" y="90"/>
                    </a:lnTo>
                    <a:lnTo>
                      <a:pt x="123" y="90"/>
                    </a:lnTo>
                    <a:lnTo>
                      <a:pt x="123" y="88"/>
                    </a:lnTo>
                    <a:lnTo>
                      <a:pt x="121" y="88"/>
                    </a:lnTo>
                    <a:lnTo>
                      <a:pt x="118" y="84"/>
                    </a:lnTo>
                    <a:lnTo>
                      <a:pt x="118" y="67"/>
                    </a:lnTo>
                    <a:lnTo>
                      <a:pt x="104" y="67"/>
                    </a:lnTo>
                    <a:lnTo>
                      <a:pt x="104" y="57"/>
                    </a:lnTo>
                    <a:lnTo>
                      <a:pt x="102" y="57"/>
                    </a:lnTo>
                    <a:lnTo>
                      <a:pt x="100" y="52"/>
                    </a:lnTo>
                    <a:lnTo>
                      <a:pt x="85" y="52"/>
                    </a:lnTo>
                    <a:lnTo>
                      <a:pt x="83" y="71"/>
                    </a:lnTo>
                    <a:lnTo>
                      <a:pt x="89" y="71"/>
                    </a:lnTo>
                    <a:lnTo>
                      <a:pt x="89" y="77"/>
                    </a:lnTo>
                    <a:lnTo>
                      <a:pt x="89" y="79"/>
                    </a:lnTo>
                    <a:lnTo>
                      <a:pt x="89" y="83"/>
                    </a:lnTo>
                    <a:lnTo>
                      <a:pt x="87" y="79"/>
                    </a:lnTo>
                    <a:lnTo>
                      <a:pt x="87" y="77"/>
                    </a:lnTo>
                    <a:lnTo>
                      <a:pt x="87" y="73"/>
                    </a:lnTo>
                    <a:lnTo>
                      <a:pt x="83" y="73"/>
                    </a:lnTo>
                    <a:lnTo>
                      <a:pt x="83" y="77"/>
                    </a:lnTo>
                    <a:lnTo>
                      <a:pt x="67" y="73"/>
                    </a:lnTo>
                    <a:lnTo>
                      <a:pt x="67" y="86"/>
                    </a:lnTo>
                    <a:lnTo>
                      <a:pt x="64" y="86"/>
                    </a:lnTo>
                    <a:lnTo>
                      <a:pt x="62" y="86"/>
                    </a:lnTo>
                    <a:lnTo>
                      <a:pt x="58" y="86"/>
                    </a:lnTo>
                    <a:lnTo>
                      <a:pt x="56" y="86"/>
                    </a:lnTo>
                    <a:lnTo>
                      <a:pt x="52" y="88"/>
                    </a:lnTo>
                    <a:lnTo>
                      <a:pt x="52" y="92"/>
                    </a:lnTo>
                    <a:lnTo>
                      <a:pt x="2" y="94"/>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61" name="Freeform 56"/>
              <p:cNvSpPr>
                <a:spLocks/>
              </p:cNvSpPr>
              <p:nvPr/>
            </p:nvSpPr>
            <p:spPr bwMode="auto">
              <a:xfrm>
                <a:off x="3066" y="850"/>
                <a:ext cx="581" cy="220"/>
              </a:xfrm>
              <a:custGeom>
                <a:avLst/>
                <a:gdLst>
                  <a:gd name="T0" fmla="*/ 2 w 581"/>
                  <a:gd name="T1" fmla="*/ 75 h 220"/>
                  <a:gd name="T2" fmla="*/ 2 w 581"/>
                  <a:gd name="T3" fmla="*/ 50 h 220"/>
                  <a:gd name="T4" fmla="*/ 0 w 581"/>
                  <a:gd name="T5" fmla="*/ 25 h 220"/>
                  <a:gd name="T6" fmla="*/ 0 w 581"/>
                  <a:gd name="T7" fmla="*/ 9 h 220"/>
                  <a:gd name="T8" fmla="*/ 19 w 581"/>
                  <a:gd name="T9" fmla="*/ 3 h 220"/>
                  <a:gd name="T10" fmla="*/ 44 w 581"/>
                  <a:gd name="T11" fmla="*/ 3 h 220"/>
                  <a:gd name="T12" fmla="*/ 64 w 581"/>
                  <a:gd name="T13" fmla="*/ 1 h 220"/>
                  <a:gd name="T14" fmla="*/ 85 w 581"/>
                  <a:gd name="T15" fmla="*/ 1 h 220"/>
                  <a:gd name="T16" fmla="*/ 100 w 581"/>
                  <a:gd name="T17" fmla="*/ 1 h 220"/>
                  <a:gd name="T18" fmla="*/ 170 w 581"/>
                  <a:gd name="T19" fmla="*/ 0 h 220"/>
                  <a:gd name="T20" fmla="*/ 369 w 581"/>
                  <a:gd name="T21" fmla="*/ 0 h 220"/>
                  <a:gd name="T22" fmla="*/ 455 w 581"/>
                  <a:gd name="T23" fmla="*/ 73 h 220"/>
                  <a:gd name="T24" fmla="*/ 565 w 581"/>
                  <a:gd name="T25" fmla="*/ 154 h 220"/>
                  <a:gd name="T26" fmla="*/ 581 w 581"/>
                  <a:gd name="T27" fmla="*/ 173 h 220"/>
                  <a:gd name="T28" fmla="*/ 565 w 581"/>
                  <a:gd name="T29" fmla="*/ 173 h 220"/>
                  <a:gd name="T30" fmla="*/ 546 w 581"/>
                  <a:gd name="T31" fmla="*/ 167 h 220"/>
                  <a:gd name="T32" fmla="*/ 529 w 581"/>
                  <a:gd name="T33" fmla="*/ 167 h 220"/>
                  <a:gd name="T34" fmla="*/ 506 w 581"/>
                  <a:gd name="T35" fmla="*/ 183 h 220"/>
                  <a:gd name="T36" fmla="*/ 484 w 581"/>
                  <a:gd name="T37" fmla="*/ 181 h 220"/>
                  <a:gd name="T38" fmla="*/ 465 w 581"/>
                  <a:gd name="T39" fmla="*/ 175 h 220"/>
                  <a:gd name="T40" fmla="*/ 450 w 581"/>
                  <a:gd name="T41" fmla="*/ 173 h 220"/>
                  <a:gd name="T42" fmla="*/ 438 w 581"/>
                  <a:gd name="T43" fmla="*/ 166 h 220"/>
                  <a:gd name="T44" fmla="*/ 440 w 581"/>
                  <a:gd name="T45" fmla="*/ 154 h 220"/>
                  <a:gd name="T46" fmla="*/ 423 w 581"/>
                  <a:gd name="T47" fmla="*/ 160 h 220"/>
                  <a:gd name="T48" fmla="*/ 407 w 581"/>
                  <a:gd name="T49" fmla="*/ 164 h 220"/>
                  <a:gd name="T50" fmla="*/ 394 w 581"/>
                  <a:gd name="T51" fmla="*/ 167 h 220"/>
                  <a:gd name="T52" fmla="*/ 382 w 581"/>
                  <a:gd name="T53" fmla="*/ 183 h 220"/>
                  <a:gd name="T54" fmla="*/ 369 w 581"/>
                  <a:gd name="T55" fmla="*/ 189 h 220"/>
                  <a:gd name="T56" fmla="*/ 357 w 581"/>
                  <a:gd name="T57" fmla="*/ 187 h 220"/>
                  <a:gd name="T58" fmla="*/ 347 w 581"/>
                  <a:gd name="T59" fmla="*/ 181 h 220"/>
                  <a:gd name="T60" fmla="*/ 309 w 581"/>
                  <a:gd name="T61" fmla="*/ 175 h 220"/>
                  <a:gd name="T62" fmla="*/ 301 w 581"/>
                  <a:gd name="T63" fmla="*/ 195 h 220"/>
                  <a:gd name="T64" fmla="*/ 282 w 581"/>
                  <a:gd name="T65" fmla="*/ 196 h 220"/>
                  <a:gd name="T66" fmla="*/ 266 w 581"/>
                  <a:gd name="T67" fmla="*/ 179 h 220"/>
                  <a:gd name="T68" fmla="*/ 253 w 581"/>
                  <a:gd name="T69" fmla="*/ 185 h 220"/>
                  <a:gd name="T70" fmla="*/ 251 w 581"/>
                  <a:gd name="T71" fmla="*/ 175 h 220"/>
                  <a:gd name="T72" fmla="*/ 212 w 581"/>
                  <a:gd name="T73" fmla="*/ 179 h 220"/>
                  <a:gd name="T74" fmla="*/ 220 w 581"/>
                  <a:gd name="T75" fmla="*/ 189 h 220"/>
                  <a:gd name="T76" fmla="*/ 204 w 581"/>
                  <a:gd name="T77" fmla="*/ 198 h 220"/>
                  <a:gd name="T78" fmla="*/ 176 w 581"/>
                  <a:gd name="T79" fmla="*/ 212 h 220"/>
                  <a:gd name="T80" fmla="*/ 193 w 581"/>
                  <a:gd name="T81" fmla="*/ 140 h 220"/>
                  <a:gd name="T82" fmla="*/ 193 w 581"/>
                  <a:gd name="T83" fmla="*/ 127 h 220"/>
                  <a:gd name="T84" fmla="*/ 199 w 581"/>
                  <a:gd name="T85" fmla="*/ 96 h 220"/>
                  <a:gd name="T86" fmla="*/ 193 w 581"/>
                  <a:gd name="T87" fmla="*/ 90 h 220"/>
                  <a:gd name="T88" fmla="*/ 174 w 581"/>
                  <a:gd name="T89" fmla="*/ 86 h 220"/>
                  <a:gd name="T90" fmla="*/ 127 w 581"/>
                  <a:gd name="T91" fmla="*/ 90 h 220"/>
                  <a:gd name="T92" fmla="*/ 118 w 581"/>
                  <a:gd name="T93" fmla="*/ 67 h 220"/>
                  <a:gd name="T94" fmla="*/ 85 w 581"/>
                  <a:gd name="T95" fmla="*/ 52 h 220"/>
                  <a:gd name="T96" fmla="*/ 89 w 581"/>
                  <a:gd name="T97" fmla="*/ 83 h 220"/>
                  <a:gd name="T98" fmla="*/ 83 w 581"/>
                  <a:gd name="T99" fmla="*/ 77 h 220"/>
                  <a:gd name="T100" fmla="*/ 58 w 581"/>
                  <a:gd name="T101" fmla="*/ 86 h 22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81"/>
                  <a:gd name="T154" fmla="*/ 0 h 220"/>
                  <a:gd name="T155" fmla="*/ 581 w 581"/>
                  <a:gd name="T156" fmla="*/ 220 h 22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81" h="220">
                    <a:moveTo>
                      <a:pt x="2" y="94"/>
                    </a:moveTo>
                    <a:lnTo>
                      <a:pt x="2" y="90"/>
                    </a:lnTo>
                    <a:lnTo>
                      <a:pt x="2" y="84"/>
                    </a:lnTo>
                    <a:lnTo>
                      <a:pt x="2" y="81"/>
                    </a:lnTo>
                    <a:lnTo>
                      <a:pt x="2" y="75"/>
                    </a:lnTo>
                    <a:lnTo>
                      <a:pt x="2" y="71"/>
                    </a:lnTo>
                    <a:lnTo>
                      <a:pt x="2" y="65"/>
                    </a:lnTo>
                    <a:lnTo>
                      <a:pt x="2" y="61"/>
                    </a:lnTo>
                    <a:lnTo>
                      <a:pt x="2" y="56"/>
                    </a:lnTo>
                    <a:lnTo>
                      <a:pt x="2" y="50"/>
                    </a:lnTo>
                    <a:lnTo>
                      <a:pt x="2" y="44"/>
                    </a:lnTo>
                    <a:lnTo>
                      <a:pt x="2" y="38"/>
                    </a:lnTo>
                    <a:lnTo>
                      <a:pt x="2" y="34"/>
                    </a:lnTo>
                    <a:lnTo>
                      <a:pt x="0" y="30"/>
                    </a:lnTo>
                    <a:lnTo>
                      <a:pt x="0" y="25"/>
                    </a:lnTo>
                    <a:lnTo>
                      <a:pt x="0" y="23"/>
                    </a:lnTo>
                    <a:lnTo>
                      <a:pt x="0" y="19"/>
                    </a:lnTo>
                    <a:lnTo>
                      <a:pt x="0" y="15"/>
                    </a:lnTo>
                    <a:lnTo>
                      <a:pt x="0" y="13"/>
                    </a:lnTo>
                    <a:lnTo>
                      <a:pt x="0" y="9"/>
                    </a:lnTo>
                    <a:lnTo>
                      <a:pt x="0" y="7"/>
                    </a:lnTo>
                    <a:lnTo>
                      <a:pt x="0" y="3"/>
                    </a:lnTo>
                    <a:lnTo>
                      <a:pt x="13" y="3"/>
                    </a:lnTo>
                    <a:lnTo>
                      <a:pt x="15" y="3"/>
                    </a:lnTo>
                    <a:lnTo>
                      <a:pt x="19" y="3"/>
                    </a:lnTo>
                    <a:lnTo>
                      <a:pt x="23" y="3"/>
                    </a:lnTo>
                    <a:lnTo>
                      <a:pt x="25" y="3"/>
                    </a:lnTo>
                    <a:lnTo>
                      <a:pt x="35" y="3"/>
                    </a:lnTo>
                    <a:lnTo>
                      <a:pt x="38" y="3"/>
                    </a:lnTo>
                    <a:lnTo>
                      <a:pt x="44" y="3"/>
                    </a:lnTo>
                    <a:lnTo>
                      <a:pt x="48" y="3"/>
                    </a:lnTo>
                    <a:lnTo>
                      <a:pt x="50" y="3"/>
                    </a:lnTo>
                    <a:lnTo>
                      <a:pt x="56" y="1"/>
                    </a:lnTo>
                    <a:lnTo>
                      <a:pt x="60" y="1"/>
                    </a:lnTo>
                    <a:lnTo>
                      <a:pt x="64" y="1"/>
                    </a:lnTo>
                    <a:lnTo>
                      <a:pt x="65" y="1"/>
                    </a:lnTo>
                    <a:lnTo>
                      <a:pt x="69" y="1"/>
                    </a:lnTo>
                    <a:lnTo>
                      <a:pt x="79" y="1"/>
                    </a:lnTo>
                    <a:lnTo>
                      <a:pt x="81" y="1"/>
                    </a:lnTo>
                    <a:lnTo>
                      <a:pt x="85" y="1"/>
                    </a:lnTo>
                    <a:lnTo>
                      <a:pt x="89" y="1"/>
                    </a:lnTo>
                    <a:lnTo>
                      <a:pt x="91" y="1"/>
                    </a:lnTo>
                    <a:lnTo>
                      <a:pt x="94" y="1"/>
                    </a:lnTo>
                    <a:lnTo>
                      <a:pt x="96" y="1"/>
                    </a:lnTo>
                    <a:lnTo>
                      <a:pt x="100" y="1"/>
                    </a:lnTo>
                    <a:lnTo>
                      <a:pt x="125" y="1"/>
                    </a:lnTo>
                    <a:lnTo>
                      <a:pt x="129" y="1"/>
                    </a:lnTo>
                    <a:lnTo>
                      <a:pt x="131" y="1"/>
                    </a:lnTo>
                    <a:lnTo>
                      <a:pt x="135" y="1"/>
                    </a:lnTo>
                    <a:lnTo>
                      <a:pt x="170" y="0"/>
                    </a:lnTo>
                    <a:lnTo>
                      <a:pt x="172" y="3"/>
                    </a:lnTo>
                    <a:lnTo>
                      <a:pt x="206" y="3"/>
                    </a:lnTo>
                    <a:lnTo>
                      <a:pt x="237" y="0"/>
                    </a:lnTo>
                    <a:lnTo>
                      <a:pt x="293" y="1"/>
                    </a:lnTo>
                    <a:lnTo>
                      <a:pt x="369" y="0"/>
                    </a:lnTo>
                    <a:lnTo>
                      <a:pt x="384" y="15"/>
                    </a:lnTo>
                    <a:lnTo>
                      <a:pt x="397" y="25"/>
                    </a:lnTo>
                    <a:lnTo>
                      <a:pt x="428" y="56"/>
                    </a:lnTo>
                    <a:lnTo>
                      <a:pt x="448" y="71"/>
                    </a:lnTo>
                    <a:lnTo>
                      <a:pt x="455" y="73"/>
                    </a:lnTo>
                    <a:lnTo>
                      <a:pt x="455" y="77"/>
                    </a:lnTo>
                    <a:lnTo>
                      <a:pt x="457" y="77"/>
                    </a:lnTo>
                    <a:lnTo>
                      <a:pt x="490" y="100"/>
                    </a:lnTo>
                    <a:lnTo>
                      <a:pt x="542" y="140"/>
                    </a:lnTo>
                    <a:lnTo>
                      <a:pt x="565" y="154"/>
                    </a:lnTo>
                    <a:lnTo>
                      <a:pt x="569" y="162"/>
                    </a:lnTo>
                    <a:lnTo>
                      <a:pt x="571" y="164"/>
                    </a:lnTo>
                    <a:lnTo>
                      <a:pt x="579" y="169"/>
                    </a:lnTo>
                    <a:lnTo>
                      <a:pt x="579" y="173"/>
                    </a:lnTo>
                    <a:lnTo>
                      <a:pt x="581" y="173"/>
                    </a:lnTo>
                    <a:lnTo>
                      <a:pt x="579" y="173"/>
                    </a:lnTo>
                    <a:lnTo>
                      <a:pt x="575" y="177"/>
                    </a:lnTo>
                    <a:lnTo>
                      <a:pt x="571" y="177"/>
                    </a:lnTo>
                    <a:lnTo>
                      <a:pt x="569" y="177"/>
                    </a:lnTo>
                    <a:lnTo>
                      <a:pt x="565" y="173"/>
                    </a:lnTo>
                    <a:lnTo>
                      <a:pt x="564" y="173"/>
                    </a:lnTo>
                    <a:lnTo>
                      <a:pt x="560" y="173"/>
                    </a:lnTo>
                    <a:lnTo>
                      <a:pt x="556" y="171"/>
                    </a:lnTo>
                    <a:lnTo>
                      <a:pt x="550" y="167"/>
                    </a:lnTo>
                    <a:lnTo>
                      <a:pt x="546" y="167"/>
                    </a:lnTo>
                    <a:lnTo>
                      <a:pt x="544" y="164"/>
                    </a:lnTo>
                    <a:lnTo>
                      <a:pt x="536" y="166"/>
                    </a:lnTo>
                    <a:lnTo>
                      <a:pt x="535" y="166"/>
                    </a:lnTo>
                    <a:lnTo>
                      <a:pt x="531" y="166"/>
                    </a:lnTo>
                    <a:lnTo>
                      <a:pt x="529" y="167"/>
                    </a:lnTo>
                    <a:lnTo>
                      <a:pt x="525" y="167"/>
                    </a:lnTo>
                    <a:lnTo>
                      <a:pt x="525" y="171"/>
                    </a:lnTo>
                    <a:lnTo>
                      <a:pt x="521" y="171"/>
                    </a:lnTo>
                    <a:lnTo>
                      <a:pt x="504" y="181"/>
                    </a:lnTo>
                    <a:lnTo>
                      <a:pt x="506" y="183"/>
                    </a:lnTo>
                    <a:lnTo>
                      <a:pt x="504" y="183"/>
                    </a:lnTo>
                    <a:lnTo>
                      <a:pt x="500" y="185"/>
                    </a:lnTo>
                    <a:lnTo>
                      <a:pt x="498" y="181"/>
                    </a:lnTo>
                    <a:lnTo>
                      <a:pt x="488" y="181"/>
                    </a:lnTo>
                    <a:lnTo>
                      <a:pt x="484" y="181"/>
                    </a:lnTo>
                    <a:lnTo>
                      <a:pt x="480" y="181"/>
                    </a:lnTo>
                    <a:lnTo>
                      <a:pt x="479" y="177"/>
                    </a:lnTo>
                    <a:lnTo>
                      <a:pt x="475" y="179"/>
                    </a:lnTo>
                    <a:lnTo>
                      <a:pt x="473" y="175"/>
                    </a:lnTo>
                    <a:lnTo>
                      <a:pt x="465" y="175"/>
                    </a:lnTo>
                    <a:lnTo>
                      <a:pt x="463" y="171"/>
                    </a:lnTo>
                    <a:lnTo>
                      <a:pt x="459" y="171"/>
                    </a:lnTo>
                    <a:lnTo>
                      <a:pt x="455" y="171"/>
                    </a:lnTo>
                    <a:lnTo>
                      <a:pt x="453" y="173"/>
                    </a:lnTo>
                    <a:lnTo>
                      <a:pt x="450" y="173"/>
                    </a:lnTo>
                    <a:lnTo>
                      <a:pt x="448" y="173"/>
                    </a:lnTo>
                    <a:lnTo>
                      <a:pt x="444" y="173"/>
                    </a:lnTo>
                    <a:lnTo>
                      <a:pt x="440" y="173"/>
                    </a:lnTo>
                    <a:lnTo>
                      <a:pt x="440" y="169"/>
                    </a:lnTo>
                    <a:lnTo>
                      <a:pt x="438" y="166"/>
                    </a:lnTo>
                    <a:lnTo>
                      <a:pt x="438" y="164"/>
                    </a:lnTo>
                    <a:lnTo>
                      <a:pt x="434" y="164"/>
                    </a:lnTo>
                    <a:lnTo>
                      <a:pt x="434" y="160"/>
                    </a:lnTo>
                    <a:lnTo>
                      <a:pt x="440" y="158"/>
                    </a:lnTo>
                    <a:lnTo>
                      <a:pt x="440" y="154"/>
                    </a:lnTo>
                    <a:lnTo>
                      <a:pt x="438" y="154"/>
                    </a:lnTo>
                    <a:lnTo>
                      <a:pt x="430" y="160"/>
                    </a:lnTo>
                    <a:lnTo>
                      <a:pt x="430" y="158"/>
                    </a:lnTo>
                    <a:lnTo>
                      <a:pt x="425" y="158"/>
                    </a:lnTo>
                    <a:lnTo>
                      <a:pt x="423" y="160"/>
                    </a:lnTo>
                    <a:lnTo>
                      <a:pt x="419" y="160"/>
                    </a:lnTo>
                    <a:lnTo>
                      <a:pt x="415" y="160"/>
                    </a:lnTo>
                    <a:lnTo>
                      <a:pt x="413" y="164"/>
                    </a:lnTo>
                    <a:lnTo>
                      <a:pt x="409" y="164"/>
                    </a:lnTo>
                    <a:lnTo>
                      <a:pt x="407" y="164"/>
                    </a:lnTo>
                    <a:lnTo>
                      <a:pt x="403" y="164"/>
                    </a:lnTo>
                    <a:lnTo>
                      <a:pt x="399" y="164"/>
                    </a:lnTo>
                    <a:lnTo>
                      <a:pt x="397" y="164"/>
                    </a:lnTo>
                    <a:lnTo>
                      <a:pt x="397" y="167"/>
                    </a:lnTo>
                    <a:lnTo>
                      <a:pt x="394" y="167"/>
                    </a:lnTo>
                    <a:lnTo>
                      <a:pt x="390" y="167"/>
                    </a:lnTo>
                    <a:lnTo>
                      <a:pt x="390" y="169"/>
                    </a:lnTo>
                    <a:lnTo>
                      <a:pt x="384" y="177"/>
                    </a:lnTo>
                    <a:lnTo>
                      <a:pt x="382" y="179"/>
                    </a:lnTo>
                    <a:lnTo>
                      <a:pt x="382" y="183"/>
                    </a:lnTo>
                    <a:lnTo>
                      <a:pt x="378" y="183"/>
                    </a:lnTo>
                    <a:lnTo>
                      <a:pt x="378" y="187"/>
                    </a:lnTo>
                    <a:lnTo>
                      <a:pt x="376" y="187"/>
                    </a:lnTo>
                    <a:lnTo>
                      <a:pt x="372" y="189"/>
                    </a:lnTo>
                    <a:lnTo>
                      <a:pt x="369" y="189"/>
                    </a:lnTo>
                    <a:lnTo>
                      <a:pt x="367" y="189"/>
                    </a:lnTo>
                    <a:lnTo>
                      <a:pt x="363" y="189"/>
                    </a:lnTo>
                    <a:lnTo>
                      <a:pt x="359" y="189"/>
                    </a:lnTo>
                    <a:lnTo>
                      <a:pt x="357" y="189"/>
                    </a:lnTo>
                    <a:lnTo>
                      <a:pt x="357" y="187"/>
                    </a:lnTo>
                    <a:lnTo>
                      <a:pt x="353" y="187"/>
                    </a:lnTo>
                    <a:lnTo>
                      <a:pt x="353" y="183"/>
                    </a:lnTo>
                    <a:lnTo>
                      <a:pt x="351" y="183"/>
                    </a:lnTo>
                    <a:lnTo>
                      <a:pt x="351" y="181"/>
                    </a:lnTo>
                    <a:lnTo>
                      <a:pt x="347" y="181"/>
                    </a:lnTo>
                    <a:lnTo>
                      <a:pt x="349" y="177"/>
                    </a:lnTo>
                    <a:lnTo>
                      <a:pt x="328" y="166"/>
                    </a:lnTo>
                    <a:lnTo>
                      <a:pt x="324" y="167"/>
                    </a:lnTo>
                    <a:lnTo>
                      <a:pt x="316" y="171"/>
                    </a:lnTo>
                    <a:lnTo>
                      <a:pt x="309" y="175"/>
                    </a:lnTo>
                    <a:lnTo>
                      <a:pt x="309" y="177"/>
                    </a:lnTo>
                    <a:lnTo>
                      <a:pt x="309" y="181"/>
                    </a:lnTo>
                    <a:lnTo>
                      <a:pt x="303" y="181"/>
                    </a:lnTo>
                    <a:lnTo>
                      <a:pt x="303" y="193"/>
                    </a:lnTo>
                    <a:lnTo>
                      <a:pt x="301" y="195"/>
                    </a:lnTo>
                    <a:lnTo>
                      <a:pt x="301" y="212"/>
                    </a:lnTo>
                    <a:lnTo>
                      <a:pt x="295" y="212"/>
                    </a:lnTo>
                    <a:lnTo>
                      <a:pt x="287" y="218"/>
                    </a:lnTo>
                    <a:lnTo>
                      <a:pt x="282" y="220"/>
                    </a:lnTo>
                    <a:lnTo>
                      <a:pt x="282" y="196"/>
                    </a:lnTo>
                    <a:lnTo>
                      <a:pt x="282" y="191"/>
                    </a:lnTo>
                    <a:lnTo>
                      <a:pt x="278" y="191"/>
                    </a:lnTo>
                    <a:lnTo>
                      <a:pt x="278" y="187"/>
                    </a:lnTo>
                    <a:lnTo>
                      <a:pt x="266" y="185"/>
                    </a:lnTo>
                    <a:lnTo>
                      <a:pt x="266" y="179"/>
                    </a:lnTo>
                    <a:lnTo>
                      <a:pt x="262" y="179"/>
                    </a:lnTo>
                    <a:lnTo>
                      <a:pt x="257" y="179"/>
                    </a:lnTo>
                    <a:lnTo>
                      <a:pt x="257" y="181"/>
                    </a:lnTo>
                    <a:lnTo>
                      <a:pt x="257" y="185"/>
                    </a:lnTo>
                    <a:lnTo>
                      <a:pt x="253" y="185"/>
                    </a:lnTo>
                    <a:lnTo>
                      <a:pt x="253" y="189"/>
                    </a:lnTo>
                    <a:lnTo>
                      <a:pt x="257" y="191"/>
                    </a:lnTo>
                    <a:lnTo>
                      <a:pt x="253" y="191"/>
                    </a:lnTo>
                    <a:lnTo>
                      <a:pt x="253" y="189"/>
                    </a:lnTo>
                    <a:lnTo>
                      <a:pt x="251" y="175"/>
                    </a:lnTo>
                    <a:lnTo>
                      <a:pt x="247" y="175"/>
                    </a:lnTo>
                    <a:lnTo>
                      <a:pt x="243" y="175"/>
                    </a:lnTo>
                    <a:lnTo>
                      <a:pt x="237" y="175"/>
                    </a:lnTo>
                    <a:lnTo>
                      <a:pt x="212" y="177"/>
                    </a:lnTo>
                    <a:lnTo>
                      <a:pt x="212" y="179"/>
                    </a:lnTo>
                    <a:lnTo>
                      <a:pt x="210" y="179"/>
                    </a:lnTo>
                    <a:lnTo>
                      <a:pt x="210" y="183"/>
                    </a:lnTo>
                    <a:lnTo>
                      <a:pt x="210" y="189"/>
                    </a:lnTo>
                    <a:lnTo>
                      <a:pt x="220" y="185"/>
                    </a:lnTo>
                    <a:lnTo>
                      <a:pt x="220" y="189"/>
                    </a:lnTo>
                    <a:lnTo>
                      <a:pt x="212" y="193"/>
                    </a:lnTo>
                    <a:lnTo>
                      <a:pt x="210" y="189"/>
                    </a:lnTo>
                    <a:lnTo>
                      <a:pt x="204" y="193"/>
                    </a:lnTo>
                    <a:lnTo>
                      <a:pt x="204" y="195"/>
                    </a:lnTo>
                    <a:lnTo>
                      <a:pt x="204" y="198"/>
                    </a:lnTo>
                    <a:lnTo>
                      <a:pt x="206" y="198"/>
                    </a:lnTo>
                    <a:lnTo>
                      <a:pt x="206" y="202"/>
                    </a:lnTo>
                    <a:lnTo>
                      <a:pt x="197" y="204"/>
                    </a:lnTo>
                    <a:lnTo>
                      <a:pt x="191" y="204"/>
                    </a:lnTo>
                    <a:lnTo>
                      <a:pt x="176" y="212"/>
                    </a:lnTo>
                    <a:lnTo>
                      <a:pt x="179" y="196"/>
                    </a:lnTo>
                    <a:lnTo>
                      <a:pt x="187" y="162"/>
                    </a:lnTo>
                    <a:lnTo>
                      <a:pt x="191" y="148"/>
                    </a:lnTo>
                    <a:lnTo>
                      <a:pt x="193" y="142"/>
                    </a:lnTo>
                    <a:lnTo>
                      <a:pt x="193" y="140"/>
                    </a:lnTo>
                    <a:lnTo>
                      <a:pt x="193" y="137"/>
                    </a:lnTo>
                    <a:lnTo>
                      <a:pt x="193" y="133"/>
                    </a:lnTo>
                    <a:lnTo>
                      <a:pt x="197" y="131"/>
                    </a:lnTo>
                    <a:lnTo>
                      <a:pt x="197" y="127"/>
                    </a:lnTo>
                    <a:lnTo>
                      <a:pt x="193" y="127"/>
                    </a:lnTo>
                    <a:lnTo>
                      <a:pt x="189" y="127"/>
                    </a:lnTo>
                    <a:lnTo>
                      <a:pt x="193" y="115"/>
                    </a:lnTo>
                    <a:lnTo>
                      <a:pt x="193" y="108"/>
                    </a:lnTo>
                    <a:lnTo>
                      <a:pt x="199" y="108"/>
                    </a:lnTo>
                    <a:lnTo>
                      <a:pt x="199" y="96"/>
                    </a:lnTo>
                    <a:lnTo>
                      <a:pt x="208" y="100"/>
                    </a:lnTo>
                    <a:lnTo>
                      <a:pt x="208" y="92"/>
                    </a:lnTo>
                    <a:lnTo>
                      <a:pt x="214" y="92"/>
                    </a:lnTo>
                    <a:lnTo>
                      <a:pt x="214" y="90"/>
                    </a:lnTo>
                    <a:lnTo>
                      <a:pt x="193" y="90"/>
                    </a:lnTo>
                    <a:lnTo>
                      <a:pt x="193" y="81"/>
                    </a:lnTo>
                    <a:lnTo>
                      <a:pt x="168" y="81"/>
                    </a:lnTo>
                    <a:lnTo>
                      <a:pt x="170" y="86"/>
                    </a:lnTo>
                    <a:lnTo>
                      <a:pt x="177" y="84"/>
                    </a:lnTo>
                    <a:lnTo>
                      <a:pt x="174" y="86"/>
                    </a:lnTo>
                    <a:lnTo>
                      <a:pt x="174" y="90"/>
                    </a:lnTo>
                    <a:lnTo>
                      <a:pt x="170" y="90"/>
                    </a:lnTo>
                    <a:lnTo>
                      <a:pt x="168" y="86"/>
                    </a:lnTo>
                    <a:lnTo>
                      <a:pt x="168" y="90"/>
                    </a:lnTo>
                    <a:lnTo>
                      <a:pt x="127" y="90"/>
                    </a:lnTo>
                    <a:lnTo>
                      <a:pt x="123" y="90"/>
                    </a:lnTo>
                    <a:lnTo>
                      <a:pt x="123" y="88"/>
                    </a:lnTo>
                    <a:lnTo>
                      <a:pt x="121" y="88"/>
                    </a:lnTo>
                    <a:lnTo>
                      <a:pt x="118" y="84"/>
                    </a:lnTo>
                    <a:lnTo>
                      <a:pt x="118" y="67"/>
                    </a:lnTo>
                    <a:lnTo>
                      <a:pt x="104" y="67"/>
                    </a:lnTo>
                    <a:lnTo>
                      <a:pt x="104" y="57"/>
                    </a:lnTo>
                    <a:lnTo>
                      <a:pt x="102" y="57"/>
                    </a:lnTo>
                    <a:lnTo>
                      <a:pt x="100" y="52"/>
                    </a:lnTo>
                    <a:lnTo>
                      <a:pt x="85" y="52"/>
                    </a:lnTo>
                    <a:lnTo>
                      <a:pt x="83" y="71"/>
                    </a:lnTo>
                    <a:lnTo>
                      <a:pt x="89" y="71"/>
                    </a:lnTo>
                    <a:lnTo>
                      <a:pt x="89" y="77"/>
                    </a:lnTo>
                    <a:lnTo>
                      <a:pt x="89" y="79"/>
                    </a:lnTo>
                    <a:lnTo>
                      <a:pt x="89" y="83"/>
                    </a:lnTo>
                    <a:lnTo>
                      <a:pt x="87" y="79"/>
                    </a:lnTo>
                    <a:lnTo>
                      <a:pt x="87" y="77"/>
                    </a:lnTo>
                    <a:lnTo>
                      <a:pt x="87" y="73"/>
                    </a:lnTo>
                    <a:lnTo>
                      <a:pt x="83" y="73"/>
                    </a:lnTo>
                    <a:lnTo>
                      <a:pt x="83" y="77"/>
                    </a:lnTo>
                    <a:lnTo>
                      <a:pt x="67" y="73"/>
                    </a:lnTo>
                    <a:lnTo>
                      <a:pt x="67" y="86"/>
                    </a:lnTo>
                    <a:lnTo>
                      <a:pt x="64" y="86"/>
                    </a:lnTo>
                    <a:lnTo>
                      <a:pt x="62" y="86"/>
                    </a:lnTo>
                    <a:lnTo>
                      <a:pt x="58" y="86"/>
                    </a:lnTo>
                    <a:lnTo>
                      <a:pt x="56" y="86"/>
                    </a:lnTo>
                    <a:lnTo>
                      <a:pt x="52" y="88"/>
                    </a:lnTo>
                    <a:lnTo>
                      <a:pt x="52" y="92"/>
                    </a:lnTo>
                    <a:lnTo>
                      <a:pt x="2" y="94"/>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62" name="Freeform 57"/>
              <p:cNvSpPr>
                <a:spLocks noEditPoints="1"/>
              </p:cNvSpPr>
              <p:nvPr/>
            </p:nvSpPr>
            <p:spPr bwMode="auto">
              <a:xfrm>
                <a:off x="2527" y="906"/>
                <a:ext cx="141" cy="119"/>
              </a:xfrm>
              <a:custGeom>
                <a:avLst/>
                <a:gdLst>
                  <a:gd name="T0" fmla="*/ 78 w 141"/>
                  <a:gd name="T1" fmla="*/ 108 h 119"/>
                  <a:gd name="T2" fmla="*/ 70 w 141"/>
                  <a:gd name="T3" fmla="*/ 92 h 119"/>
                  <a:gd name="T4" fmla="*/ 43 w 141"/>
                  <a:gd name="T5" fmla="*/ 98 h 119"/>
                  <a:gd name="T6" fmla="*/ 23 w 141"/>
                  <a:gd name="T7" fmla="*/ 90 h 119"/>
                  <a:gd name="T8" fmla="*/ 2 w 141"/>
                  <a:gd name="T9" fmla="*/ 96 h 119"/>
                  <a:gd name="T10" fmla="*/ 4 w 141"/>
                  <a:gd name="T11" fmla="*/ 81 h 119"/>
                  <a:gd name="T12" fmla="*/ 4 w 141"/>
                  <a:gd name="T13" fmla="*/ 81 h 119"/>
                  <a:gd name="T14" fmla="*/ 4 w 141"/>
                  <a:gd name="T15" fmla="*/ 61 h 119"/>
                  <a:gd name="T16" fmla="*/ 16 w 141"/>
                  <a:gd name="T17" fmla="*/ 56 h 119"/>
                  <a:gd name="T18" fmla="*/ 25 w 141"/>
                  <a:gd name="T19" fmla="*/ 44 h 119"/>
                  <a:gd name="T20" fmla="*/ 16 w 141"/>
                  <a:gd name="T21" fmla="*/ 40 h 119"/>
                  <a:gd name="T22" fmla="*/ 0 w 141"/>
                  <a:gd name="T23" fmla="*/ 34 h 119"/>
                  <a:gd name="T24" fmla="*/ 12 w 141"/>
                  <a:gd name="T25" fmla="*/ 13 h 119"/>
                  <a:gd name="T26" fmla="*/ 31 w 141"/>
                  <a:gd name="T27" fmla="*/ 9 h 119"/>
                  <a:gd name="T28" fmla="*/ 50 w 141"/>
                  <a:gd name="T29" fmla="*/ 17 h 119"/>
                  <a:gd name="T30" fmla="*/ 70 w 141"/>
                  <a:gd name="T31" fmla="*/ 30 h 119"/>
                  <a:gd name="T32" fmla="*/ 72 w 141"/>
                  <a:gd name="T33" fmla="*/ 5 h 119"/>
                  <a:gd name="T34" fmla="*/ 72 w 141"/>
                  <a:gd name="T35" fmla="*/ 0 h 119"/>
                  <a:gd name="T36" fmla="*/ 91 w 141"/>
                  <a:gd name="T37" fmla="*/ 21 h 119"/>
                  <a:gd name="T38" fmla="*/ 118 w 141"/>
                  <a:gd name="T39" fmla="*/ 27 h 119"/>
                  <a:gd name="T40" fmla="*/ 128 w 141"/>
                  <a:gd name="T41" fmla="*/ 27 h 119"/>
                  <a:gd name="T42" fmla="*/ 137 w 141"/>
                  <a:gd name="T43" fmla="*/ 38 h 119"/>
                  <a:gd name="T44" fmla="*/ 137 w 141"/>
                  <a:gd name="T45" fmla="*/ 38 h 119"/>
                  <a:gd name="T46" fmla="*/ 137 w 141"/>
                  <a:gd name="T47" fmla="*/ 44 h 119"/>
                  <a:gd name="T48" fmla="*/ 139 w 141"/>
                  <a:gd name="T49" fmla="*/ 75 h 119"/>
                  <a:gd name="T50" fmla="*/ 135 w 141"/>
                  <a:gd name="T51" fmla="*/ 81 h 119"/>
                  <a:gd name="T52" fmla="*/ 133 w 141"/>
                  <a:gd name="T53" fmla="*/ 90 h 119"/>
                  <a:gd name="T54" fmla="*/ 101 w 141"/>
                  <a:gd name="T55" fmla="*/ 98 h 119"/>
                  <a:gd name="T56" fmla="*/ 105 w 141"/>
                  <a:gd name="T57" fmla="*/ 115 h 119"/>
                  <a:gd name="T58" fmla="*/ 79 w 141"/>
                  <a:gd name="T59" fmla="*/ 119 h 119"/>
                  <a:gd name="T60" fmla="*/ 91 w 141"/>
                  <a:gd name="T61" fmla="*/ 42 h 119"/>
                  <a:gd name="T62" fmla="*/ 106 w 141"/>
                  <a:gd name="T63" fmla="*/ 42 h 119"/>
                  <a:gd name="T64" fmla="*/ 106 w 141"/>
                  <a:gd name="T65" fmla="*/ 42 h 119"/>
                  <a:gd name="T66" fmla="*/ 39 w 141"/>
                  <a:gd name="T67" fmla="*/ 42 h 119"/>
                  <a:gd name="T68" fmla="*/ 29 w 141"/>
                  <a:gd name="T69" fmla="*/ 71 h 119"/>
                  <a:gd name="T70" fmla="*/ 39 w 141"/>
                  <a:gd name="T71" fmla="*/ 61 h 119"/>
                  <a:gd name="T72" fmla="*/ 116 w 141"/>
                  <a:gd name="T73" fmla="*/ 36 h 119"/>
                  <a:gd name="T74" fmla="*/ 120 w 141"/>
                  <a:gd name="T75" fmla="*/ 44 h 119"/>
                  <a:gd name="T76" fmla="*/ 120 w 141"/>
                  <a:gd name="T77" fmla="*/ 44 h 119"/>
                  <a:gd name="T78" fmla="*/ 120 w 141"/>
                  <a:gd name="T79" fmla="*/ 52 h 119"/>
                  <a:gd name="T80" fmla="*/ 124 w 141"/>
                  <a:gd name="T81" fmla="*/ 75 h 119"/>
                  <a:gd name="T82" fmla="*/ 135 w 141"/>
                  <a:gd name="T83" fmla="*/ 48 h 119"/>
                  <a:gd name="T84" fmla="*/ 135 w 141"/>
                  <a:gd name="T85" fmla="*/ 38 h 119"/>
                  <a:gd name="T86" fmla="*/ 126 w 141"/>
                  <a:gd name="T87" fmla="*/ 42 h 119"/>
                  <a:gd name="T88" fmla="*/ 108 w 141"/>
                  <a:gd name="T89" fmla="*/ 92 h 119"/>
                  <a:gd name="T90" fmla="*/ 124 w 141"/>
                  <a:gd name="T91" fmla="*/ 88 h 119"/>
                  <a:gd name="T92" fmla="*/ 116 w 141"/>
                  <a:gd name="T93" fmla="*/ 75 h 119"/>
                  <a:gd name="T94" fmla="*/ 105 w 141"/>
                  <a:gd name="T95" fmla="*/ 77 h 11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1"/>
                  <a:gd name="T145" fmla="*/ 0 h 119"/>
                  <a:gd name="T146" fmla="*/ 141 w 141"/>
                  <a:gd name="T147" fmla="*/ 119 h 11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1" h="119">
                    <a:moveTo>
                      <a:pt x="74" y="113"/>
                    </a:moveTo>
                    <a:lnTo>
                      <a:pt x="74" y="111"/>
                    </a:lnTo>
                    <a:lnTo>
                      <a:pt x="78" y="110"/>
                    </a:lnTo>
                    <a:lnTo>
                      <a:pt x="78" y="108"/>
                    </a:lnTo>
                    <a:lnTo>
                      <a:pt x="83" y="108"/>
                    </a:lnTo>
                    <a:lnTo>
                      <a:pt x="83" y="92"/>
                    </a:lnTo>
                    <a:lnTo>
                      <a:pt x="76" y="92"/>
                    </a:lnTo>
                    <a:lnTo>
                      <a:pt x="70" y="92"/>
                    </a:lnTo>
                    <a:lnTo>
                      <a:pt x="58" y="92"/>
                    </a:lnTo>
                    <a:lnTo>
                      <a:pt x="49" y="92"/>
                    </a:lnTo>
                    <a:lnTo>
                      <a:pt x="49" y="98"/>
                    </a:lnTo>
                    <a:lnTo>
                      <a:pt x="43" y="98"/>
                    </a:lnTo>
                    <a:lnTo>
                      <a:pt x="43" y="96"/>
                    </a:lnTo>
                    <a:lnTo>
                      <a:pt x="27" y="96"/>
                    </a:lnTo>
                    <a:lnTo>
                      <a:pt x="23" y="96"/>
                    </a:lnTo>
                    <a:lnTo>
                      <a:pt x="23" y="90"/>
                    </a:lnTo>
                    <a:lnTo>
                      <a:pt x="20" y="90"/>
                    </a:lnTo>
                    <a:lnTo>
                      <a:pt x="14" y="90"/>
                    </a:lnTo>
                    <a:lnTo>
                      <a:pt x="14" y="92"/>
                    </a:lnTo>
                    <a:lnTo>
                      <a:pt x="2" y="96"/>
                    </a:lnTo>
                    <a:lnTo>
                      <a:pt x="2" y="94"/>
                    </a:lnTo>
                    <a:lnTo>
                      <a:pt x="8" y="86"/>
                    </a:lnTo>
                    <a:lnTo>
                      <a:pt x="8" y="81"/>
                    </a:lnTo>
                    <a:lnTo>
                      <a:pt x="4" y="81"/>
                    </a:lnTo>
                    <a:lnTo>
                      <a:pt x="4" y="84"/>
                    </a:lnTo>
                    <a:lnTo>
                      <a:pt x="0" y="84"/>
                    </a:lnTo>
                    <a:lnTo>
                      <a:pt x="0" y="81"/>
                    </a:lnTo>
                    <a:lnTo>
                      <a:pt x="4" y="81"/>
                    </a:lnTo>
                    <a:lnTo>
                      <a:pt x="0" y="71"/>
                    </a:lnTo>
                    <a:lnTo>
                      <a:pt x="4" y="71"/>
                    </a:lnTo>
                    <a:lnTo>
                      <a:pt x="4" y="65"/>
                    </a:lnTo>
                    <a:lnTo>
                      <a:pt x="4" y="61"/>
                    </a:lnTo>
                    <a:lnTo>
                      <a:pt x="4" y="59"/>
                    </a:lnTo>
                    <a:lnTo>
                      <a:pt x="6" y="59"/>
                    </a:lnTo>
                    <a:lnTo>
                      <a:pt x="16" y="59"/>
                    </a:lnTo>
                    <a:lnTo>
                      <a:pt x="16" y="56"/>
                    </a:lnTo>
                    <a:lnTo>
                      <a:pt x="16" y="52"/>
                    </a:lnTo>
                    <a:lnTo>
                      <a:pt x="16" y="44"/>
                    </a:lnTo>
                    <a:lnTo>
                      <a:pt x="20" y="44"/>
                    </a:lnTo>
                    <a:lnTo>
                      <a:pt x="25" y="44"/>
                    </a:lnTo>
                    <a:lnTo>
                      <a:pt x="31" y="44"/>
                    </a:lnTo>
                    <a:lnTo>
                      <a:pt x="31" y="36"/>
                    </a:lnTo>
                    <a:lnTo>
                      <a:pt x="14" y="36"/>
                    </a:lnTo>
                    <a:lnTo>
                      <a:pt x="16" y="40"/>
                    </a:lnTo>
                    <a:lnTo>
                      <a:pt x="10" y="40"/>
                    </a:lnTo>
                    <a:lnTo>
                      <a:pt x="10" y="38"/>
                    </a:lnTo>
                    <a:lnTo>
                      <a:pt x="6" y="38"/>
                    </a:lnTo>
                    <a:lnTo>
                      <a:pt x="0" y="34"/>
                    </a:lnTo>
                    <a:lnTo>
                      <a:pt x="0" y="28"/>
                    </a:lnTo>
                    <a:lnTo>
                      <a:pt x="12" y="28"/>
                    </a:lnTo>
                    <a:lnTo>
                      <a:pt x="12" y="25"/>
                    </a:lnTo>
                    <a:lnTo>
                      <a:pt x="12" y="13"/>
                    </a:lnTo>
                    <a:lnTo>
                      <a:pt x="22" y="13"/>
                    </a:lnTo>
                    <a:lnTo>
                      <a:pt x="27" y="11"/>
                    </a:lnTo>
                    <a:lnTo>
                      <a:pt x="31" y="11"/>
                    </a:lnTo>
                    <a:lnTo>
                      <a:pt x="31" y="9"/>
                    </a:lnTo>
                    <a:lnTo>
                      <a:pt x="43" y="9"/>
                    </a:lnTo>
                    <a:lnTo>
                      <a:pt x="45" y="15"/>
                    </a:lnTo>
                    <a:lnTo>
                      <a:pt x="45" y="19"/>
                    </a:lnTo>
                    <a:lnTo>
                      <a:pt x="50" y="17"/>
                    </a:lnTo>
                    <a:lnTo>
                      <a:pt x="50" y="21"/>
                    </a:lnTo>
                    <a:lnTo>
                      <a:pt x="47" y="36"/>
                    </a:lnTo>
                    <a:lnTo>
                      <a:pt x="62" y="32"/>
                    </a:lnTo>
                    <a:lnTo>
                      <a:pt x="70" y="30"/>
                    </a:lnTo>
                    <a:lnTo>
                      <a:pt x="76" y="30"/>
                    </a:lnTo>
                    <a:lnTo>
                      <a:pt x="76" y="27"/>
                    </a:lnTo>
                    <a:lnTo>
                      <a:pt x="72" y="7"/>
                    </a:lnTo>
                    <a:lnTo>
                      <a:pt x="72" y="5"/>
                    </a:lnTo>
                    <a:lnTo>
                      <a:pt x="66" y="5"/>
                    </a:lnTo>
                    <a:lnTo>
                      <a:pt x="62" y="1"/>
                    </a:lnTo>
                    <a:lnTo>
                      <a:pt x="62" y="0"/>
                    </a:lnTo>
                    <a:lnTo>
                      <a:pt x="72" y="0"/>
                    </a:lnTo>
                    <a:lnTo>
                      <a:pt x="78" y="0"/>
                    </a:lnTo>
                    <a:lnTo>
                      <a:pt x="81" y="1"/>
                    </a:lnTo>
                    <a:lnTo>
                      <a:pt x="85" y="23"/>
                    </a:lnTo>
                    <a:lnTo>
                      <a:pt x="91" y="21"/>
                    </a:lnTo>
                    <a:lnTo>
                      <a:pt x="97" y="23"/>
                    </a:lnTo>
                    <a:lnTo>
                      <a:pt x="103" y="27"/>
                    </a:lnTo>
                    <a:lnTo>
                      <a:pt x="106" y="23"/>
                    </a:lnTo>
                    <a:lnTo>
                      <a:pt x="118" y="27"/>
                    </a:lnTo>
                    <a:lnTo>
                      <a:pt x="116" y="36"/>
                    </a:lnTo>
                    <a:lnTo>
                      <a:pt x="122" y="34"/>
                    </a:lnTo>
                    <a:lnTo>
                      <a:pt x="126" y="27"/>
                    </a:lnTo>
                    <a:lnTo>
                      <a:pt x="128" y="27"/>
                    </a:lnTo>
                    <a:lnTo>
                      <a:pt x="126" y="34"/>
                    </a:lnTo>
                    <a:lnTo>
                      <a:pt x="135" y="38"/>
                    </a:lnTo>
                    <a:lnTo>
                      <a:pt x="135" y="34"/>
                    </a:lnTo>
                    <a:lnTo>
                      <a:pt x="137" y="38"/>
                    </a:lnTo>
                    <a:lnTo>
                      <a:pt x="137" y="34"/>
                    </a:lnTo>
                    <a:lnTo>
                      <a:pt x="141" y="34"/>
                    </a:lnTo>
                    <a:lnTo>
                      <a:pt x="141" y="38"/>
                    </a:lnTo>
                    <a:lnTo>
                      <a:pt x="137" y="38"/>
                    </a:lnTo>
                    <a:lnTo>
                      <a:pt x="137" y="42"/>
                    </a:lnTo>
                    <a:lnTo>
                      <a:pt x="141" y="42"/>
                    </a:lnTo>
                    <a:lnTo>
                      <a:pt x="141" y="44"/>
                    </a:lnTo>
                    <a:lnTo>
                      <a:pt x="137" y="44"/>
                    </a:lnTo>
                    <a:lnTo>
                      <a:pt x="137" y="48"/>
                    </a:lnTo>
                    <a:lnTo>
                      <a:pt x="135" y="48"/>
                    </a:lnTo>
                    <a:lnTo>
                      <a:pt x="139" y="73"/>
                    </a:lnTo>
                    <a:lnTo>
                      <a:pt x="139" y="75"/>
                    </a:lnTo>
                    <a:lnTo>
                      <a:pt x="132" y="75"/>
                    </a:lnTo>
                    <a:lnTo>
                      <a:pt x="130" y="75"/>
                    </a:lnTo>
                    <a:lnTo>
                      <a:pt x="130" y="83"/>
                    </a:lnTo>
                    <a:lnTo>
                      <a:pt x="135" y="81"/>
                    </a:lnTo>
                    <a:lnTo>
                      <a:pt x="135" y="84"/>
                    </a:lnTo>
                    <a:lnTo>
                      <a:pt x="139" y="88"/>
                    </a:lnTo>
                    <a:lnTo>
                      <a:pt x="135" y="90"/>
                    </a:lnTo>
                    <a:lnTo>
                      <a:pt x="133" y="90"/>
                    </a:lnTo>
                    <a:lnTo>
                      <a:pt x="130" y="90"/>
                    </a:lnTo>
                    <a:lnTo>
                      <a:pt x="108" y="92"/>
                    </a:lnTo>
                    <a:lnTo>
                      <a:pt x="101" y="92"/>
                    </a:lnTo>
                    <a:lnTo>
                      <a:pt x="101" y="98"/>
                    </a:lnTo>
                    <a:lnTo>
                      <a:pt x="101" y="104"/>
                    </a:lnTo>
                    <a:lnTo>
                      <a:pt x="101" y="108"/>
                    </a:lnTo>
                    <a:lnTo>
                      <a:pt x="105" y="108"/>
                    </a:lnTo>
                    <a:lnTo>
                      <a:pt x="105" y="115"/>
                    </a:lnTo>
                    <a:lnTo>
                      <a:pt x="103" y="110"/>
                    </a:lnTo>
                    <a:lnTo>
                      <a:pt x="85" y="110"/>
                    </a:lnTo>
                    <a:lnTo>
                      <a:pt x="87" y="119"/>
                    </a:lnTo>
                    <a:lnTo>
                      <a:pt x="79" y="119"/>
                    </a:lnTo>
                    <a:lnTo>
                      <a:pt x="74" y="119"/>
                    </a:lnTo>
                    <a:lnTo>
                      <a:pt x="74" y="113"/>
                    </a:lnTo>
                    <a:close/>
                    <a:moveTo>
                      <a:pt x="91" y="32"/>
                    </a:moveTo>
                    <a:lnTo>
                      <a:pt x="91" y="42"/>
                    </a:lnTo>
                    <a:lnTo>
                      <a:pt x="97" y="42"/>
                    </a:lnTo>
                    <a:lnTo>
                      <a:pt x="97" y="32"/>
                    </a:lnTo>
                    <a:lnTo>
                      <a:pt x="91" y="32"/>
                    </a:lnTo>
                    <a:close/>
                    <a:moveTo>
                      <a:pt x="106" y="42"/>
                    </a:moveTo>
                    <a:lnTo>
                      <a:pt x="106" y="48"/>
                    </a:lnTo>
                    <a:lnTo>
                      <a:pt x="112" y="48"/>
                    </a:lnTo>
                    <a:lnTo>
                      <a:pt x="112" y="42"/>
                    </a:lnTo>
                    <a:lnTo>
                      <a:pt x="106" y="42"/>
                    </a:lnTo>
                    <a:close/>
                    <a:moveTo>
                      <a:pt x="29" y="44"/>
                    </a:moveTo>
                    <a:lnTo>
                      <a:pt x="29" y="52"/>
                    </a:lnTo>
                    <a:lnTo>
                      <a:pt x="39" y="52"/>
                    </a:lnTo>
                    <a:lnTo>
                      <a:pt x="39" y="42"/>
                    </a:lnTo>
                    <a:lnTo>
                      <a:pt x="29" y="44"/>
                    </a:lnTo>
                    <a:close/>
                    <a:moveTo>
                      <a:pt x="20" y="67"/>
                    </a:moveTo>
                    <a:lnTo>
                      <a:pt x="20" y="71"/>
                    </a:lnTo>
                    <a:lnTo>
                      <a:pt x="29" y="71"/>
                    </a:lnTo>
                    <a:lnTo>
                      <a:pt x="29" y="67"/>
                    </a:lnTo>
                    <a:lnTo>
                      <a:pt x="29" y="65"/>
                    </a:lnTo>
                    <a:lnTo>
                      <a:pt x="29" y="61"/>
                    </a:lnTo>
                    <a:lnTo>
                      <a:pt x="39" y="61"/>
                    </a:lnTo>
                    <a:lnTo>
                      <a:pt x="39" y="57"/>
                    </a:lnTo>
                    <a:lnTo>
                      <a:pt x="20" y="59"/>
                    </a:lnTo>
                    <a:lnTo>
                      <a:pt x="20" y="67"/>
                    </a:lnTo>
                    <a:close/>
                    <a:moveTo>
                      <a:pt x="116" y="36"/>
                    </a:moveTo>
                    <a:lnTo>
                      <a:pt x="116" y="42"/>
                    </a:lnTo>
                    <a:lnTo>
                      <a:pt x="122" y="42"/>
                    </a:lnTo>
                    <a:lnTo>
                      <a:pt x="120" y="42"/>
                    </a:lnTo>
                    <a:lnTo>
                      <a:pt x="120" y="44"/>
                    </a:lnTo>
                    <a:lnTo>
                      <a:pt x="120" y="42"/>
                    </a:lnTo>
                    <a:lnTo>
                      <a:pt x="120" y="44"/>
                    </a:lnTo>
                    <a:lnTo>
                      <a:pt x="116" y="44"/>
                    </a:lnTo>
                    <a:lnTo>
                      <a:pt x="120" y="44"/>
                    </a:lnTo>
                    <a:lnTo>
                      <a:pt x="120" y="48"/>
                    </a:lnTo>
                    <a:lnTo>
                      <a:pt x="116" y="48"/>
                    </a:lnTo>
                    <a:lnTo>
                      <a:pt x="116" y="52"/>
                    </a:lnTo>
                    <a:lnTo>
                      <a:pt x="120" y="52"/>
                    </a:lnTo>
                    <a:lnTo>
                      <a:pt x="120" y="59"/>
                    </a:lnTo>
                    <a:lnTo>
                      <a:pt x="120" y="67"/>
                    </a:lnTo>
                    <a:lnTo>
                      <a:pt x="122" y="67"/>
                    </a:lnTo>
                    <a:lnTo>
                      <a:pt x="124" y="75"/>
                    </a:lnTo>
                    <a:lnTo>
                      <a:pt x="126" y="75"/>
                    </a:lnTo>
                    <a:lnTo>
                      <a:pt x="130" y="75"/>
                    </a:lnTo>
                    <a:lnTo>
                      <a:pt x="135" y="75"/>
                    </a:lnTo>
                    <a:lnTo>
                      <a:pt x="135" y="48"/>
                    </a:lnTo>
                    <a:lnTo>
                      <a:pt x="132" y="48"/>
                    </a:lnTo>
                    <a:lnTo>
                      <a:pt x="132" y="42"/>
                    </a:lnTo>
                    <a:lnTo>
                      <a:pt x="135" y="42"/>
                    </a:lnTo>
                    <a:lnTo>
                      <a:pt x="135" y="38"/>
                    </a:lnTo>
                    <a:lnTo>
                      <a:pt x="128" y="38"/>
                    </a:lnTo>
                    <a:lnTo>
                      <a:pt x="128" y="44"/>
                    </a:lnTo>
                    <a:lnTo>
                      <a:pt x="126" y="44"/>
                    </a:lnTo>
                    <a:lnTo>
                      <a:pt x="126" y="42"/>
                    </a:lnTo>
                    <a:lnTo>
                      <a:pt x="128" y="42"/>
                    </a:lnTo>
                    <a:lnTo>
                      <a:pt x="128" y="38"/>
                    </a:lnTo>
                    <a:lnTo>
                      <a:pt x="116" y="36"/>
                    </a:lnTo>
                    <a:close/>
                    <a:moveTo>
                      <a:pt x="108" y="92"/>
                    </a:moveTo>
                    <a:lnTo>
                      <a:pt x="124" y="90"/>
                    </a:lnTo>
                    <a:lnTo>
                      <a:pt x="124" y="88"/>
                    </a:lnTo>
                    <a:lnTo>
                      <a:pt x="120" y="88"/>
                    </a:lnTo>
                    <a:lnTo>
                      <a:pt x="124" y="88"/>
                    </a:lnTo>
                    <a:lnTo>
                      <a:pt x="124" y="84"/>
                    </a:lnTo>
                    <a:lnTo>
                      <a:pt x="120" y="84"/>
                    </a:lnTo>
                    <a:lnTo>
                      <a:pt x="120" y="75"/>
                    </a:lnTo>
                    <a:lnTo>
                      <a:pt x="116" y="75"/>
                    </a:lnTo>
                    <a:lnTo>
                      <a:pt x="116" y="83"/>
                    </a:lnTo>
                    <a:lnTo>
                      <a:pt x="114" y="83"/>
                    </a:lnTo>
                    <a:lnTo>
                      <a:pt x="114" y="75"/>
                    </a:lnTo>
                    <a:lnTo>
                      <a:pt x="105" y="77"/>
                    </a:lnTo>
                    <a:lnTo>
                      <a:pt x="105" y="79"/>
                    </a:lnTo>
                    <a:lnTo>
                      <a:pt x="108" y="92"/>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63" name="Freeform 58"/>
              <p:cNvSpPr>
                <a:spLocks noEditPoints="1"/>
              </p:cNvSpPr>
              <p:nvPr/>
            </p:nvSpPr>
            <p:spPr bwMode="auto">
              <a:xfrm>
                <a:off x="2527" y="906"/>
                <a:ext cx="141" cy="119"/>
              </a:xfrm>
              <a:custGeom>
                <a:avLst/>
                <a:gdLst>
                  <a:gd name="T0" fmla="*/ 78 w 141"/>
                  <a:gd name="T1" fmla="*/ 108 h 119"/>
                  <a:gd name="T2" fmla="*/ 70 w 141"/>
                  <a:gd name="T3" fmla="*/ 92 h 119"/>
                  <a:gd name="T4" fmla="*/ 43 w 141"/>
                  <a:gd name="T5" fmla="*/ 98 h 119"/>
                  <a:gd name="T6" fmla="*/ 23 w 141"/>
                  <a:gd name="T7" fmla="*/ 90 h 119"/>
                  <a:gd name="T8" fmla="*/ 2 w 141"/>
                  <a:gd name="T9" fmla="*/ 96 h 119"/>
                  <a:gd name="T10" fmla="*/ 4 w 141"/>
                  <a:gd name="T11" fmla="*/ 81 h 119"/>
                  <a:gd name="T12" fmla="*/ 4 w 141"/>
                  <a:gd name="T13" fmla="*/ 81 h 119"/>
                  <a:gd name="T14" fmla="*/ 4 w 141"/>
                  <a:gd name="T15" fmla="*/ 61 h 119"/>
                  <a:gd name="T16" fmla="*/ 16 w 141"/>
                  <a:gd name="T17" fmla="*/ 56 h 119"/>
                  <a:gd name="T18" fmla="*/ 25 w 141"/>
                  <a:gd name="T19" fmla="*/ 44 h 119"/>
                  <a:gd name="T20" fmla="*/ 16 w 141"/>
                  <a:gd name="T21" fmla="*/ 40 h 119"/>
                  <a:gd name="T22" fmla="*/ 0 w 141"/>
                  <a:gd name="T23" fmla="*/ 34 h 119"/>
                  <a:gd name="T24" fmla="*/ 12 w 141"/>
                  <a:gd name="T25" fmla="*/ 13 h 119"/>
                  <a:gd name="T26" fmla="*/ 31 w 141"/>
                  <a:gd name="T27" fmla="*/ 9 h 119"/>
                  <a:gd name="T28" fmla="*/ 50 w 141"/>
                  <a:gd name="T29" fmla="*/ 17 h 119"/>
                  <a:gd name="T30" fmla="*/ 70 w 141"/>
                  <a:gd name="T31" fmla="*/ 30 h 119"/>
                  <a:gd name="T32" fmla="*/ 72 w 141"/>
                  <a:gd name="T33" fmla="*/ 5 h 119"/>
                  <a:gd name="T34" fmla="*/ 72 w 141"/>
                  <a:gd name="T35" fmla="*/ 0 h 119"/>
                  <a:gd name="T36" fmla="*/ 91 w 141"/>
                  <a:gd name="T37" fmla="*/ 21 h 119"/>
                  <a:gd name="T38" fmla="*/ 118 w 141"/>
                  <a:gd name="T39" fmla="*/ 27 h 119"/>
                  <a:gd name="T40" fmla="*/ 128 w 141"/>
                  <a:gd name="T41" fmla="*/ 27 h 119"/>
                  <a:gd name="T42" fmla="*/ 137 w 141"/>
                  <a:gd name="T43" fmla="*/ 38 h 119"/>
                  <a:gd name="T44" fmla="*/ 137 w 141"/>
                  <a:gd name="T45" fmla="*/ 38 h 119"/>
                  <a:gd name="T46" fmla="*/ 137 w 141"/>
                  <a:gd name="T47" fmla="*/ 44 h 119"/>
                  <a:gd name="T48" fmla="*/ 139 w 141"/>
                  <a:gd name="T49" fmla="*/ 75 h 119"/>
                  <a:gd name="T50" fmla="*/ 135 w 141"/>
                  <a:gd name="T51" fmla="*/ 81 h 119"/>
                  <a:gd name="T52" fmla="*/ 133 w 141"/>
                  <a:gd name="T53" fmla="*/ 90 h 119"/>
                  <a:gd name="T54" fmla="*/ 101 w 141"/>
                  <a:gd name="T55" fmla="*/ 98 h 119"/>
                  <a:gd name="T56" fmla="*/ 105 w 141"/>
                  <a:gd name="T57" fmla="*/ 115 h 119"/>
                  <a:gd name="T58" fmla="*/ 79 w 141"/>
                  <a:gd name="T59" fmla="*/ 119 h 119"/>
                  <a:gd name="T60" fmla="*/ 91 w 141"/>
                  <a:gd name="T61" fmla="*/ 42 h 119"/>
                  <a:gd name="T62" fmla="*/ 106 w 141"/>
                  <a:gd name="T63" fmla="*/ 42 h 119"/>
                  <a:gd name="T64" fmla="*/ 106 w 141"/>
                  <a:gd name="T65" fmla="*/ 42 h 119"/>
                  <a:gd name="T66" fmla="*/ 39 w 141"/>
                  <a:gd name="T67" fmla="*/ 42 h 119"/>
                  <a:gd name="T68" fmla="*/ 29 w 141"/>
                  <a:gd name="T69" fmla="*/ 71 h 119"/>
                  <a:gd name="T70" fmla="*/ 39 w 141"/>
                  <a:gd name="T71" fmla="*/ 61 h 119"/>
                  <a:gd name="T72" fmla="*/ 116 w 141"/>
                  <a:gd name="T73" fmla="*/ 36 h 119"/>
                  <a:gd name="T74" fmla="*/ 120 w 141"/>
                  <a:gd name="T75" fmla="*/ 44 h 119"/>
                  <a:gd name="T76" fmla="*/ 120 w 141"/>
                  <a:gd name="T77" fmla="*/ 44 h 119"/>
                  <a:gd name="T78" fmla="*/ 120 w 141"/>
                  <a:gd name="T79" fmla="*/ 52 h 119"/>
                  <a:gd name="T80" fmla="*/ 124 w 141"/>
                  <a:gd name="T81" fmla="*/ 75 h 119"/>
                  <a:gd name="T82" fmla="*/ 135 w 141"/>
                  <a:gd name="T83" fmla="*/ 48 h 119"/>
                  <a:gd name="T84" fmla="*/ 135 w 141"/>
                  <a:gd name="T85" fmla="*/ 38 h 119"/>
                  <a:gd name="T86" fmla="*/ 126 w 141"/>
                  <a:gd name="T87" fmla="*/ 42 h 119"/>
                  <a:gd name="T88" fmla="*/ 108 w 141"/>
                  <a:gd name="T89" fmla="*/ 92 h 119"/>
                  <a:gd name="T90" fmla="*/ 124 w 141"/>
                  <a:gd name="T91" fmla="*/ 88 h 119"/>
                  <a:gd name="T92" fmla="*/ 116 w 141"/>
                  <a:gd name="T93" fmla="*/ 75 h 119"/>
                  <a:gd name="T94" fmla="*/ 105 w 141"/>
                  <a:gd name="T95" fmla="*/ 77 h 11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1"/>
                  <a:gd name="T145" fmla="*/ 0 h 119"/>
                  <a:gd name="T146" fmla="*/ 141 w 141"/>
                  <a:gd name="T147" fmla="*/ 119 h 11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1" h="119">
                    <a:moveTo>
                      <a:pt x="74" y="113"/>
                    </a:moveTo>
                    <a:lnTo>
                      <a:pt x="74" y="111"/>
                    </a:lnTo>
                    <a:lnTo>
                      <a:pt x="78" y="110"/>
                    </a:lnTo>
                    <a:lnTo>
                      <a:pt x="78" y="108"/>
                    </a:lnTo>
                    <a:lnTo>
                      <a:pt x="83" y="108"/>
                    </a:lnTo>
                    <a:lnTo>
                      <a:pt x="83" y="92"/>
                    </a:lnTo>
                    <a:lnTo>
                      <a:pt x="76" y="92"/>
                    </a:lnTo>
                    <a:lnTo>
                      <a:pt x="70" y="92"/>
                    </a:lnTo>
                    <a:lnTo>
                      <a:pt x="58" y="92"/>
                    </a:lnTo>
                    <a:lnTo>
                      <a:pt x="49" y="92"/>
                    </a:lnTo>
                    <a:lnTo>
                      <a:pt x="49" y="98"/>
                    </a:lnTo>
                    <a:lnTo>
                      <a:pt x="43" y="98"/>
                    </a:lnTo>
                    <a:lnTo>
                      <a:pt x="43" y="96"/>
                    </a:lnTo>
                    <a:lnTo>
                      <a:pt x="27" y="96"/>
                    </a:lnTo>
                    <a:lnTo>
                      <a:pt x="23" y="96"/>
                    </a:lnTo>
                    <a:lnTo>
                      <a:pt x="23" y="90"/>
                    </a:lnTo>
                    <a:lnTo>
                      <a:pt x="20" y="90"/>
                    </a:lnTo>
                    <a:lnTo>
                      <a:pt x="14" y="90"/>
                    </a:lnTo>
                    <a:lnTo>
                      <a:pt x="14" y="92"/>
                    </a:lnTo>
                    <a:lnTo>
                      <a:pt x="2" y="96"/>
                    </a:lnTo>
                    <a:lnTo>
                      <a:pt x="2" y="94"/>
                    </a:lnTo>
                    <a:lnTo>
                      <a:pt x="8" y="86"/>
                    </a:lnTo>
                    <a:lnTo>
                      <a:pt x="8" y="81"/>
                    </a:lnTo>
                    <a:lnTo>
                      <a:pt x="4" y="81"/>
                    </a:lnTo>
                    <a:lnTo>
                      <a:pt x="4" y="84"/>
                    </a:lnTo>
                    <a:lnTo>
                      <a:pt x="0" y="84"/>
                    </a:lnTo>
                    <a:lnTo>
                      <a:pt x="0" y="81"/>
                    </a:lnTo>
                    <a:lnTo>
                      <a:pt x="4" y="81"/>
                    </a:lnTo>
                    <a:lnTo>
                      <a:pt x="0" y="71"/>
                    </a:lnTo>
                    <a:lnTo>
                      <a:pt x="4" y="71"/>
                    </a:lnTo>
                    <a:lnTo>
                      <a:pt x="4" y="65"/>
                    </a:lnTo>
                    <a:lnTo>
                      <a:pt x="4" y="61"/>
                    </a:lnTo>
                    <a:lnTo>
                      <a:pt x="4" y="59"/>
                    </a:lnTo>
                    <a:lnTo>
                      <a:pt x="6" y="59"/>
                    </a:lnTo>
                    <a:lnTo>
                      <a:pt x="16" y="59"/>
                    </a:lnTo>
                    <a:lnTo>
                      <a:pt x="16" y="56"/>
                    </a:lnTo>
                    <a:lnTo>
                      <a:pt x="16" y="52"/>
                    </a:lnTo>
                    <a:lnTo>
                      <a:pt x="16" y="44"/>
                    </a:lnTo>
                    <a:lnTo>
                      <a:pt x="20" y="44"/>
                    </a:lnTo>
                    <a:lnTo>
                      <a:pt x="25" y="44"/>
                    </a:lnTo>
                    <a:lnTo>
                      <a:pt x="31" y="44"/>
                    </a:lnTo>
                    <a:lnTo>
                      <a:pt x="31" y="36"/>
                    </a:lnTo>
                    <a:lnTo>
                      <a:pt x="14" y="36"/>
                    </a:lnTo>
                    <a:lnTo>
                      <a:pt x="16" y="40"/>
                    </a:lnTo>
                    <a:lnTo>
                      <a:pt x="10" y="40"/>
                    </a:lnTo>
                    <a:lnTo>
                      <a:pt x="10" y="38"/>
                    </a:lnTo>
                    <a:lnTo>
                      <a:pt x="6" y="38"/>
                    </a:lnTo>
                    <a:lnTo>
                      <a:pt x="0" y="34"/>
                    </a:lnTo>
                    <a:lnTo>
                      <a:pt x="0" y="28"/>
                    </a:lnTo>
                    <a:lnTo>
                      <a:pt x="12" y="28"/>
                    </a:lnTo>
                    <a:lnTo>
                      <a:pt x="12" y="25"/>
                    </a:lnTo>
                    <a:lnTo>
                      <a:pt x="12" y="13"/>
                    </a:lnTo>
                    <a:lnTo>
                      <a:pt x="22" y="13"/>
                    </a:lnTo>
                    <a:lnTo>
                      <a:pt x="27" y="11"/>
                    </a:lnTo>
                    <a:lnTo>
                      <a:pt x="31" y="11"/>
                    </a:lnTo>
                    <a:lnTo>
                      <a:pt x="31" y="9"/>
                    </a:lnTo>
                    <a:lnTo>
                      <a:pt x="43" y="9"/>
                    </a:lnTo>
                    <a:lnTo>
                      <a:pt x="45" y="15"/>
                    </a:lnTo>
                    <a:lnTo>
                      <a:pt x="45" y="19"/>
                    </a:lnTo>
                    <a:lnTo>
                      <a:pt x="50" y="17"/>
                    </a:lnTo>
                    <a:lnTo>
                      <a:pt x="50" y="21"/>
                    </a:lnTo>
                    <a:lnTo>
                      <a:pt x="47" y="36"/>
                    </a:lnTo>
                    <a:lnTo>
                      <a:pt x="62" y="32"/>
                    </a:lnTo>
                    <a:lnTo>
                      <a:pt x="70" y="30"/>
                    </a:lnTo>
                    <a:lnTo>
                      <a:pt x="76" y="30"/>
                    </a:lnTo>
                    <a:lnTo>
                      <a:pt x="76" y="27"/>
                    </a:lnTo>
                    <a:lnTo>
                      <a:pt x="72" y="7"/>
                    </a:lnTo>
                    <a:lnTo>
                      <a:pt x="72" y="5"/>
                    </a:lnTo>
                    <a:lnTo>
                      <a:pt x="66" y="5"/>
                    </a:lnTo>
                    <a:lnTo>
                      <a:pt x="62" y="1"/>
                    </a:lnTo>
                    <a:lnTo>
                      <a:pt x="62" y="0"/>
                    </a:lnTo>
                    <a:lnTo>
                      <a:pt x="72" y="0"/>
                    </a:lnTo>
                    <a:lnTo>
                      <a:pt x="78" y="0"/>
                    </a:lnTo>
                    <a:lnTo>
                      <a:pt x="81" y="1"/>
                    </a:lnTo>
                    <a:lnTo>
                      <a:pt x="85" y="23"/>
                    </a:lnTo>
                    <a:lnTo>
                      <a:pt x="91" y="21"/>
                    </a:lnTo>
                    <a:lnTo>
                      <a:pt x="97" y="23"/>
                    </a:lnTo>
                    <a:lnTo>
                      <a:pt x="103" y="27"/>
                    </a:lnTo>
                    <a:lnTo>
                      <a:pt x="106" y="23"/>
                    </a:lnTo>
                    <a:lnTo>
                      <a:pt x="118" y="27"/>
                    </a:lnTo>
                    <a:lnTo>
                      <a:pt x="116" y="36"/>
                    </a:lnTo>
                    <a:lnTo>
                      <a:pt x="122" y="34"/>
                    </a:lnTo>
                    <a:lnTo>
                      <a:pt x="126" y="27"/>
                    </a:lnTo>
                    <a:lnTo>
                      <a:pt x="128" y="27"/>
                    </a:lnTo>
                    <a:lnTo>
                      <a:pt x="126" y="34"/>
                    </a:lnTo>
                    <a:lnTo>
                      <a:pt x="135" y="38"/>
                    </a:lnTo>
                    <a:lnTo>
                      <a:pt x="135" y="34"/>
                    </a:lnTo>
                    <a:lnTo>
                      <a:pt x="137" y="38"/>
                    </a:lnTo>
                    <a:lnTo>
                      <a:pt x="137" y="34"/>
                    </a:lnTo>
                    <a:lnTo>
                      <a:pt x="141" y="34"/>
                    </a:lnTo>
                    <a:lnTo>
                      <a:pt x="141" y="38"/>
                    </a:lnTo>
                    <a:lnTo>
                      <a:pt x="137" y="38"/>
                    </a:lnTo>
                    <a:lnTo>
                      <a:pt x="137" y="42"/>
                    </a:lnTo>
                    <a:lnTo>
                      <a:pt x="141" y="42"/>
                    </a:lnTo>
                    <a:lnTo>
                      <a:pt x="141" y="44"/>
                    </a:lnTo>
                    <a:lnTo>
                      <a:pt x="137" y="44"/>
                    </a:lnTo>
                    <a:lnTo>
                      <a:pt x="137" y="48"/>
                    </a:lnTo>
                    <a:lnTo>
                      <a:pt x="135" y="48"/>
                    </a:lnTo>
                    <a:lnTo>
                      <a:pt x="139" y="73"/>
                    </a:lnTo>
                    <a:lnTo>
                      <a:pt x="139" y="75"/>
                    </a:lnTo>
                    <a:lnTo>
                      <a:pt x="132" y="75"/>
                    </a:lnTo>
                    <a:lnTo>
                      <a:pt x="130" y="75"/>
                    </a:lnTo>
                    <a:lnTo>
                      <a:pt x="130" y="83"/>
                    </a:lnTo>
                    <a:lnTo>
                      <a:pt x="135" y="81"/>
                    </a:lnTo>
                    <a:lnTo>
                      <a:pt x="135" y="84"/>
                    </a:lnTo>
                    <a:lnTo>
                      <a:pt x="139" y="88"/>
                    </a:lnTo>
                    <a:lnTo>
                      <a:pt x="135" y="90"/>
                    </a:lnTo>
                    <a:lnTo>
                      <a:pt x="133" y="90"/>
                    </a:lnTo>
                    <a:lnTo>
                      <a:pt x="130" y="90"/>
                    </a:lnTo>
                    <a:lnTo>
                      <a:pt x="108" y="92"/>
                    </a:lnTo>
                    <a:lnTo>
                      <a:pt x="101" y="92"/>
                    </a:lnTo>
                    <a:lnTo>
                      <a:pt x="101" y="98"/>
                    </a:lnTo>
                    <a:lnTo>
                      <a:pt x="101" y="104"/>
                    </a:lnTo>
                    <a:lnTo>
                      <a:pt x="101" y="108"/>
                    </a:lnTo>
                    <a:lnTo>
                      <a:pt x="105" y="108"/>
                    </a:lnTo>
                    <a:lnTo>
                      <a:pt x="105" y="115"/>
                    </a:lnTo>
                    <a:lnTo>
                      <a:pt x="103" y="110"/>
                    </a:lnTo>
                    <a:lnTo>
                      <a:pt x="85" y="110"/>
                    </a:lnTo>
                    <a:lnTo>
                      <a:pt x="87" y="119"/>
                    </a:lnTo>
                    <a:lnTo>
                      <a:pt x="79" y="119"/>
                    </a:lnTo>
                    <a:lnTo>
                      <a:pt x="74" y="119"/>
                    </a:lnTo>
                    <a:lnTo>
                      <a:pt x="74" y="113"/>
                    </a:lnTo>
                    <a:moveTo>
                      <a:pt x="91" y="32"/>
                    </a:moveTo>
                    <a:lnTo>
                      <a:pt x="91" y="42"/>
                    </a:lnTo>
                    <a:lnTo>
                      <a:pt x="97" y="42"/>
                    </a:lnTo>
                    <a:lnTo>
                      <a:pt x="97" y="32"/>
                    </a:lnTo>
                    <a:lnTo>
                      <a:pt x="91" y="32"/>
                    </a:lnTo>
                    <a:moveTo>
                      <a:pt x="106" y="42"/>
                    </a:moveTo>
                    <a:lnTo>
                      <a:pt x="106" y="48"/>
                    </a:lnTo>
                    <a:lnTo>
                      <a:pt x="112" y="48"/>
                    </a:lnTo>
                    <a:lnTo>
                      <a:pt x="112" y="42"/>
                    </a:lnTo>
                    <a:lnTo>
                      <a:pt x="106" y="42"/>
                    </a:lnTo>
                    <a:moveTo>
                      <a:pt x="29" y="44"/>
                    </a:moveTo>
                    <a:lnTo>
                      <a:pt x="29" y="52"/>
                    </a:lnTo>
                    <a:lnTo>
                      <a:pt x="39" y="52"/>
                    </a:lnTo>
                    <a:lnTo>
                      <a:pt x="39" y="42"/>
                    </a:lnTo>
                    <a:lnTo>
                      <a:pt x="29" y="44"/>
                    </a:lnTo>
                    <a:moveTo>
                      <a:pt x="20" y="67"/>
                    </a:moveTo>
                    <a:lnTo>
                      <a:pt x="20" y="71"/>
                    </a:lnTo>
                    <a:lnTo>
                      <a:pt x="29" y="71"/>
                    </a:lnTo>
                    <a:lnTo>
                      <a:pt x="29" y="67"/>
                    </a:lnTo>
                    <a:lnTo>
                      <a:pt x="29" y="65"/>
                    </a:lnTo>
                    <a:lnTo>
                      <a:pt x="29" y="61"/>
                    </a:lnTo>
                    <a:lnTo>
                      <a:pt x="39" y="61"/>
                    </a:lnTo>
                    <a:lnTo>
                      <a:pt x="39" y="57"/>
                    </a:lnTo>
                    <a:lnTo>
                      <a:pt x="20" y="59"/>
                    </a:lnTo>
                    <a:lnTo>
                      <a:pt x="20" y="67"/>
                    </a:lnTo>
                    <a:moveTo>
                      <a:pt x="116" y="36"/>
                    </a:moveTo>
                    <a:lnTo>
                      <a:pt x="116" y="42"/>
                    </a:lnTo>
                    <a:lnTo>
                      <a:pt x="122" y="42"/>
                    </a:lnTo>
                    <a:lnTo>
                      <a:pt x="120" y="42"/>
                    </a:lnTo>
                    <a:lnTo>
                      <a:pt x="120" y="44"/>
                    </a:lnTo>
                    <a:lnTo>
                      <a:pt x="120" y="42"/>
                    </a:lnTo>
                    <a:lnTo>
                      <a:pt x="120" y="44"/>
                    </a:lnTo>
                    <a:lnTo>
                      <a:pt x="116" y="44"/>
                    </a:lnTo>
                    <a:lnTo>
                      <a:pt x="120" y="44"/>
                    </a:lnTo>
                    <a:lnTo>
                      <a:pt x="120" y="48"/>
                    </a:lnTo>
                    <a:lnTo>
                      <a:pt x="116" y="48"/>
                    </a:lnTo>
                    <a:lnTo>
                      <a:pt x="116" y="52"/>
                    </a:lnTo>
                    <a:lnTo>
                      <a:pt x="120" y="52"/>
                    </a:lnTo>
                    <a:lnTo>
                      <a:pt x="120" y="59"/>
                    </a:lnTo>
                    <a:lnTo>
                      <a:pt x="120" y="67"/>
                    </a:lnTo>
                    <a:lnTo>
                      <a:pt x="122" y="67"/>
                    </a:lnTo>
                    <a:lnTo>
                      <a:pt x="124" y="75"/>
                    </a:lnTo>
                    <a:lnTo>
                      <a:pt x="126" y="75"/>
                    </a:lnTo>
                    <a:lnTo>
                      <a:pt x="130" y="75"/>
                    </a:lnTo>
                    <a:lnTo>
                      <a:pt x="135" y="75"/>
                    </a:lnTo>
                    <a:lnTo>
                      <a:pt x="135" y="48"/>
                    </a:lnTo>
                    <a:lnTo>
                      <a:pt x="132" y="48"/>
                    </a:lnTo>
                    <a:lnTo>
                      <a:pt x="132" y="42"/>
                    </a:lnTo>
                    <a:lnTo>
                      <a:pt x="135" y="42"/>
                    </a:lnTo>
                    <a:lnTo>
                      <a:pt x="135" y="38"/>
                    </a:lnTo>
                    <a:lnTo>
                      <a:pt x="128" y="38"/>
                    </a:lnTo>
                    <a:lnTo>
                      <a:pt x="128" y="44"/>
                    </a:lnTo>
                    <a:lnTo>
                      <a:pt x="126" y="44"/>
                    </a:lnTo>
                    <a:lnTo>
                      <a:pt x="126" y="42"/>
                    </a:lnTo>
                    <a:lnTo>
                      <a:pt x="128" y="42"/>
                    </a:lnTo>
                    <a:lnTo>
                      <a:pt x="128" y="38"/>
                    </a:lnTo>
                    <a:lnTo>
                      <a:pt x="116" y="36"/>
                    </a:lnTo>
                    <a:moveTo>
                      <a:pt x="108" y="92"/>
                    </a:moveTo>
                    <a:lnTo>
                      <a:pt x="124" y="90"/>
                    </a:lnTo>
                    <a:lnTo>
                      <a:pt x="124" y="88"/>
                    </a:lnTo>
                    <a:lnTo>
                      <a:pt x="120" y="88"/>
                    </a:lnTo>
                    <a:lnTo>
                      <a:pt x="124" y="88"/>
                    </a:lnTo>
                    <a:lnTo>
                      <a:pt x="124" y="84"/>
                    </a:lnTo>
                    <a:lnTo>
                      <a:pt x="120" y="84"/>
                    </a:lnTo>
                    <a:lnTo>
                      <a:pt x="120" y="75"/>
                    </a:lnTo>
                    <a:lnTo>
                      <a:pt x="116" y="75"/>
                    </a:lnTo>
                    <a:lnTo>
                      <a:pt x="116" y="83"/>
                    </a:lnTo>
                    <a:lnTo>
                      <a:pt x="114" y="83"/>
                    </a:lnTo>
                    <a:lnTo>
                      <a:pt x="114" y="75"/>
                    </a:lnTo>
                    <a:lnTo>
                      <a:pt x="105" y="77"/>
                    </a:lnTo>
                    <a:lnTo>
                      <a:pt x="105" y="79"/>
                    </a:lnTo>
                    <a:lnTo>
                      <a:pt x="108" y="92"/>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64" name="Freeform 59"/>
              <p:cNvSpPr>
                <a:spLocks/>
              </p:cNvSpPr>
              <p:nvPr/>
            </p:nvSpPr>
            <p:spPr bwMode="auto">
              <a:xfrm>
                <a:off x="3048" y="902"/>
                <a:ext cx="232" cy="160"/>
              </a:xfrm>
              <a:custGeom>
                <a:avLst/>
                <a:gdLst>
                  <a:gd name="T0" fmla="*/ 184 w 232"/>
                  <a:gd name="T1" fmla="*/ 144 h 160"/>
                  <a:gd name="T2" fmla="*/ 178 w 232"/>
                  <a:gd name="T3" fmla="*/ 150 h 160"/>
                  <a:gd name="T4" fmla="*/ 168 w 232"/>
                  <a:gd name="T5" fmla="*/ 154 h 160"/>
                  <a:gd name="T6" fmla="*/ 163 w 232"/>
                  <a:gd name="T7" fmla="*/ 154 h 160"/>
                  <a:gd name="T8" fmla="*/ 159 w 232"/>
                  <a:gd name="T9" fmla="*/ 156 h 160"/>
                  <a:gd name="T10" fmla="*/ 153 w 232"/>
                  <a:gd name="T11" fmla="*/ 156 h 160"/>
                  <a:gd name="T12" fmla="*/ 147 w 232"/>
                  <a:gd name="T13" fmla="*/ 139 h 160"/>
                  <a:gd name="T14" fmla="*/ 128 w 232"/>
                  <a:gd name="T15" fmla="*/ 139 h 160"/>
                  <a:gd name="T16" fmla="*/ 35 w 232"/>
                  <a:gd name="T17" fmla="*/ 158 h 160"/>
                  <a:gd name="T18" fmla="*/ 28 w 232"/>
                  <a:gd name="T19" fmla="*/ 152 h 160"/>
                  <a:gd name="T20" fmla="*/ 26 w 232"/>
                  <a:gd name="T21" fmla="*/ 156 h 160"/>
                  <a:gd name="T22" fmla="*/ 20 w 232"/>
                  <a:gd name="T23" fmla="*/ 160 h 160"/>
                  <a:gd name="T24" fmla="*/ 2 w 232"/>
                  <a:gd name="T25" fmla="*/ 146 h 160"/>
                  <a:gd name="T26" fmla="*/ 22 w 232"/>
                  <a:gd name="T27" fmla="*/ 135 h 160"/>
                  <a:gd name="T28" fmla="*/ 12 w 232"/>
                  <a:gd name="T29" fmla="*/ 144 h 160"/>
                  <a:gd name="T30" fmla="*/ 2 w 232"/>
                  <a:gd name="T31" fmla="*/ 131 h 160"/>
                  <a:gd name="T32" fmla="*/ 8 w 232"/>
                  <a:gd name="T33" fmla="*/ 121 h 160"/>
                  <a:gd name="T34" fmla="*/ 2 w 232"/>
                  <a:gd name="T35" fmla="*/ 110 h 160"/>
                  <a:gd name="T36" fmla="*/ 22 w 232"/>
                  <a:gd name="T37" fmla="*/ 114 h 160"/>
                  <a:gd name="T38" fmla="*/ 20 w 232"/>
                  <a:gd name="T39" fmla="*/ 63 h 160"/>
                  <a:gd name="T40" fmla="*/ 2 w 232"/>
                  <a:gd name="T41" fmla="*/ 60 h 160"/>
                  <a:gd name="T42" fmla="*/ 4 w 232"/>
                  <a:gd name="T43" fmla="*/ 54 h 160"/>
                  <a:gd name="T44" fmla="*/ 8 w 232"/>
                  <a:gd name="T45" fmla="*/ 58 h 160"/>
                  <a:gd name="T46" fmla="*/ 10 w 232"/>
                  <a:gd name="T47" fmla="*/ 60 h 160"/>
                  <a:gd name="T48" fmla="*/ 20 w 232"/>
                  <a:gd name="T49" fmla="*/ 60 h 160"/>
                  <a:gd name="T50" fmla="*/ 20 w 232"/>
                  <a:gd name="T51" fmla="*/ 42 h 160"/>
                  <a:gd name="T52" fmla="*/ 70 w 232"/>
                  <a:gd name="T53" fmla="*/ 36 h 160"/>
                  <a:gd name="T54" fmla="*/ 76 w 232"/>
                  <a:gd name="T55" fmla="*/ 34 h 160"/>
                  <a:gd name="T56" fmla="*/ 82 w 232"/>
                  <a:gd name="T57" fmla="*/ 34 h 160"/>
                  <a:gd name="T58" fmla="*/ 85 w 232"/>
                  <a:gd name="T59" fmla="*/ 21 h 160"/>
                  <a:gd name="T60" fmla="*/ 101 w 232"/>
                  <a:gd name="T61" fmla="*/ 21 h 160"/>
                  <a:gd name="T62" fmla="*/ 105 w 232"/>
                  <a:gd name="T63" fmla="*/ 25 h 160"/>
                  <a:gd name="T64" fmla="*/ 107 w 232"/>
                  <a:gd name="T65" fmla="*/ 31 h 160"/>
                  <a:gd name="T66" fmla="*/ 107 w 232"/>
                  <a:gd name="T67" fmla="*/ 25 h 160"/>
                  <a:gd name="T68" fmla="*/ 101 w 232"/>
                  <a:gd name="T69" fmla="*/ 19 h 160"/>
                  <a:gd name="T70" fmla="*/ 118 w 232"/>
                  <a:gd name="T71" fmla="*/ 0 h 160"/>
                  <a:gd name="T72" fmla="*/ 122 w 232"/>
                  <a:gd name="T73" fmla="*/ 5 h 160"/>
                  <a:gd name="T74" fmla="*/ 136 w 232"/>
                  <a:gd name="T75" fmla="*/ 15 h 160"/>
                  <a:gd name="T76" fmla="*/ 139 w 232"/>
                  <a:gd name="T77" fmla="*/ 36 h 160"/>
                  <a:gd name="T78" fmla="*/ 141 w 232"/>
                  <a:gd name="T79" fmla="*/ 38 h 160"/>
                  <a:gd name="T80" fmla="*/ 155 w 232"/>
                  <a:gd name="T81" fmla="*/ 38 h 160"/>
                  <a:gd name="T82" fmla="*/ 186 w 232"/>
                  <a:gd name="T83" fmla="*/ 34 h 160"/>
                  <a:gd name="T84" fmla="*/ 192 w 232"/>
                  <a:gd name="T85" fmla="*/ 38 h 160"/>
                  <a:gd name="T86" fmla="*/ 195 w 232"/>
                  <a:gd name="T87" fmla="*/ 32 h 160"/>
                  <a:gd name="T88" fmla="*/ 186 w 232"/>
                  <a:gd name="T89" fmla="*/ 29 h 160"/>
                  <a:gd name="T90" fmla="*/ 211 w 232"/>
                  <a:gd name="T91" fmla="*/ 38 h 160"/>
                  <a:gd name="T92" fmla="*/ 232 w 232"/>
                  <a:gd name="T93" fmla="*/ 40 h 160"/>
                  <a:gd name="T94" fmla="*/ 226 w 232"/>
                  <a:gd name="T95" fmla="*/ 48 h 160"/>
                  <a:gd name="T96" fmla="*/ 217 w 232"/>
                  <a:gd name="T97" fmla="*/ 56 h 160"/>
                  <a:gd name="T98" fmla="*/ 211 w 232"/>
                  <a:gd name="T99" fmla="*/ 63 h 160"/>
                  <a:gd name="T100" fmla="*/ 211 w 232"/>
                  <a:gd name="T101" fmla="*/ 75 h 160"/>
                  <a:gd name="T102" fmla="*/ 215 w 232"/>
                  <a:gd name="T103" fmla="*/ 79 h 160"/>
                  <a:gd name="T104" fmla="*/ 211 w 232"/>
                  <a:gd name="T105" fmla="*/ 85 h 160"/>
                  <a:gd name="T106" fmla="*/ 211 w 232"/>
                  <a:gd name="T107" fmla="*/ 90 h 160"/>
                  <a:gd name="T108" fmla="*/ 205 w 232"/>
                  <a:gd name="T109" fmla="*/ 110 h 1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32"/>
                  <a:gd name="T166" fmla="*/ 0 h 160"/>
                  <a:gd name="T167" fmla="*/ 232 w 232"/>
                  <a:gd name="T168" fmla="*/ 160 h 1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32" h="160">
                    <a:moveTo>
                      <a:pt x="197" y="144"/>
                    </a:moveTo>
                    <a:lnTo>
                      <a:pt x="184" y="144"/>
                    </a:lnTo>
                    <a:lnTo>
                      <a:pt x="184" y="150"/>
                    </a:lnTo>
                    <a:lnTo>
                      <a:pt x="178" y="150"/>
                    </a:lnTo>
                    <a:lnTo>
                      <a:pt x="178" y="154"/>
                    </a:lnTo>
                    <a:lnTo>
                      <a:pt x="168" y="154"/>
                    </a:lnTo>
                    <a:lnTo>
                      <a:pt x="166" y="154"/>
                    </a:lnTo>
                    <a:lnTo>
                      <a:pt x="163" y="154"/>
                    </a:lnTo>
                    <a:lnTo>
                      <a:pt x="163" y="156"/>
                    </a:lnTo>
                    <a:lnTo>
                      <a:pt x="159" y="156"/>
                    </a:lnTo>
                    <a:lnTo>
                      <a:pt x="157" y="156"/>
                    </a:lnTo>
                    <a:lnTo>
                      <a:pt x="153" y="156"/>
                    </a:lnTo>
                    <a:lnTo>
                      <a:pt x="153" y="139"/>
                    </a:lnTo>
                    <a:lnTo>
                      <a:pt x="147" y="139"/>
                    </a:lnTo>
                    <a:lnTo>
                      <a:pt x="143" y="139"/>
                    </a:lnTo>
                    <a:lnTo>
                      <a:pt x="128" y="139"/>
                    </a:lnTo>
                    <a:lnTo>
                      <a:pt x="128" y="158"/>
                    </a:lnTo>
                    <a:lnTo>
                      <a:pt x="35" y="158"/>
                    </a:lnTo>
                    <a:lnTo>
                      <a:pt x="28" y="160"/>
                    </a:lnTo>
                    <a:lnTo>
                      <a:pt x="28" y="152"/>
                    </a:lnTo>
                    <a:lnTo>
                      <a:pt x="26" y="152"/>
                    </a:lnTo>
                    <a:lnTo>
                      <a:pt x="26" y="156"/>
                    </a:lnTo>
                    <a:lnTo>
                      <a:pt x="22" y="156"/>
                    </a:lnTo>
                    <a:lnTo>
                      <a:pt x="20" y="160"/>
                    </a:lnTo>
                    <a:lnTo>
                      <a:pt x="10" y="150"/>
                    </a:lnTo>
                    <a:lnTo>
                      <a:pt x="2" y="146"/>
                    </a:lnTo>
                    <a:lnTo>
                      <a:pt x="22" y="146"/>
                    </a:lnTo>
                    <a:lnTo>
                      <a:pt x="22" y="135"/>
                    </a:lnTo>
                    <a:lnTo>
                      <a:pt x="12" y="135"/>
                    </a:lnTo>
                    <a:lnTo>
                      <a:pt x="12" y="144"/>
                    </a:lnTo>
                    <a:lnTo>
                      <a:pt x="2" y="144"/>
                    </a:lnTo>
                    <a:lnTo>
                      <a:pt x="2" y="131"/>
                    </a:lnTo>
                    <a:lnTo>
                      <a:pt x="8" y="131"/>
                    </a:lnTo>
                    <a:lnTo>
                      <a:pt x="8" y="121"/>
                    </a:lnTo>
                    <a:lnTo>
                      <a:pt x="2" y="121"/>
                    </a:lnTo>
                    <a:lnTo>
                      <a:pt x="2" y="110"/>
                    </a:lnTo>
                    <a:lnTo>
                      <a:pt x="8" y="110"/>
                    </a:lnTo>
                    <a:lnTo>
                      <a:pt x="22" y="114"/>
                    </a:lnTo>
                    <a:lnTo>
                      <a:pt x="22" y="110"/>
                    </a:lnTo>
                    <a:lnTo>
                      <a:pt x="20" y="63"/>
                    </a:lnTo>
                    <a:lnTo>
                      <a:pt x="2" y="63"/>
                    </a:lnTo>
                    <a:lnTo>
                      <a:pt x="2" y="60"/>
                    </a:lnTo>
                    <a:lnTo>
                      <a:pt x="0" y="58"/>
                    </a:lnTo>
                    <a:lnTo>
                      <a:pt x="4" y="54"/>
                    </a:lnTo>
                    <a:lnTo>
                      <a:pt x="4" y="58"/>
                    </a:lnTo>
                    <a:lnTo>
                      <a:pt x="8" y="58"/>
                    </a:lnTo>
                    <a:lnTo>
                      <a:pt x="8" y="60"/>
                    </a:lnTo>
                    <a:lnTo>
                      <a:pt x="10" y="60"/>
                    </a:lnTo>
                    <a:lnTo>
                      <a:pt x="18" y="60"/>
                    </a:lnTo>
                    <a:lnTo>
                      <a:pt x="20" y="60"/>
                    </a:lnTo>
                    <a:lnTo>
                      <a:pt x="20" y="48"/>
                    </a:lnTo>
                    <a:lnTo>
                      <a:pt x="20" y="42"/>
                    </a:lnTo>
                    <a:lnTo>
                      <a:pt x="70" y="40"/>
                    </a:lnTo>
                    <a:lnTo>
                      <a:pt x="70" y="36"/>
                    </a:lnTo>
                    <a:lnTo>
                      <a:pt x="74" y="34"/>
                    </a:lnTo>
                    <a:lnTo>
                      <a:pt x="76" y="34"/>
                    </a:lnTo>
                    <a:lnTo>
                      <a:pt x="80" y="34"/>
                    </a:lnTo>
                    <a:lnTo>
                      <a:pt x="82" y="34"/>
                    </a:lnTo>
                    <a:lnTo>
                      <a:pt x="85" y="34"/>
                    </a:lnTo>
                    <a:lnTo>
                      <a:pt x="85" y="21"/>
                    </a:lnTo>
                    <a:lnTo>
                      <a:pt x="101" y="25"/>
                    </a:lnTo>
                    <a:lnTo>
                      <a:pt x="101" y="21"/>
                    </a:lnTo>
                    <a:lnTo>
                      <a:pt x="105" y="21"/>
                    </a:lnTo>
                    <a:lnTo>
                      <a:pt x="105" y="25"/>
                    </a:lnTo>
                    <a:lnTo>
                      <a:pt x="105" y="27"/>
                    </a:lnTo>
                    <a:lnTo>
                      <a:pt x="107" y="31"/>
                    </a:lnTo>
                    <a:lnTo>
                      <a:pt x="107" y="27"/>
                    </a:lnTo>
                    <a:lnTo>
                      <a:pt x="107" y="25"/>
                    </a:lnTo>
                    <a:lnTo>
                      <a:pt x="107" y="19"/>
                    </a:lnTo>
                    <a:lnTo>
                      <a:pt x="101" y="19"/>
                    </a:lnTo>
                    <a:lnTo>
                      <a:pt x="103" y="0"/>
                    </a:lnTo>
                    <a:lnTo>
                      <a:pt x="118" y="0"/>
                    </a:lnTo>
                    <a:lnTo>
                      <a:pt x="120" y="5"/>
                    </a:lnTo>
                    <a:lnTo>
                      <a:pt x="122" y="5"/>
                    </a:lnTo>
                    <a:lnTo>
                      <a:pt x="122" y="15"/>
                    </a:lnTo>
                    <a:lnTo>
                      <a:pt x="136" y="15"/>
                    </a:lnTo>
                    <a:lnTo>
                      <a:pt x="136" y="32"/>
                    </a:lnTo>
                    <a:lnTo>
                      <a:pt x="139" y="36"/>
                    </a:lnTo>
                    <a:lnTo>
                      <a:pt x="141" y="36"/>
                    </a:lnTo>
                    <a:lnTo>
                      <a:pt x="141" y="38"/>
                    </a:lnTo>
                    <a:lnTo>
                      <a:pt x="145" y="38"/>
                    </a:lnTo>
                    <a:lnTo>
                      <a:pt x="155" y="38"/>
                    </a:lnTo>
                    <a:lnTo>
                      <a:pt x="186" y="38"/>
                    </a:lnTo>
                    <a:lnTo>
                      <a:pt x="186" y="34"/>
                    </a:lnTo>
                    <a:lnTo>
                      <a:pt x="188" y="38"/>
                    </a:lnTo>
                    <a:lnTo>
                      <a:pt x="192" y="38"/>
                    </a:lnTo>
                    <a:lnTo>
                      <a:pt x="192" y="34"/>
                    </a:lnTo>
                    <a:lnTo>
                      <a:pt x="195" y="32"/>
                    </a:lnTo>
                    <a:lnTo>
                      <a:pt x="188" y="34"/>
                    </a:lnTo>
                    <a:lnTo>
                      <a:pt x="186" y="29"/>
                    </a:lnTo>
                    <a:lnTo>
                      <a:pt x="211" y="29"/>
                    </a:lnTo>
                    <a:lnTo>
                      <a:pt x="211" y="38"/>
                    </a:lnTo>
                    <a:lnTo>
                      <a:pt x="232" y="38"/>
                    </a:lnTo>
                    <a:lnTo>
                      <a:pt x="232" y="40"/>
                    </a:lnTo>
                    <a:lnTo>
                      <a:pt x="226" y="40"/>
                    </a:lnTo>
                    <a:lnTo>
                      <a:pt x="226" y="48"/>
                    </a:lnTo>
                    <a:lnTo>
                      <a:pt x="217" y="44"/>
                    </a:lnTo>
                    <a:lnTo>
                      <a:pt x="217" y="56"/>
                    </a:lnTo>
                    <a:lnTo>
                      <a:pt x="211" y="56"/>
                    </a:lnTo>
                    <a:lnTo>
                      <a:pt x="211" y="63"/>
                    </a:lnTo>
                    <a:lnTo>
                      <a:pt x="207" y="75"/>
                    </a:lnTo>
                    <a:lnTo>
                      <a:pt x="211" y="75"/>
                    </a:lnTo>
                    <a:lnTo>
                      <a:pt x="215" y="75"/>
                    </a:lnTo>
                    <a:lnTo>
                      <a:pt x="215" y="79"/>
                    </a:lnTo>
                    <a:lnTo>
                      <a:pt x="211" y="81"/>
                    </a:lnTo>
                    <a:lnTo>
                      <a:pt x="211" y="85"/>
                    </a:lnTo>
                    <a:lnTo>
                      <a:pt x="211" y="88"/>
                    </a:lnTo>
                    <a:lnTo>
                      <a:pt x="211" y="90"/>
                    </a:lnTo>
                    <a:lnTo>
                      <a:pt x="209" y="96"/>
                    </a:lnTo>
                    <a:lnTo>
                      <a:pt x="205" y="110"/>
                    </a:lnTo>
                    <a:lnTo>
                      <a:pt x="197" y="144"/>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65" name="Freeform 60"/>
              <p:cNvSpPr>
                <a:spLocks/>
              </p:cNvSpPr>
              <p:nvPr/>
            </p:nvSpPr>
            <p:spPr bwMode="auto">
              <a:xfrm>
                <a:off x="3048" y="902"/>
                <a:ext cx="232" cy="160"/>
              </a:xfrm>
              <a:custGeom>
                <a:avLst/>
                <a:gdLst>
                  <a:gd name="T0" fmla="*/ 184 w 232"/>
                  <a:gd name="T1" fmla="*/ 144 h 160"/>
                  <a:gd name="T2" fmla="*/ 178 w 232"/>
                  <a:gd name="T3" fmla="*/ 150 h 160"/>
                  <a:gd name="T4" fmla="*/ 168 w 232"/>
                  <a:gd name="T5" fmla="*/ 154 h 160"/>
                  <a:gd name="T6" fmla="*/ 163 w 232"/>
                  <a:gd name="T7" fmla="*/ 154 h 160"/>
                  <a:gd name="T8" fmla="*/ 159 w 232"/>
                  <a:gd name="T9" fmla="*/ 156 h 160"/>
                  <a:gd name="T10" fmla="*/ 153 w 232"/>
                  <a:gd name="T11" fmla="*/ 156 h 160"/>
                  <a:gd name="T12" fmla="*/ 147 w 232"/>
                  <a:gd name="T13" fmla="*/ 139 h 160"/>
                  <a:gd name="T14" fmla="*/ 128 w 232"/>
                  <a:gd name="T15" fmla="*/ 139 h 160"/>
                  <a:gd name="T16" fmla="*/ 35 w 232"/>
                  <a:gd name="T17" fmla="*/ 158 h 160"/>
                  <a:gd name="T18" fmla="*/ 28 w 232"/>
                  <a:gd name="T19" fmla="*/ 152 h 160"/>
                  <a:gd name="T20" fmla="*/ 26 w 232"/>
                  <a:gd name="T21" fmla="*/ 156 h 160"/>
                  <a:gd name="T22" fmla="*/ 20 w 232"/>
                  <a:gd name="T23" fmla="*/ 160 h 160"/>
                  <a:gd name="T24" fmla="*/ 2 w 232"/>
                  <a:gd name="T25" fmla="*/ 146 h 160"/>
                  <a:gd name="T26" fmla="*/ 22 w 232"/>
                  <a:gd name="T27" fmla="*/ 135 h 160"/>
                  <a:gd name="T28" fmla="*/ 12 w 232"/>
                  <a:gd name="T29" fmla="*/ 144 h 160"/>
                  <a:gd name="T30" fmla="*/ 2 w 232"/>
                  <a:gd name="T31" fmla="*/ 131 h 160"/>
                  <a:gd name="T32" fmla="*/ 8 w 232"/>
                  <a:gd name="T33" fmla="*/ 121 h 160"/>
                  <a:gd name="T34" fmla="*/ 2 w 232"/>
                  <a:gd name="T35" fmla="*/ 110 h 160"/>
                  <a:gd name="T36" fmla="*/ 22 w 232"/>
                  <a:gd name="T37" fmla="*/ 114 h 160"/>
                  <a:gd name="T38" fmla="*/ 20 w 232"/>
                  <a:gd name="T39" fmla="*/ 63 h 160"/>
                  <a:gd name="T40" fmla="*/ 2 w 232"/>
                  <a:gd name="T41" fmla="*/ 60 h 160"/>
                  <a:gd name="T42" fmla="*/ 4 w 232"/>
                  <a:gd name="T43" fmla="*/ 54 h 160"/>
                  <a:gd name="T44" fmla="*/ 8 w 232"/>
                  <a:gd name="T45" fmla="*/ 58 h 160"/>
                  <a:gd name="T46" fmla="*/ 10 w 232"/>
                  <a:gd name="T47" fmla="*/ 60 h 160"/>
                  <a:gd name="T48" fmla="*/ 20 w 232"/>
                  <a:gd name="T49" fmla="*/ 60 h 160"/>
                  <a:gd name="T50" fmla="*/ 20 w 232"/>
                  <a:gd name="T51" fmla="*/ 42 h 160"/>
                  <a:gd name="T52" fmla="*/ 70 w 232"/>
                  <a:gd name="T53" fmla="*/ 36 h 160"/>
                  <a:gd name="T54" fmla="*/ 76 w 232"/>
                  <a:gd name="T55" fmla="*/ 34 h 160"/>
                  <a:gd name="T56" fmla="*/ 82 w 232"/>
                  <a:gd name="T57" fmla="*/ 34 h 160"/>
                  <a:gd name="T58" fmla="*/ 85 w 232"/>
                  <a:gd name="T59" fmla="*/ 21 h 160"/>
                  <a:gd name="T60" fmla="*/ 101 w 232"/>
                  <a:gd name="T61" fmla="*/ 21 h 160"/>
                  <a:gd name="T62" fmla="*/ 105 w 232"/>
                  <a:gd name="T63" fmla="*/ 25 h 160"/>
                  <a:gd name="T64" fmla="*/ 107 w 232"/>
                  <a:gd name="T65" fmla="*/ 31 h 160"/>
                  <a:gd name="T66" fmla="*/ 107 w 232"/>
                  <a:gd name="T67" fmla="*/ 25 h 160"/>
                  <a:gd name="T68" fmla="*/ 101 w 232"/>
                  <a:gd name="T69" fmla="*/ 19 h 160"/>
                  <a:gd name="T70" fmla="*/ 118 w 232"/>
                  <a:gd name="T71" fmla="*/ 0 h 160"/>
                  <a:gd name="T72" fmla="*/ 122 w 232"/>
                  <a:gd name="T73" fmla="*/ 5 h 160"/>
                  <a:gd name="T74" fmla="*/ 136 w 232"/>
                  <a:gd name="T75" fmla="*/ 15 h 160"/>
                  <a:gd name="T76" fmla="*/ 139 w 232"/>
                  <a:gd name="T77" fmla="*/ 36 h 160"/>
                  <a:gd name="T78" fmla="*/ 141 w 232"/>
                  <a:gd name="T79" fmla="*/ 38 h 160"/>
                  <a:gd name="T80" fmla="*/ 155 w 232"/>
                  <a:gd name="T81" fmla="*/ 38 h 160"/>
                  <a:gd name="T82" fmla="*/ 186 w 232"/>
                  <a:gd name="T83" fmla="*/ 34 h 160"/>
                  <a:gd name="T84" fmla="*/ 192 w 232"/>
                  <a:gd name="T85" fmla="*/ 38 h 160"/>
                  <a:gd name="T86" fmla="*/ 195 w 232"/>
                  <a:gd name="T87" fmla="*/ 32 h 160"/>
                  <a:gd name="T88" fmla="*/ 186 w 232"/>
                  <a:gd name="T89" fmla="*/ 29 h 160"/>
                  <a:gd name="T90" fmla="*/ 211 w 232"/>
                  <a:gd name="T91" fmla="*/ 38 h 160"/>
                  <a:gd name="T92" fmla="*/ 232 w 232"/>
                  <a:gd name="T93" fmla="*/ 40 h 160"/>
                  <a:gd name="T94" fmla="*/ 226 w 232"/>
                  <a:gd name="T95" fmla="*/ 48 h 160"/>
                  <a:gd name="T96" fmla="*/ 217 w 232"/>
                  <a:gd name="T97" fmla="*/ 56 h 160"/>
                  <a:gd name="T98" fmla="*/ 211 w 232"/>
                  <a:gd name="T99" fmla="*/ 63 h 160"/>
                  <a:gd name="T100" fmla="*/ 211 w 232"/>
                  <a:gd name="T101" fmla="*/ 75 h 160"/>
                  <a:gd name="T102" fmla="*/ 215 w 232"/>
                  <a:gd name="T103" fmla="*/ 79 h 160"/>
                  <a:gd name="T104" fmla="*/ 211 w 232"/>
                  <a:gd name="T105" fmla="*/ 85 h 160"/>
                  <a:gd name="T106" fmla="*/ 211 w 232"/>
                  <a:gd name="T107" fmla="*/ 90 h 160"/>
                  <a:gd name="T108" fmla="*/ 205 w 232"/>
                  <a:gd name="T109" fmla="*/ 110 h 1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32"/>
                  <a:gd name="T166" fmla="*/ 0 h 160"/>
                  <a:gd name="T167" fmla="*/ 232 w 232"/>
                  <a:gd name="T168" fmla="*/ 160 h 1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32" h="160">
                    <a:moveTo>
                      <a:pt x="197" y="144"/>
                    </a:moveTo>
                    <a:lnTo>
                      <a:pt x="184" y="144"/>
                    </a:lnTo>
                    <a:lnTo>
                      <a:pt x="184" y="150"/>
                    </a:lnTo>
                    <a:lnTo>
                      <a:pt x="178" y="150"/>
                    </a:lnTo>
                    <a:lnTo>
                      <a:pt x="178" y="154"/>
                    </a:lnTo>
                    <a:lnTo>
                      <a:pt x="168" y="154"/>
                    </a:lnTo>
                    <a:lnTo>
                      <a:pt x="166" y="154"/>
                    </a:lnTo>
                    <a:lnTo>
                      <a:pt x="163" y="154"/>
                    </a:lnTo>
                    <a:lnTo>
                      <a:pt x="163" y="156"/>
                    </a:lnTo>
                    <a:lnTo>
                      <a:pt x="159" y="156"/>
                    </a:lnTo>
                    <a:lnTo>
                      <a:pt x="157" y="156"/>
                    </a:lnTo>
                    <a:lnTo>
                      <a:pt x="153" y="156"/>
                    </a:lnTo>
                    <a:lnTo>
                      <a:pt x="153" y="139"/>
                    </a:lnTo>
                    <a:lnTo>
                      <a:pt x="147" y="139"/>
                    </a:lnTo>
                    <a:lnTo>
                      <a:pt x="143" y="139"/>
                    </a:lnTo>
                    <a:lnTo>
                      <a:pt x="128" y="139"/>
                    </a:lnTo>
                    <a:lnTo>
                      <a:pt x="128" y="158"/>
                    </a:lnTo>
                    <a:lnTo>
                      <a:pt x="35" y="158"/>
                    </a:lnTo>
                    <a:lnTo>
                      <a:pt x="28" y="160"/>
                    </a:lnTo>
                    <a:lnTo>
                      <a:pt x="28" y="152"/>
                    </a:lnTo>
                    <a:lnTo>
                      <a:pt x="26" y="152"/>
                    </a:lnTo>
                    <a:lnTo>
                      <a:pt x="26" y="156"/>
                    </a:lnTo>
                    <a:lnTo>
                      <a:pt x="22" y="156"/>
                    </a:lnTo>
                    <a:lnTo>
                      <a:pt x="20" y="160"/>
                    </a:lnTo>
                    <a:lnTo>
                      <a:pt x="10" y="150"/>
                    </a:lnTo>
                    <a:lnTo>
                      <a:pt x="2" y="146"/>
                    </a:lnTo>
                    <a:lnTo>
                      <a:pt x="22" y="146"/>
                    </a:lnTo>
                    <a:lnTo>
                      <a:pt x="22" y="135"/>
                    </a:lnTo>
                    <a:lnTo>
                      <a:pt x="12" y="135"/>
                    </a:lnTo>
                    <a:lnTo>
                      <a:pt x="12" y="144"/>
                    </a:lnTo>
                    <a:lnTo>
                      <a:pt x="2" y="144"/>
                    </a:lnTo>
                    <a:lnTo>
                      <a:pt x="2" y="131"/>
                    </a:lnTo>
                    <a:lnTo>
                      <a:pt x="8" y="131"/>
                    </a:lnTo>
                    <a:lnTo>
                      <a:pt x="8" y="121"/>
                    </a:lnTo>
                    <a:lnTo>
                      <a:pt x="2" y="121"/>
                    </a:lnTo>
                    <a:lnTo>
                      <a:pt x="2" y="110"/>
                    </a:lnTo>
                    <a:lnTo>
                      <a:pt x="8" y="110"/>
                    </a:lnTo>
                    <a:lnTo>
                      <a:pt x="22" y="114"/>
                    </a:lnTo>
                    <a:lnTo>
                      <a:pt x="22" y="110"/>
                    </a:lnTo>
                    <a:lnTo>
                      <a:pt x="20" y="63"/>
                    </a:lnTo>
                    <a:lnTo>
                      <a:pt x="2" y="63"/>
                    </a:lnTo>
                    <a:lnTo>
                      <a:pt x="2" y="60"/>
                    </a:lnTo>
                    <a:lnTo>
                      <a:pt x="0" y="58"/>
                    </a:lnTo>
                    <a:lnTo>
                      <a:pt x="4" y="54"/>
                    </a:lnTo>
                    <a:lnTo>
                      <a:pt x="4" y="58"/>
                    </a:lnTo>
                    <a:lnTo>
                      <a:pt x="8" y="58"/>
                    </a:lnTo>
                    <a:lnTo>
                      <a:pt x="8" y="60"/>
                    </a:lnTo>
                    <a:lnTo>
                      <a:pt x="10" y="60"/>
                    </a:lnTo>
                    <a:lnTo>
                      <a:pt x="18" y="60"/>
                    </a:lnTo>
                    <a:lnTo>
                      <a:pt x="20" y="60"/>
                    </a:lnTo>
                    <a:lnTo>
                      <a:pt x="20" y="48"/>
                    </a:lnTo>
                    <a:lnTo>
                      <a:pt x="20" y="42"/>
                    </a:lnTo>
                    <a:lnTo>
                      <a:pt x="70" y="40"/>
                    </a:lnTo>
                    <a:lnTo>
                      <a:pt x="70" y="36"/>
                    </a:lnTo>
                    <a:lnTo>
                      <a:pt x="74" y="34"/>
                    </a:lnTo>
                    <a:lnTo>
                      <a:pt x="76" y="34"/>
                    </a:lnTo>
                    <a:lnTo>
                      <a:pt x="80" y="34"/>
                    </a:lnTo>
                    <a:lnTo>
                      <a:pt x="82" y="34"/>
                    </a:lnTo>
                    <a:lnTo>
                      <a:pt x="85" y="34"/>
                    </a:lnTo>
                    <a:lnTo>
                      <a:pt x="85" y="21"/>
                    </a:lnTo>
                    <a:lnTo>
                      <a:pt x="101" y="25"/>
                    </a:lnTo>
                    <a:lnTo>
                      <a:pt x="101" y="21"/>
                    </a:lnTo>
                    <a:lnTo>
                      <a:pt x="105" y="21"/>
                    </a:lnTo>
                    <a:lnTo>
                      <a:pt x="105" y="25"/>
                    </a:lnTo>
                    <a:lnTo>
                      <a:pt x="105" y="27"/>
                    </a:lnTo>
                    <a:lnTo>
                      <a:pt x="107" y="31"/>
                    </a:lnTo>
                    <a:lnTo>
                      <a:pt x="107" y="27"/>
                    </a:lnTo>
                    <a:lnTo>
                      <a:pt x="107" y="25"/>
                    </a:lnTo>
                    <a:lnTo>
                      <a:pt x="107" y="19"/>
                    </a:lnTo>
                    <a:lnTo>
                      <a:pt x="101" y="19"/>
                    </a:lnTo>
                    <a:lnTo>
                      <a:pt x="103" y="0"/>
                    </a:lnTo>
                    <a:lnTo>
                      <a:pt x="118" y="0"/>
                    </a:lnTo>
                    <a:lnTo>
                      <a:pt x="120" y="5"/>
                    </a:lnTo>
                    <a:lnTo>
                      <a:pt x="122" y="5"/>
                    </a:lnTo>
                    <a:lnTo>
                      <a:pt x="122" y="15"/>
                    </a:lnTo>
                    <a:lnTo>
                      <a:pt x="136" y="15"/>
                    </a:lnTo>
                    <a:lnTo>
                      <a:pt x="136" y="32"/>
                    </a:lnTo>
                    <a:lnTo>
                      <a:pt x="139" y="36"/>
                    </a:lnTo>
                    <a:lnTo>
                      <a:pt x="141" y="36"/>
                    </a:lnTo>
                    <a:lnTo>
                      <a:pt x="141" y="38"/>
                    </a:lnTo>
                    <a:lnTo>
                      <a:pt x="145" y="38"/>
                    </a:lnTo>
                    <a:lnTo>
                      <a:pt x="155" y="38"/>
                    </a:lnTo>
                    <a:lnTo>
                      <a:pt x="186" y="38"/>
                    </a:lnTo>
                    <a:lnTo>
                      <a:pt x="186" y="34"/>
                    </a:lnTo>
                    <a:lnTo>
                      <a:pt x="188" y="38"/>
                    </a:lnTo>
                    <a:lnTo>
                      <a:pt x="192" y="38"/>
                    </a:lnTo>
                    <a:lnTo>
                      <a:pt x="192" y="34"/>
                    </a:lnTo>
                    <a:lnTo>
                      <a:pt x="195" y="32"/>
                    </a:lnTo>
                    <a:lnTo>
                      <a:pt x="188" y="34"/>
                    </a:lnTo>
                    <a:lnTo>
                      <a:pt x="186" y="29"/>
                    </a:lnTo>
                    <a:lnTo>
                      <a:pt x="211" y="29"/>
                    </a:lnTo>
                    <a:lnTo>
                      <a:pt x="211" y="38"/>
                    </a:lnTo>
                    <a:lnTo>
                      <a:pt x="232" y="38"/>
                    </a:lnTo>
                    <a:lnTo>
                      <a:pt x="232" y="40"/>
                    </a:lnTo>
                    <a:lnTo>
                      <a:pt x="226" y="40"/>
                    </a:lnTo>
                    <a:lnTo>
                      <a:pt x="226" y="48"/>
                    </a:lnTo>
                    <a:lnTo>
                      <a:pt x="217" y="44"/>
                    </a:lnTo>
                    <a:lnTo>
                      <a:pt x="217" y="56"/>
                    </a:lnTo>
                    <a:lnTo>
                      <a:pt x="211" y="56"/>
                    </a:lnTo>
                    <a:lnTo>
                      <a:pt x="211" y="63"/>
                    </a:lnTo>
                    <a:lnTo>
                      <a:pt x="207" y="75"/>
                    </a:lnTo>
                    <a:lnTo>
                      <a:pt x="211" y="75"/>
                    </a:lnTo>
                    <a:lnTo>
                      <a:pt x="215" y="75"/>
                    </a:lnTo>
                    <a:lnTo>
                      <a:pt x="215" y="79"/>
                    </a:lnTo>
                    <a:lnTo>
                      <a:pt x="211" y="81"/>
                    </a:lnTo>
                    <a:lnTo>
                      <a:pt x="211" y="85"/>
                    </a:lnTo>
                    <a:lnTo>
                      <a:pt x="211" y="88"/>
                    </a:lnTo>
                    <a:lnTo>
                      <a:pt x="211" y="90"/>
                    </a:lnTo>
                    <a:lnTo>
                      <a:pt x="209" y="96"/>
                    </a:lnTo>
                    <a:lnTo>
                      <a:pt x="205" y="110"/>
                    </a:lnTo>
                    <a:lnTo>
                      <a:pt x="197" y="144"/>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66" name="Rectangle 61"/>
              <p:cNvSpPr>
                <a:spLocks noChangeArrowheads="1"/>
              </p:cNvSpPr>
              <p:nvPr/>
            </p:nvSpPr>
            <p:spPr bwMode="auto">
              <a:xfrm>
                <a:off x="2618" y="938"/>
                <a:ext cx="6" cy="10"/>
              </a:xfrm>
              <a:prstGeom prst="rect">
                <a:avLst/>
              </a:prstGeom>
              <a:solidFill>
                <a:srgbClr val="FFFF00">
                  <a:alpha val="50195"/>
                </a:srgbClr>
              </a:solidFill>
              <a:ln w="9525">
                <a:noFill/>
                <a:miter lim="800000"/>
                <a:headEnd/>
                <a:tailEnd/>
              </a:ln>
            </p:spPr>
            <p:txBody>
              <a:bodyPr/>
              <a:lstStyle/>
              <a:p>
                <a:endParaRPr lang="en-US" dirty="0">
                  <a:solidFill>
                    <a:prstClr val="white"/>
                  </a:solidFill>
                </a:endParaRPr>
              </a:p>
            </p:txBody>
          </p:sp>
          <p:sp>
            <p:nvSpPr>
              <p:cNvPr id="11467" name="Rectangle 62"/>
              <p:cNvSpPr>
                <a:spLocks noChangeArrowheads="1"/>
              </p:cNvSpPr>
              <p:nvPr/>
            </p:nvSpPr>
            <p:spPr bwMode="auto">
              <a:xfrm>
                <a:off x="2618" y="938"/>
                <a:ext cx="6" cy="10"/>
              </a:xfrm>
              <a:prstGeom prst="rect">
                <a:avLst/>
              </a:prstGeom>
              <a:solidFill>
                <a:srgbClr val="FFFF00">
                  <a:alpha val="50195"/>
                </a:srgbClr>
              </a:solidFill>
              <a:ln w="9525">
                <a:noFill/>
                <a:miter lim="800000"/>
                <a:headEnd/>
                <a:tailEnd/>
              </a:ln>
            </p:spPr>
            <p:txBody>
              <a:bodyPr/>
              <a:lstStyle/>
              <a:p>
                <a:endParaRPr lang="en-US" dirty="0">
                  <a:solidFill>
                    <a:prstClr val="white"/>
                  </a:solidFill>
                </a:endParaRPr>
              </a:p>
            </p:txBody>
          </p:sp>
          <p:sp>
            <p:nvSpPr>
              <p:cNvPr id="11468" name="Freeform 63"/>
              <p:cNvSpPr>
                <a:spLocks noEditPoints="1"/>
              </p:cNvSpPr>
              <p:nvPr/>
            </p:nvSpPr>
            <p:spPr bwMode="auto">
              <a:xfrm>
                <a:off x="2643" y="942"/>
                <a:ext cx="19" cy="39"/>
              </a:xfrm>
              <a:custGeom>
                <a:avLst/>
                <a:gdLst>
                  <a:gd name="T0" fmla="*/ 0 w 19"/>
                  <a:gd name="T1" fmla="*/ 0 h 39"/>
                  <a:gd name="T2" fmla="*/ 12 w 19"/>
                  <a:gd name="T3" fmla="*/ 2 h 39"/>
                  <a:gd name="T4" fmla="*/ 12 w 19"/>
                  <a:gd name="T5" fmla="*/ 6 h 39"/>
                  <a:gd name="T6" fmla="*/ 10 w 19"/>
                  <a:gd name="T7" fmla="*/ 6 h 39"/>
                  <a:gd name="T8" fmla="*/ 10 w 19"/>
                  <a:gd name="T9" fmla="*/ 8 h 39"/>
                  <a:gd name="T10" fmla="*/ 12 w 19"/>
                  <a:gd name="T11" fmla="*/ 8 h 39"/>
                  <a:gd name="T12" fmla="*/ 12 w 19"/>
                  <a:gd name="T13" fmla="*/ 2 h 39"/>
                  <a:gd name="T14" fmla="*/ 19 w 19"/>
                  <a:gd name="T15" fmla="*/ 2 h 39"/>
                  <a:gd name="T16" fmla="*/ 19 w 19"/>
                  <a:gd name="T17" fmla="*/ 6 h 39"/>
                  <a:gd name="T18" fmla="*/ 16 w 19"/>
                  <a:gd name="T19" fmla="*/ 6 h 39"/>
                  <a:gd name="T20" fmla="*/ 16 w 19"/>
                  <a:gd name="T21" fmla="*/ 12 h 39"/>
                  <a:gd name="T22" fmla="*/ 19 w 19"/>
                  <a:gd name="T23" fmla="*/ 12 h 39"/>
                  <a:gd name="T24" fmla="*/ 19 w 19"/>
                  <a:gd name="T25" fmla="*/ 39 h 39"/>
                  <a:gd name="T26" fmla="*/ 14 w 19"/>
                  <a:gd name="T27" fmla="*/ 39 h 39"/>
                  <a:gd name="T28" fmla="*/ 10 w 19"/>
                  <a:gd name="T29" fmla="*/ 39 h 39"/>
                  <a:gd name="T30" fmla="*/ 8 w 19"/>
                  <a:gd name="T31" fmla="*/ 39 h 39"/>
                  <a:gd name="T32" fmla="*/ 6 w 19"/>
                  <a:gd name="T33" fmla="*/ 31 h 39"/>
                  <a:gd name="T34" fmla="*/ 4 w 19"/>
                  <a:gd name="T35" fmla="*/ 31 h 39"/>
                  <a:gd name="T36" fmla="*/ 4 w 19"/>
                  <a:gd name="T37" fmla="*/ 23 h 39"/>
                  <a:gd name="T38" fmla="*/ 4 w 19"/>
                  <a:gd name="T39" fmla="*/ 16 h 39"/>
                  <a:gd name="T40" fmla="*/ 0 w 19"/>
                  <a:gd name="T41" fmla="*/ 16 h 39"/>
                  <a:gd name="T42" fmla="*/ 0 w 19"/>
                  <a:gd name="T43" fmla="*/ 12 h 39"/>
                  <a:gd name="T44" fmla="*/ 4 w 19"/>
                  <a:gd name="T45" fmla="*/ 12 h 39"/>
                  <a:gd name="T46" fmla="*/ 4 w 19"/>
                  <a:gd name="T47" fmla="*/ 8 h 39"/>
                  <a:gd name="T48" fmla="*/ 0 w 19"/>
                  <a:gd name="T49" fmla="*/ 8 h 39"/>
                  <a:gd name="T50" fmla="*/ 4 w 19"/>
                  <a:gd name="T51" fmla="*/ 8 h 39"/>
                  <a:gd name="T52" fmla="*/ 4 w 19"/>
                  <a:gd name="T53" fmla="*/ 6 h 39"/>
                  <a:gd name="T54" fmla="*/ 4 w 19"/>
                  <a:gd name="T55" fmla="*/ 8 h 39"/>
                  <a:gd name="T56" fmla="*/ 4 w 19"/>
                  <a:gd name="T57" fmla="*/ 6 h 39"/>
                  <a:gd name="T58" fmla="*/ 6 w 19"/>
                  <a:gd name="T59" fmla="*/ 6 h 39"/>
                  <a:gd name="T60" fmla="*/ 0 w 19"/>
                  <a:gd name="T61" fmla="*/ 6 h 39"/>
                  <a:gd name="T62" fmla="*/ 0 w 19"/>
                  <a:gd name="T63" fmla="*/ 0 h 39"/>
                  <a:gd name="T64" fmla="*/ 14 w 19"/>
                  <a:gd name="T65" fmla="*/ 12 h 39"/>
                  <a:gd name="T66" fmla="*/ 14 w 19"/>
                  <a:gd name="T67" fmla="*/ 14 h 39"/>
                  <a:gd name="T68" fmla="*/ 14 w 19"/>
                  <a:gd name="T69" fmla="*/ 18 h 39"/>
                  <a:gd name="T70" fmla="*/ 14 w 19"/>
                  <a:gd name="T71" fmla="*/ 12 h 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
                  <a:gd name="T109" fmla="*/ 0 h 39"/>
                  <a:gd name="T110" fmla="*/ 19 w 19"/>
                  <a:gd name="T111" fmla="*/ 39 h 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 h="39">
                    <a:moveTo>
                      <a:pt x="0" y="0"/>
                    </a:moveTo>
                    <a:lnTo>
                      <a:pt x="12" y="2"/>
                    </a:lnTo>
                    <a:lnTo>
                      <a:pt x="12" y="6"/>
                    </a:lnTo>
                    <a:lnTo>
                      <a:pt x="10" y="6"/>
                    </a:lnTo>
                    <a:lnTo>
                      <a:pt x="10" y="8"/>
                    </a:lnTo>
                    <a:lnTo>
                      <a:pt x="12" y="8"/>
                    </a:lnTo>
                    <a:lnTo>
                      <a:pt x="12" y="2"/>
                    </a:lnTo>
                    <a:lnTo>
                      <a:pt x="19" y="2"/>
                    </a:lnTo>
                    <a:lnTo>
                      <a:pt x="19" y="6"/>
                    </a:lnTo>
                    <a:lnTo>
                      <a:pt x="16" y="6"/>
                    </a:lnTo>
                    <a:lnTo>
                      <a:pt x="16" y="12"/>
                    </a:lnTo>
                    <a:lnTo>
                      <a:pt x="19" y="12"/>
                    </a:lnTo>
                    <a:lnTo>
                      <a:pt x="19" y="39"/>
                    </a:lnTo>
                    <a:lnTo>
                      <a:pt x="14" y="39"/>
                    </a:lnTo>
                    <a:lnTo>
                      <a:pt x="10" y="39"/>
                    </a:lnTo>
                    <a:lnTo>
                      <a:pt x="8" y="39"/>
                    </a:lnTo>
                    <a:lnTo>
                      <a:pt x="6" y="31"/>
                    </a:lnTo>
                    <a:lnTo>
                      <a:pt x="4" y="31"/>
                    </a:lnTo>
                    <a:lnTo>
                      <a:pt x="4" y="23"/>
                    </a:lnTo>
                    <a:lnTo>
                      <a:pt x="4" y="16"/>
                    </a:lnTo>
                    <a:lnTo>
                      <a:pt x="0" y="16"/>
                    </a:lnTo>
                    <a:lnTo>
                      <a:pt x="0" y="12"/>
                    </a:lnTo>
                    <a:lnTo>
                      <a:pt x="4" y="12"/>
                    </a:lnTo>
                    <a:lnTo>
                      <a:pt x="4" y="8"/>
                    </a:lnTo>
                    <a:lnTo>
                      <a:pt x="0" y="8"/>
                    </a:lnTo>
                    <a:lnTo>
                      <a:pt x="4" y="8"/>
                    </a:lnTo>
                    <a:lnTo>
                      <a:pt x="4" y="6"/>
                    </a:lnTo>
                    <a:lnTo>
                      <a:pt x="4" y="8"/>
                    </a:lnTo>
                    <a:lnTo>
                      <a:pt x="4" y="6"/>
                    </a:lnTo>
                    <a:lnTo>
                      <a:pt x="6" y="6"/>
                    </a:lnTo>
                    <a:lnTo>
                      <a:pt x="0" y="6"/>
                    </a:lnTo>
                    <a:lnTo>
                      <a:pt x="0" y="0"/>
                    </a:lnTo>
                    <a:close/>
                    <a:moveTo>
                      <a:pt x="14" y="12"/>
                    </a:moveTo>
                    <a:lnTo>
                      <a:pt x="14" y="14"/>
                    </a:lnTo>
                    <a:lnTo>
                      <a:pt x="14" y="18"/>
                    </a:lnTo>
                    <a:lnTo>
                      <a:pt x="14" y="12"/>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69" name="Freeform 64"/>
              <p:cNvSpPr>
                <a:spLocks noEditPoints="1"/>
              </p:cNvSpPr>
              <p:nvPr/>
            </p:nvSpPr>
            <p:spPr bwMode="auto">
              <a:xfrm>
                <a:off x="2643" y="942"/>
                <a:ext cx="19" cy="39"/>
              </a:xfrm>
              <a:custGeom>
                <a:avLst/>
                <a:gdLst>
                  <a:gd name="T0" fmla="*/ 0 w 19"/>
                  <a:gd name="T1" fmla="*/ 0 h 39"/>
                  <a:gd name="T2" fmla="*/ 12 w 19"/>
                  <a:gd name="T3" fmla="*/ 2 h 39"/>
                  <a:gd name="T4" fmla="*/ 12 w 19"/>
                  <a:gd name="T5" fmla="*/ 6 h 39"/>
                  <a:gd name="T6" fmla="*/ 10 w 19"/>
                  <a:gd name="T7" fmla="*/ 6 h 39"/>
                  <a:gd name="T8" fmla="*/ 10 w 19"/>
                  <a:gd name="T9" fmla="*/ 8 h 39"/>
                  <a:gd name="T10" fmla="*/ 12 w 19"/>
                  <a:gd name="T11" fmla="*/ 8 h 39"/>
                  <a:gd name="T12" fmla="*/ 12 w 19"/>
                  <a:gd name="T13" fmla="*/ 2 h 39"/>
                  <a:gd name="T14" fmla="*/ 19 w 19"/>
                  <a:gd name="T15" fmla="*/ 2 h 39"/>
                  <a:gd name="T16" fmla="*/ 19 w 19"/>
                  <a:gd name="T17" fmla="*/ 6 h 39"/>
                  <a:gd name="T18" fmla="*/ 16 w 19"/>
                  <a:gd name="T19" fmla="*/ 6 h 39"/>
                  <a:gd name="T20" fmla="*/ 16 w 19"/>
                  <a:gd name="T21" fmla="*/ 12 h 39"/>
                  <a:gd name="T22" fmla="*/ 19 w 19"/>
                  <a:gd name="T23" fmla="*/ 12 h 39"/>
                  <a:gd name="T24" fmla="*/ 19 w 19"/>
                  <a:gd name="T25" fmla="*/ 39 h 39"/>
                  <a:gd name="T26" fmla="*/ 14 w 19"/>
                  <a:gd name="T27" fmla="*/ 39 h 39"/>
                  <a:gd name="T28" fmla="*/ 10 w 19"/>
                  <a:gd name="T29" fmla="*/ 39 h 39"/>
                  <a:gd name="T30" fmla="*/ 8 w 19"/>
                  <a:gd name="T31" fmla="*/ 39 h 39"/>
                  <a:gd name="T32" fmla="*/ 6 w 19"/>
                  <a:gd name="T33" fmla="*/ 31 h 39"/>
                  <a:gd name="T34" fmla="*/ 4 w 19"/>
                  <a:gd name="T35" fmla="*/ 31 h 39"/>
                  <a:gd name="T36" fmla="*/ 4 w 19"/>
                  <a:gd name="T37" fmla="*/ 23 h 39"/>
                  <a:gd name="T38" fmla="*/ 4 w 19"/>
                  <a:gd name="T39" fmla="*/ 16 h 39"/>
                  <a:gd name="T40" fmla="*/ 0 w 19"/>
                  <a:gd name="T41" fmla="*/ 16 h 39"/>
                  <a:gd name="T42" fmla="*/ 0 w 19"/>
                  <a:gd name="T43" fmla="*/ 12 h 39"/>
                  <a:gd name="T44" fmla="*/ 4 w 19"/>
                  <a:gd name="T45" fmla="*/ 12 h 39"/>
                  <a:gd name="T46" fmla="*/ 4 w 19"/>
                  <a:gd name="T47" fmla="*/ 8 h 39"/>
                  <a:gd name="T48" fmla="*/ 0 w 19"/>
                  <a:gd name="T49" fmla="*/ 8 h 39"/>
                  <a:gd name="T50" fmla="*/ 4 w 19"/>
                  <a:gd name="T51" fmla="*/ 8 h 39"/>
                  <a:gd name="T52" fmla="*/ 4 w 19"/>
                  <a:gd name="T53" fmla="*/ 6 h 39"/>
                  <a:gd name="T54" fmla="*/ 4 w 19"/>
                  <a:gd name="T55" fmla="*/ 8 h 39"/>
                  <a:gd name="T56" fmla="*/ 4 w 19"/>
                  <a:gd name="T57" fmla="*/ 6 h 39"/>
                  <a:gd name="T58" fmla="*/ 6 w 19"/>
                  <a:gd name="T59" fmla="*/ 6 h 39"/>
                  <a:gd name="T60" fmla="*/ 0 w 19"/>
                  <a:gd name="T61" fmla="*/ 6 h 39"/>
                  <a:gd name="T62" fmla="*/ 0 w 19"/>
                  <a:gd name="T63" fmla="*/ 0 h 39"/>
                  <a:gd name="T64" fmla="*/ 14 w 19"/>
                  <a:gd name="T65" fmla="*/ 12 h 39"/>
                  <a:gd name="T66" fmla="*/ 14 w 19"/>
                  <a:gd name="T67" fmla="*/ 14 h 39"/>
                  <a:gd name="T68" fmla="*/ 14 w 19"/>
                  <a:gd name="T69" fmla="*/ 18 h 39"/>
                  <a:gd name="T70" fmla="*/ 14 w 19"/>
                  <a:gd name="T71" fmla="*/ 12 h 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
                  <a:gd name="T109" fmla="*/ 0 h 39"/>
                  <a:gd name="T110" fmla="*/ 19 w 19"/>
                  <a:gd name="T111" fmla="*/ 39 h 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 h="39">
                    <a:moveTo>
                      <a:pt x="0" y="0"/>
                    </a:moveTo>
                    <a:lnTo>
                      <a:pt x="12" y="2"/>
                    </a:lnTo>
                    <a:lnTo>
                      <a:pt x="12" y="6"/>
                    </a:lnTo>
                    <a:lnTo>
                      <a:pt x="10" y="6"/>
                    </a:lnTo>
                    <a:lnTo>
                      <a:pt x="10" y="8"/>
                    </a:lnTo>
                    <a:lnTo>
                      <a:pt x="12" y="8"/>
                    </a:lnTo>
                    <a:lnTo>
                      <a:pt x="12" y="2"/>
                    </a:lnTo>
                    <a:lnTo>
                      <a:pt x="19" y="2"/>
                    </a:lnTo>
                    <a:lnTo>
                      <a:pt x="19" y="6"/>
                    </a:lnTo>
                    <a:lnTo>
                      <a:pt x="16" y="6"/>
                    </a:lnTo>
                    <a:lnTo>
                      <a:pt x="16" y="12"/>
                    </a:lnTo>
                    <a:lnTo>
                      <a:pt x="19" y="12"/>
                    </a:lnTo>
                    <a:lnTo>
                      <a:pt x="19" y="39"/>
                    </a:lnTo>
                    <a:lnTo>
                      <a:pt x="14" y="39"/>
                    </a:lnTo>
                    <a:lnTo>
                      <a:pt x="10" y="39"/>
                    </a:lnTo>
                    <a:lnTo>
                      <a:pt x="8" y="39"/>
                    </a:lnTo>
                    <a:lnTo>
                      <a:pt x="6" y="31"/>
                    </a:lnTo>
                    <a:lnTo>
                      <a:pt x="4" y="31"/>
                    </a:lnTo>
                    <a:lnTo>
                      <a:pt x="4" y="23"/>
                    </a:lnTo>
                    <a:lnTo>
                      <a:pt x="4" y="16"/>
                    </a:lnTo>
                    <a:lnTo>
                      <a:pt x="0" y="16"/>
                    </a:lnTo>
                    <a:lnTo>
                      <a:pt x="0" y="12"/>
                    </a:lnTo>
                    <a:lnTo>
                      <a:pt x="4" y="12"/>
                    </a:lnTo>
                    <a:lnTo>
                      <a:pt x="4" y="8"/>
                    </a:lnTo>
                    <a:lnTo>
                      <a:pt x="0" y="8"/>
                    </a:lnTo>
                    <a:lnTo>
                      <a:pt x="4" y="8"/>
                    </a:lnTo>
                    <a:lnTo>
                      <a:pt x="4" y="6"/>
                    </a:lnTo>
                    <a:lnTo>
                      <a:pt x="4" y="8"/>
                    </a:lnTo>
                    <a:lnTo>
                      <a:pt x="4" y="6"/>
                    </a:lnTo>
                    <a:lnTo>
                      <a:pt x="6" y="6"/>
                    </a:lnTo>
                    <a:lnTo>
                      <a:pt x="0" y="6"/>
                    </a:lnTo>
                    <a:lnTo>
                      <a:pt x="0" y="0"/>
                    </a:lnTo>
                    <a:moveTo>
                      <a:pt x="14" y="12"/>
                    </a:moveTo>
                    <a:lnTo>
                      <a:pt x="14" y="14"/>
                    </a:lnTo>
                    <a:lnTo>
                      <a:pt x="14" y="18"/>
                    </a:lnTo>
                    <a:lnTo>
                      <a:pt x="14" y="12"/>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70" name="Rectangle 65"/>
              <p:cNvSpPr>
                <a:spLocks noChangeArrowheads="1"/>
              </p:cNvSpPr>
              <p:nvPr/>
            </p:nvSpPr>
            <p:spPr bwMode="auto">
              <a:xfrm>
                <a:off x="2633" y="948"/>
                <a:ext cx="6" cy="6"/>
              </a:xfrm>
              <a:prstGeom prst="rect">
                <a:avLst/>
              </a:prstGeom>
              <a:solidFill>
                <a:srgbClr val="FFFF00">
                  <a:alpha val="50195"/>
                </a:srgbClr>
              </a:solidFill>
              <a:ln w="9525">
                <a:noFill/>
                <a:miter lim="800000"/>
                <a:headEnd/>
                <a:tailEnd/>
              </a:ln>
            </p:spPr>
            <p:txBody>
              <a:bodyPr/>
              <a:lstStyle/>
              <a:p>
                <a:endParaRPr lang="en-US" dirty="0">
                  <a:solidFill>
                    <a:prstClr val="white"/>
                  </a:solidFill>
                </a:endParaRPr>
              </a:p>
            </p:txBody>
          </p:sp>
          <p:sp>
            <p:nvSpPr>
              <p:cNvPr id="11471" name="Rectangle 66"/>
              <p:cNvSpPr>
                <a:spLocks noChangeArrowheads="1"/>
              </p:cNvSpPr>
              <p:nvPr/>
            </p:nvSpPr>
            <p:spPr bwMode="auto">
              <a:xfrm>
                <a:off x="2633" y="948"/>
                <a:ext cx="6" cy="6"/>
              </a:xfrm>
              <a:prstGeom prst="rect">
                <a:avLst/>
              </a:prstGeom>
              <a:solidFill>
                <a:srgbClr val="FFFF00">
                  <a:alpha val="50195"/>
                </a:srgbClr>
              </a:solidFill>
              <a:ln w="9525">
                <a:noFill/>
                <a:miter lim="800000"/>
                <a:headEnd/>
                <a:tailEnd/>
              </a:ln>
            </p:spPr>
            <p:txBody>
              <a:bodyPr/>
              <a:lstStyle/>
              <a:p>
                <a:endParaRPr lang="en-US" dirty="0">
                  <a:solidFill>
                    <a:prstClr val="white"/>
                  </a:solidFill>
                </a:endParaRPr>
              </a:p>
            </p:txBody>
          </p:sp>
          <p:sp>
            <p:nvSpPr>
              <p:cNvPr id="11472" name="Freeform 67"/>
              <p:cNvSpPr>
                <a:spLocks/>
              </p:cNvSpPr>
              <p:nvPr/>
            </p:nvSpPr>
            <p:spPr bwMode="auto">
              <a:xfrm>
                <a:off x="2556" y="948"/>
                <a:ext cx="10" cy="10"/>
              </a:xfrm>
              <a:custGeom>
                <a:avLst/>
                <a:gdLst>
                  <a:gd name="T0" fmla="*/ 0 w 10"/>
                  <a:gd name="T1" fmla="*/ 2 h 10"/>
                  <a:gd name="T2" fmla="*/ 10 w 10"/>
                  <a:gd name="T3" fmla="*/ 0 h 10"/>
                  <a:gd name="T4" fmla="*/ 10 w 10"/>
                  <a:gd name="T5" fmla="*/ 10 h 10"/>
                  <a:gd name="T6" fmla="*/ 0 w 10"/>
                  <a:gd name="T7" fmla="*/ 10 h 10"/>
                  <a:gd name="T8" fmla="*/ 0 w 10"/>
                  <a:gd name="T9" fmla="*/ 2 h 10"/>
                  <a:gd name="T10" fmla="*/ 0 60000 65536"/>
                  <a:gd name="T11" fmla="*/ 0 60000 65536"/>
                  <a:gd name="T12" fmla="*/ 0 60000 65536"/>
                  <a:gd name="T13" fmla="*/ 0 60000 65536"/>
                  <a:gd name="T14" fmla="*/ 0 60000 65536"/>
                  <a:gd name="T15" fmla="*/ 0 w 10"/>
                  <a:gd name="T16" fmla="*/ 0 h 10"/>
                  <a:gd name="T17" fmla="*/ 10 w 10"/>
                  <a:gd name="T18" fmla="*/ 10 h 10"/>
                </a:gdLst>
                <a:ahLst/>
                <a:cxnLst>
                  <a:cxn ang="T10">
                    <a:pos x="T0" y="T1"/>
                  </a:cxn>
                  <a:cxn ang="T11">
                    <a:pos x="T2" y="T3"/>
                  </a:cxn>
                  <a:cxn ang="T12">
                    <a:pos x="T4" y="T5"/>
                  </a:cxn>
                  <a:cxn ang="T13">
                    <a:pos x="T6" y="T7"/>
                  </a:cxn>
                  <a:cxn ang="T14">
                    <a:pos x="T8" y="T9"/>
                  </a:cxn>
                </a:cxnLst>
                <a:rect l="T15" t="T16" r="T17" b="T18"/>
                <a:pathLst>
                  <a:path w="10" h="10">
                    <a:moveTo>
                      <a:pt x="0" y="2"/>
                    </a:moveTo>
                    <a:lnTo>
                      <a:pt x="10" y="0"/>
                    </a:lnTo>
                    <a:lnTo>
                      <a:pt x="10" y="10"/>
                    </a:lnTo>
                    <a:lnTo>
                      <a:pt x="0" y="10"/>
                    </a:lnTo>
                    <a:lnTo>
                      <a:pt x="0" y="2"/>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73" name="Freeform 68"/>
              <p:cNvSpPr>
                <a:spLocks/>
              </p:cNvSpPr>
              <p:nvPr/>
            </p:nvSpPr>
            <p:spPr bwMode="auto">
              <a:xfrm>
                <a:off x="2556" y="948"/>
                <a:ext cx="10" cy="10"/>
              </a:xfrm>
              <a:custGeom>
                <a:avLst/>
                <a:gdLst>
                  <a:gd name="T0" fmla="*/ 0 w 10"/>
                  <a:gd name="T1" fmla="*/ 2 h 10"/>
                  <a:gd name="T2" fmla="*/ 10 w 10"/>
                  <a:gd name="T3" fmla="*/ 0 h 10"/>
                  <a:gd name="T4" fmla="*/ 10 w 10"/>
                  <a:gd name="T5" fmla="*/ 10 h 10"/>
                  <a:gd name="T6" fmla="*/ 0 w 10"/>
                  <a:gd name="T7" fmla="*/ 10 h 10"/>
                  <a:gd name="T8" fmla="*/ 0 w 10"/>
                  <a:gd name="T9" fmla="*/ 2 h 10"/>
                  <a:gd name="T10" fmla="*/ 0 60000 65536"/>
                  <a:gd name="T11" fmla="*/ 0 60000 65536"/>
                  <a:gd name="T12" fmla="*/ 0 60000 65536"/>
                  <a:gd name="T13" fmla="*/ 0 60000 65536"/>
                  <a:gd name="T14" fmla="*/ 0 60000 65536"/>
                  <a:gd name="T15" fmla="*/ 0 w 10"/>
                  <a:gd name="T16" fmla="*/ 0 h 10"/>
                  <a:gd name="T17" fmla="*/ 10 w 10"/>
                  <a:gd name="T18" fmla="*/ 10 h 10"/>
                </a:gdLst>
                <a:ahLst/>
                <a:cxnLst>
                  <a:cxn ang="T10">
                    <a:pos x="T0" y="T1"/>
                  </a:cxn>
                  <a:cxn ang="T11">
                    <a:pos x="T2" y="T3"/>
                  </a:cxn>
                  <a:cxn ang="T12">
                    <a:pos x="T4" y="T5"/>
                  </a:cxn>
                  <a:cxn ang="T13">
                    <a:pos x="T6" y="T7"/>
                  </a:cxn>
                  <a:cxn ang="T14">
                    <a:pos x="T8" y="T9"/>
                  </a:cxn>
                </a:cxnLst>
                <a:rect l="T15" t="T16" r="T17" b="T18"/>
                <a:pathLst>
                  <a:path w="10" h="10">
                    <a:moveTo>
                      <a:pt x="0" y="2"/>
                    </a:moveTo>
                    <a:lnTo>
                      <a:pt x="10" y="0"/>
                    </a:lnTo>
                    <a:lnTo>
                      <a:pt x="10" y="10"/>
                    </a:lnTo>
                    <a:lnTo>
                      <a:pt x="0" y="10"/>
                    </a:lnTo>
                    <a:lnTo>
                      <a:pt x="0" y="2"/>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74" name="Freeform 69"/>
              <p:cNvSpPr>
                <a:spLocks/>
              </p:cNvSpPr>
              <p:nvPr/>
            </p:nvSpPr>
            <p:spPr bwMode="auto">
              <a:xfrm>
                <a:off x="3048" y="950"/>
                <a:ext cx="20" cy="12"/>
              </a:xfrm>
              <a:custGeom>
                <a:avLst/>
                <a:gdLst>
                  <a:gd name="T0" fmla="*/ 0 w 20"/>
                  <a:gd name="T1" fmla="*/ 10 h 12"/>
                  <a:gd name="T2" fmla="*/ 0 w 20"/>
                  <a:gd name="T3" fmla="*/ 6 h 12"/>
                  <a:gd name="T4" fmla="*/ 4 w 20"/>
                  <a:gd name="T5" fmla="*/ 0 h 12"/>
                  <a:gd name="T6" fmla="*/ 20 w 20"/>
                  <a:gd name="T7" fmla="*/ 0 h 12"/>
                  <a:gd name="T8" fmla="*/ 20 w 20"/>
                  <a:gd name="T9" fmla="*/ 12 h 12"/>
                  <a:gd name="T10" fmla="*/ 18 w 20"/>
                  <a:gd name="T11" fmla="*/ 12 h 12"/>
                  <a:gd name="T12" fmla="*/ 10 w 20"/>
                  <a:gd name="T13" fmla="*/ 12 h 12"/>
                  <a:gd name="T14" fmla="*/ 8 w 20"/>
                  <a:gd name="T15" fmla="*/ 12 h 12"/>
                  <a:gd name="T16" fmla="*/ 8 w 20"/>
                  <a:gd name="T17" fmla="*/ 10 h 12"/>
                  <a:gd name="T18" fmla="*/ 4 w 20"/>
                  <a:gd name="T19" fmla="*/ 10 h 12"/>
                  <a:gd name="T20" fmla="*/ 4 w 20"/>
                  <a:gd name="T21" fmla="*/ 6 h 12"/>
                  <a:gd name="T22" fmla="*/ 0 w 20"/>
                  <a:gd name="T23" fmla="*/ 1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12"/>
                  <a:gd name="T38" fmla="*/ 20 w 20"/>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12">
                    <a:moveTo>
                      <a:pt x="0" y="10"/>
                    </a:moveTo>
                    <a:lnTo>
                      <a:pt x="0" y="6"/>
                    </a:lnTo>
                    <a:lnTo>
                      <a:pt x="4" y="0"/>
                    </a:lnTo>
                    <a:lnTo>
                      <a:pt x="20" y="0"/>
                    </a:lnTo>
                    <a:lnTo>
                      <a:pt x="20" y="12"/>
                    </a:lnTo>
                    <a:lnTo>
                      <a:pt x="18" y="12"/>
                    </a:lnTo>
                    <a:lnTo>
                      <a:pt x="10" y="12"/>
                    </a:lnTo>
                    <a:lnTo>
                      <a:pt x="8" y="12"/>
                    </a:lnTo>
                    <a:lnTo>
                      <a:pt x="8" y="10"/>
                    </a:lnTo>
                    <a:lnTo>
                      <a:pt x="4" y="10"/>
                    </a:lnTo>
                    <a:lnTo>
                      <a:pt x="4" y="6"/>
                    </a:lnTo>
                    <a:lnTo>
                      <a:pt x="0" y="10"/>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75" name="Freeform 70"/>
              <p:cNvSpPr>
                <a:spLocks/>
              </p:cNvSpPr>
              <p:nvPr/>
            </p:nvSpPr>
            <p:spPr bwMode="auto">
              <a:xfrm>
                <a:off x="3048" y="950"/>
                <a:ext cx="20" cy="12"/>
              </a:xfrm>
              <a:custGeom>
                <a:avLst/>
                <a:gdLst>
                  <a:gd name="T0" fmla="*/ 0 w 20"/>
                  <a:gd name="T1" fmla="*/ 10 h 12"/>
                  <a:gd name="T2" fmla="*/ 0 w 20"/>
                  <a:gd name="T3" fmla="*/ 6 h 12"/>
                  <a:gd name="T4" fmla="*/ 4 w 20"/>
                  <a:gd name="T5" fmla="*/ 0 h 12"/>
                  <a:gd name="T6" fmla="*/ 20 w 20"/>
                  <a:gd name="T7" fmla="*/ 0 h 12"/>
                  <a:gd name="T8" fmla="*/ 20 w 20"/>
                  <a:gd name="T9" fmla="*/ 12 h 12"/>
                  <a:gd name="T10" fmla="*/ 18 w 20"/>
                  <a:gd name="T11" fmla="*/ 12 h 12"/>
                  <a:gd name="T12" fmla="*/ 10 w 20"/>
                  <a:gd name="T13" fmla="*/ 12 h 12"/>
                  <a:gd name="T14" fmla="*/ 8 w 20"/>
                  <a:gd name="T15" fmla="*/ 12 h 12"/>
                  <a:gd name="T16" fmla="*/ 8 w 20"/>
                  <a:gd name="T17" fmla="*/ 10 h 12"/>
                  <a:gd name="T18" fmla="*/ 4 w 20"/>
                  <a:gd name="T19" fmla="*/ 10 h 12"/>
                  <a:gd name="T20" fmla="*/ 4 w 20"/>
                  <a:gd name="T21" fmla="*/ 6 h 12"/>
                  <a:gd name="T22" fmla="*/ 0 w 20"/>
                  <a:gd name="T23" fmla="*/ 1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12"/>
                  <a:gd name="T38" fmla="*/ 20 w 20"/>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12">
                    <a:moveTo>
                      <a:pt x="0" y="10"/>
                    </a:moveTo>
                    <a:lnTo>
                      <a:pt x="0" y="6"/>
                    </a:lnTo>
                    <a:lnTo>
                      <a:pt x="4" y="0"/>
                    </a:lnTo>
                    <a:lnTo>
                      <a:pt x="20" y="0"/>
                    </a:lnTo>
                    <a:lnTo>
                      <a:pt x="20" y="12"/>
                    </a:lnTo>
                    <a:lnTo>
                      <a:pt x="18" y="12"/>
                    </a:lnTo>
                    <a:lnTo>
                      <a:pt x="10" y="12"/>
                    </a:lnTo>
                    <a:lnTo>
                      <a:pt x="8" y="12"/>
                    </a:lnTo>
                    <a:lnTo>
                      <a:pt x="8" y="10"/>
                    </a:lnTo>
                    <a:lnTo>
                      <a:pt x="4" y="10"/>
                    </a:lnTo>
                    <a:lnTo>
                      <a:pt x="4" y="6"/>
                    </a:lnTo>
                    <a:lnTo>
                      <a:pt x="0" y="10"/>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76" name="Freeform 71"/>
              <p:cNvSpPr>
                <a:spLocks/>
              </p:cNvSpPr>
              <p:nvPr/>
            </p:nvSpPr>
            <p:spPr bwMode="auto">
              <a:xfrm>
                <a:off x="2547" y="963"/>
                <a:ext cx="19" cy="14"/>
              </a:xfrm>
              <a:custGeom>
                <a:avLst/>
                <a:gdLst>
                  <a:gd name="T0" fmla="*/ 0 w 19"/>
                  <a:gd name="T1" fmla="*/ 10 h 14"/>
                  <a:gd name="T2" fmla="*/ 0 w 19"/>
                  <a:gd name="T3" fmla="*/ 2 h 14"/>
                  <a:gd name="T4" fmla="*/ 19 w 19"/>
                  <a:gd name="T5" fmla="*/ 0 h 14"/>
                  <a:gd name="T6" fmla="*/ 19 w 19"/>
                  <a:gd name="T7" fmla="*/ 4 h 14"/>
                  <a:gd name="T8" fmla="*/ 9 w 19"/>
                  <a:gd name="T9" fmla="*/ 4 h 14"/>
                  <a:gd name="T10" fmla="*/ 9 w 19"/>
                  <a:gd name="T11" fmla="*/ 8 h 14"/>
                  <a:gd name="T12" fmla="*/ 9 w 19"/>
                  <a:gd name="T13" fmla="*/ 10 h 14"/>
                  <a:gd name="T14" fmla="*/ 9 w 19"/>
                  <a:gd name="T15" fmla="*/ 14 h 14"/>
                  <a:gd name="T16" fmla="*/ 0 w 19"/>
                  <a:gd name="T17" fmla="*/ 14 h 14"/>
                  <a:gd name="T18" fmla="*/ 0 w 19"/>
                  <a:gd name="T19" fmla="*/ 1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14"/>
                  <a:gd name="T32" fmla="*/ 19 w 19"/>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14">
                    <a:moveTo>
                      <a:pt x="0" y="10"/>
                    </a:moveTo>
                    <a:lnTo>
                      <a:pt x="0" y="2"/>
                    </a:lnTo>
                    <a:lnTo>
                      <a:pt x="19" y="0"/>
                    </a:lnTo>
                    <a:lnTo>
                      <a:pt x="19" y="4"/>
                    </a:lnTo>
                    <a:lnTo>
                      <a:pt x="9" y="4"/>
                    </a:lnTo>
                    <a:lnTo>
                      <a:pt x="9" y="8"/>
                    </a:lnTo>
                    <a:lnTo>
                      <a:pt x="9" y="10"/>
                    </a:lnTo>
                    <a:lnTo>
                      <a:pt x="9" y="14"/>
                    </a:lnTo>
                    <a:lnTo>
                      <a:pt x="0" y="14"/>
                    </a:lnTo>
                    <a:lnTo>
                      <a:pt x="0" y="10"/>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77" name="Freeform 72"/>
              <p:cNvSpPr>
                <a:spLocks/>
              </p:cNvSpPr>
              <p:nvPr/>
            </p:nvSpPr>
            <p:spPr bwMode="auto">
              <a:xfrm>
                <a:off x="2547" y="963"/>
                <a:ext cx="19" cy="14"/>
              </a:xfrm>
              <a:custGeom>
                <a:avLst/>
                <a:gdLst>
                  <a:gd name="T0" fmla="*/ 0 w 19"/>
                  <a:gd name="T1" fmla="*/ 10 h 14"/>
                  <a:gd name="T2" fmla="*/ 0 w 19"/>
                  <a:gd name="T3" fmla="*/ 2 h 14"/>
                  <a:gd name="T4" fmla="*/ 19 w 19"/>
                  <a:gd name="T5" fmla="*/ 0 h 14"/>
                  <a:gd name="T6" fmla="*/ 19 w 19"/>
                  <a:gd name="T7" fmla="*/ 4 h 14"/>
                  <a:gd name="T8" fmla="*/ 9 w 19"/>
                  <a:gd name="T9" fmla="*/ 4 h 14"/>
                  <a:gd name="T10" fmla="*/ 9 w 19"/>
                  <a:gd name="T11" fmla="*/ 8 h 14"/>
                  <a:gd name="T12" fmla="*/ 9 w 19"/>
                  <a:gd name="T13" fmla="*/ 10 h 14"/>
                  <a:gd name="T14" fmla="*/ 9 w 19"/>
                  <a:gd name="T15" fmla="*/ 14 h 14"/>
                  <a:gd name="T16" fmla="*/ 0 w 19"/>
                  <a:gd name="T17" fmla="*/ 14 h 14"/>
                  <a:gd name="T18" fmla="*/ 0 w 19"/>
                  <a:gd name="T19" fmla="*/ 1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14"/>
                  <a:gd name="T32" fmla="*/ 19 w 19"/>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14">
                    <a:moveTo>
                      <a:pt x="0" y="10"/>
                    </a:moveTo>
                    <a:lnTo>
                      <a:pt x="0" y="2"/>
                    </a:lnTo>
                    <a:lnTo>
                      <a:pt x="19" y="0"/>
                    </a:lnTo>
                    <a:lnTo>
                      <a:pt x="19" y="4"/>
                    </a:lnTo>
                    <a:lnTo>
                      <a:pt x="9" y="4"/>
                    </a:lnTo>
                    <a:lnTo>
                      <a:pt x="9" y="8"/>
                    </a:lnTo>
                    <a:lnTo>
                      <a:pt x="9" y="10"/>
                    </a:lnTo>
                    <a:lnTo>
                      <a:pt x="9" y="14"/>
                    </a:lnTo>
                    <a:lnTo>
                      <a:pt x="0" y="14"/>
                    </a:lnTo>
                    <a:lnTo>
                      <a:pt x="0" y="10"/>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78" name="Freeform 73"/>
              <p:cNvSpPr>
                <a:spLocks/>
              </p:cNvSpPr>
              <p:nvPr/>
            </p:nvSpPr>
            <p:spPr bwMode="auto">
              <a:xfrm>
                <a:off x="2672" y="965"/>
                <a:ext cx="10" cy="16"/>
              </a:xfrm>
              <a:custGeom>
                <a:avLst/>
                <a:gdLst>
                  <a:gd name="T0" fmla="*/ 0 w 10"/>
                  <a:gd name="T1" fmla="*/ 4 h 16"/>
                  <a:gd name="T2" fmla="*/ 0 w 10"/>
                  <a:gd name="T3" fmla="*/ 0 h 16"/>
                  <a:gd name="T4" fmla="*/ 6 w 10"/>
                  <a:gd name="T5" fmla="*/ 0 h 16"/>
                  <a:gd name="T6" fmla="*/ 6 w 10"/>
                  <a:gd name="T7" fmla="*/ 4 h 16"/>
                  <a:gd name="T8" fmla="*/ 6 w 10"/>
                  <a:gd name="T9" fmla="*/ 6 h 16"/>
                  <a:gd name="T10" fmla="*/ 10 w 10"/>
                  <a:gd name="T11" fmla="*/ 6 h 16"/>
                  <a:gd name="T12" fmla="*/ 10 w 10"/>
                  <a:gd name="T13" fmla="*/ 10 h 16"/>
                  <a:gd name="T14" fmla="*/ 6 w 10"/>
                  <a:gd name="T15" fmla="*/ 14 h 16"/>
                  <a:gd name="T16" fmla="*/ 6 w 10"/>
                  <a:gd name="T17" fmla="*/ 16 h 16"/>
                  <a:gd name="T18" fmla="*/ 2 w 10"/>
                  <a:gd name="T19" fmla="*/ 16 h 16"/>
                  <a:gd name="T20" fmla="*/ 2 w 10"/>
                  <a:gd name="T21" fmla="*/ 6 h 16"/>
                  <a:gd name="T22" fmla="*/ 0 w 10"/>
                  <a:gd name="T23" fmla="*/ 6 h 16"/>
                  <a:gd name="T24" fmla="*/ 0 w 10"/>
                  <a:gd name="T25" fmla="*/ 4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6"/>
                  <a:gd name="T41" fmla="*/ 10 w 10"/>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6">
                    <a:moveTo>
                      <a:pt x="0" y="4"/>
                    </a:moveTo>
                    <a:lnTo>
                      <a:pt x="0" y="0"/>
                    </a:lnTo>
                    <a:lnTo>
                      <a:pt x="6" y="0"/>
                    </a:lnTo>
                    <a:lnTo>
                      <a:pt x="6" y="4"/>
                    </a:lnTo>
                    <a:lnTo>
                      <a:pt x="6" y="6"/>
                    </a:lnTo>
                    <a:lnTo>
                      <a:pt x="10" y="6"/>
                    </a:lnTo>
                    <a:lnTo>
                      <a:pt x="10" y="10"/>
                    </a:lnTo>
                    <a:lnTo>
                      <a:pt x="6" y="14"/>
                    </a:lnTo>
                    <a:lnTo>
                      <a:pt x="6" y="16"/>
                    </a:lnTo>
                    <a:lnTo>
                      <a:pt x="2" y="16"/>
                    </a:lnTo>
                    <a:lnTo>
                      <a:pt x="2" y="6"/>
                    </a:lnTo>
                    <a:lnTo>
                      <a:pt x="0" y="6"/>
                    </a:lnTo>
                    <a:lnTo>
                      <a:pt x="0" y="4"/>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79" name="Freeform 74"/>
              <p:cNvSpPr>
                <a:spLocks/>
              </p:cNvSpPr>
              <p:nvPr/>
            </p:nvSpPr>
            <p:spPr bwMode="auto">
              <a:xfrm>
                <a:off x="2672" y="965"/>
                <a:ext cx="10" cy="16"/>
              </a:xfrm>
              <a:custGeom>
                <a:avLst/>
                <a:gdLst>
                  <a:gd name="T0" fmla="*/ 0 w 10"/>
                  <a:gd name="T1" fmla="*/ 4 h 16"/>
                  <a:gd name="T2" fmla="*/ 0 w 10"/>
                  <a:gd name="T3" fmla="*/ 0 h 16"/>
                  <a:gd name="T4" fmla="*/ 6 w 10"/>
                  <a:gd name="T5" fmla="*/ 0 h 16"/>
                  <a:gd name="T6" fmla="*/ 6 w 10"/>
                  <a:gd name="T7" fmla="*/ 4 h 16"/>
                  <a:gd name="T8" fmla="*/ 6 w 10"/>
                  <a:gd name="T9" fmla="*/ 6 h 16"/>
                  <a:gd name="T10" fmla="*/ 10 w 10"/>
                  <a:gd name="T11" fmla="*/ 6 h 16"/>
                  <a:gd name="T12" fmla="*/ 10 w 10"/>
                  <a:gd name="T13" fmla="*/ 10 h 16"/>
                  <a:gd name="T14" fmla="*/ 6 w 10"/>
                  <a:gd name="T15" fmla="*/ 14 h 16"/>
                  <a:gd name="T16" fmla="*/ 6 w 10"/>
                  <a:gd name="T17" fmla="*/ 16 h 16"/>
                  <a:gd name="T18" fmla="*/ 2 w 10"/>
                  <a:gd name="T19" fmla="*/ 16 h 16"/>
                  <a:gd name="T20" fmla="*/ 2 w 10"/>
                  <a:gd name="T21" fmla="*/ 6 h 16"/>
                  <a:gd name="T22" fmla="*/ 0 w 10"/>
                  <a:gd name="T23" fmla="*/ 6 h 16"/>
                  <a:gd name="T24" fmla="*/ 0 w 10"/>
                  <a:gd name="T25" fmla="*/ 4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6"/>
                  <a:gd name="T41" fmla="*/ 10 w 10"/>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6">
                    <a:moveTo>
                      <a:pt x="0" y="4"/>
                    </a:moveTo>
                    <a:lnTo>
                      <a:pt x="0" y="0"/>
                    </a:lnTo>
                    <a:lnTo>
                      <a:pt x="6" y="0"/>
                    </a:lnTo>
                    <a:lnTo>
                      <a:pt x="6" y="4"/>
                    </a:lnTo>
                    <a:lnTo>
                      <a:pt x="6" y="6"/>
                    </a:lnTo>
                    <a:lnTo>
                      <a:pt x="10" y="6"/>
                    </a:lnTo>
                    <a:lnTo>
                      <a:pt x="10" y="10"/>
                    </a:lnTo>
                    <a:lnTo>
                      <a:pt x="6" y="14"/>
                    </a:lnTo>
                    <a:lnTo>
                      <a:pt x="6" y="16"/>
                    </a:lnTo>
                    <a:lnTo>
                      <a:pt x="2" y="16"/>
                    </a:lnTo>
                    <a:lnTo>
                      <a:pt x="2" y="6"/>
                    </a:lnTo>
                    <a:lnTo>
                      <a:pt x="0" y="6"/>
                    </a:lnTo>
                    <a:lnTo>
                      <a:pt x="0" y="4"/>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80" name="Freeform 75"/>
              <p:cNvSpPr>
                <a:spLocks/>
              </p:cNvSpPr>
              <p:nvPr/>
            </p:nvSpPr>
            <p:spPr bwMode="auto">
              <a:xfrm>
                <a:off x="2454" y="971"/>
                <a:ext cx="187" cy="226"/>
              </a:xfrm>
              <a:custGeom>
                <a:avLst/>
                <a:gdLst>
                  <a:gd name="T0" fmla="*/ 181 w 187"/>
                  <a:gd name="T1" fmla="*/ 74 h 226"/>
                  <a:gd name="T2" fmla="*/ 187 w 187"/>
                  <a:gd name="T3" fmla="*/ 75 h 226"/>
                  <a:gd name="T4" fmla="*/ 185 w 187"/>
                  <a:gd name="T5" fmla="*/ 81 h 226"/>
                  <a:gd name="T6" fmla="*/ 181 w 187"/>
                  <a:gd name="T7" fmla="*/ 89 h 226"/>
                  <a:gd name="T8" fmla="*/ 179 w 187"/>
                  <a:gd name="T9" fmla="*/ 91 h 226"/>
                  <a:gd name="T10" fmla="*/ 179 w 187"/>
                  <a:gd name="T11" fmla="*/ 99 h 226"/>
                  <a:gd name="T12" fmla="*/ 176 w 187"/>
                  <a:gd name="T13" fmla="*/ 101 h 226"/>
                  <a:gd name="T14" fmla="*/ 179 w 187"/>
                  <a:gd name="T15" fmla="*/ 106 h 226"/>
                  <a:gd name="T16" fmla="*/ 176 w 187"/>
                  <a:gd name="T17" fmla="*/ 122 h 226"/>
                  <a:gd name="T18" fmla="*/ 164 w 187"/>
                  <a:gd name="T19" fmla="*/ 135 h 226"/>
                  <a:gd name="T20" fmla="*/ 158 w 187"/>
                  <a:gd name="T21" fmla="*/ 139 h 226"/>
                  <a:gd name="T22" fmla="*/ 158 w 187"/>
                  <a:gd name="T23" fmla="*/ 155 h 226"/>
                  <a:gd name="T24" fmla="*/ 149 w 187"/>
                  <a:gd name="T25" fmla="*/ 157 h 226"/>
                  <a:gd name="T26" fmla="*/ 139 w 187"/>
                  <a:gd name="T27" fmla="*/ 145 h 226"/>
                  <a:gd name="T28" fmla="*/ 139 w 187"/>
                  <a:gd name="T29" fmla="*/ 187 h 226"/>
                  <a:gd name="T30" fmla="*/ 143 w 187"/>
                  <a:gd name="T31" fmla="*/ 191 h 226"/>
                  <a:gd name="T32" fmla="*/ 143 w 187"/>
                  <a:gd name="T33" fmla="*/ 197 h 226"/>
                  <a:gd name="T34" fmla="*/ 137 w 187"/>
                  <a:gd name="T35" fmla="*/ 211 h 226"/>
                  <a:gd name="T36" fmla="*/ 137 w 187"/>
                  <a:gd name="T37" fmla="*/ 216 h 226"/>
                  <a:gd name="T38" fmla="*/ 133 w 187"/>
                  <a:gd name="T39" fmla="*/ 222 h 226"/>
                  <a:gd name="T40" fmla="*/ 118 w 187"/>
                  <a:gd name="T41" fmla="*/ 211 h 226"/>
                  <a:gd name="T42" fmla="*/ 77 w 187"/>
                  <a:gd name="T43" fmla="*/ 211 h 226"/>
                  <a:gd name="T44" fmla="*/ 68 w 187"/>
                  <a:gd name="T45" fmla="*/ 203 h 226"/>
                  <a:gd name="T46" fmla="*/ 31 w 187"/>
                  <a:gd name="T47" fmla="*/ 214 h 226"/>
                  <a:gd name="T48" fmla="*/ 2 w 187"/>
                  <a:gd name="T49" fmla="*/ 207 h 226"/>
                  <a:gd name="T50" fmla="*/ 2 w 187"/>
                  <a:gd name="T51" fmla="*/ 137 h 226"/>
                  <a:gd name="T52" fmla="*/ 25 w 187"/>
                  <a:gd name="T53" fmla="*/ 106 h 226"/>
                  <a:gd name="T54" fmla="*/ 19 w 187"/>
                  <a:gd name="T55" fmla="*/ 89 h 226"/>
                  <a:gd name="T56" fmla="*/ 35 w 187"/>
                  <a:gd name="T57" fmla="*/ 70 h 226"/>
                  <a:gd name="T58" fmla="*/ 35 w 187"/>
                  <a:gd name="T59" fmla="*/ 45 h 226"/>
                  <a:gd name="T60" fmla="*/ 35 w 187"/>
                  <a:gd name="T61" fmla="*/ 39 h 226"/>
                  <a:gd name="T62" fmla="*/ 33 w 187"/>
                  <a:gd name="T63" fmla="*/ 14 h 226"/>
                  <a:gd name="T64" fmla="*/ 62 w 187"/>
                  <a:gd name="T65" fmla="*/ 0 h 226"/>
                  <a:gd name="T66" fmla="*/ 68 w 187"/>
                  <a:gd name="T67" fmla="*/ 25 h 226"/>
                  <a:gd name="T68" fmla="*/ 66 w 187"/>
                  <a:gd name="T69" fmla="*/ 35 h 226"/>
                  <a:gd name="T70" fmla="*/ 66 w 187"/>
                  <a:gd name="T71" fmla="*/ 41 h 226"/>
                  <a:gd name="T72" fmla="*/ 66 w 187"/>
                  <a:gd name="T73" fmla="*/ 60 h 226"/>
                  <a:gd name="T74" fmla="*/ 96 w 187"/>
                  <a:gd name="T75" fmla="*/ 58 h 226"/>
                  <a:gd name="T76" fmla="*/ 131 w 187"/>
                  <a:gd name="T77" fmla="*/ 48 h 226"/>
                  <a:gd name="T78" fmla="*/ 147 w 187"/>
                  <a:gd name="T79" fmla="*/ 54 h 226"/>
                  <a:gd name="T80" fmla="*/ 160 w 187"/>
                  <a:gd name="T81" fmla="*/ 54 h 226"/>
                  <a:gd name="T82" fmla="*/ 176 w 187"/>
                  <a:gd name="T83" fmla="*/ 45 h 2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7"/>
                  <a:gd name="T127" fmla="*/ 0 h 226"/>
                  <a:gd name="T128" fmla="*/ 187 w 187"/>
                  <a:gd name="T129" fmla="*/ 226 h 22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7" h="226">
                    <a:moveTo>
                      <a:pt x="178" y="50"/>
                    </a:moveTo>
                    <a:lnTo>
                      <a:pt x="181" y="74"/>
                    </a:lnTo>
                    <a:lnTo>
                      <a:pt x="187" y="74"/>
                    </a:lnTo>
                    <a:lnTo>
                      <a:pt x="187" y="75"/>
                    </a:lnTo>
                    <a:lnTo>
                      <a:pt x="185" y="79"/>
                    </a:lnTo>
                    <a:lnTo>
                      <a:pt x="185" y="81"/>
                    </a:lnTo>
                    <a:lnTo>
                      <a:pt x="181" y="85"/>
                    </a:lnTo>
                    <a:lnTo>
                      <a:pt x="181" y="89"/>
                    </a:lnTo>
                    <a:lnTo>
                      <a:pt x="181" y="91"/>
                    </a:lnTo>
                    <a:lnTo>
                      <a:pt x="179" y="91"/>
                    </a:lnTo>
                    <a:lnTo>
                      <a:pt x="179" y="95"/>
                    </a:lnTo>
                    <a:lnTo>
                      <a:pt x="179" y="99"/>
                    </a:lnTo>
                    <a:lnTo>
                      <a:pt x="179" y="101"/>
                    </a:lnTo>
                    <a:lnTo>
                      <a:pt x="176" y="101"/>
                    </a:lnTo>
                    <a:lnTo>
                      <a:pt x="176" y="104"/>
                    </a:lnTo>
                    <a:lnTo>
                      <a:pt x="179" y="106"/>
                    </a:lnTo>
                    <a:lnTo>
                      <a:pt x="179" y="110"/>
                    </a:lnTo>
                    <a:lnTo>
                      <a:pt x="176" y="122"/>
                    </a:lnTo>
                    <a:lnTo>
                      <a:pt x="166" y="122"/>
                    </a:lnTo>
                    <a:lnTo>
                      <a:pt x="164" y="135"/>
                    </a:lnTo>
                    <a:lnTo>
                      <a:pt x="158" y="131"/>
                    </a:lnTo>
                    <a:lnTo>
                      <a:pt x="158" y="139"/>
                    </a:lnTo>
                    <a:lnTo>
                      <a:pt x="158" y="145"/>
                    </a:lnTo>
                    <a:lnTo>
                      <a:pt x="158" y="155"/>
                    </a:lnTo>
                    <a:lnTo>
                      <a:pt x="149" y="155"/>
                    </a:lnTo>
                    <a:lnTo>
                      <a:pt x="149" y="157"/>
                    </a:lnTo>
                    <a:lnTo>
                      <a:pt x="143" y="157"/>
                    </a:lnTo>
                    <a:lnTo>
                      <a:pt x="139" y="145"/>
                    </a:lnTo>
                    <a:lnTo>
                      <a:pt x="135" y="157"/>
                    </a:lnTo>
                    <a:lnTo>
                      <a:pt x="139" y="187"/>
                    </a:lnTo>
                    <a:lnTo>
                      <a:pt x="143" y="187"/>
                    </a:lnTo>
                    <a:lnTo>
                      <a:pt x="143" y="191"/>
                    </a:lnTo>
                    <a:lnTo>
                      <a:pt x="143" y="195"/>
                    </a:lnTo>
                    <a:lnTo>
                      <a:pt x="143" y="197"/>
                    </a:lnTo>
                    <a:lnTo>
                      <a:pt x="143" y="201"/>
                    </a:lnTo>
                    <a:lnTo>
                      <a:pt x="137" y="211"/>
                    </a:lnTo>
                    <a:lnTo>
                      <a:pt x="137" y="213"/>
                    </a:lnTo>
                    <a:lnTo>
                      <a:pt x="137" y="216"/>
                    </a:lnTo>
                    <a:lnTo>
                      <a:pt x="133" y="220"/>
                    </a:lnTo>
                    <a:lnTo>
                      <a:pt x="133" y="222"/>
                    </a:lnTo>
                    <a:lnTo>
                      <a:pt x="131" y="226"/>
                    </a:lnTo>
                    <a:lnTo>
                      <a:pt x="118" y="211"/>
                    </a:lnTo>
                    <a:lnTo>
                      <a:pt x="93" y="211"/>
                    </a:lnTo>
                    <a:lnTo>
                      <a:pt x="77" y="211"/>
                    </a:lnTo>
                    <a:lnTo>
                      <a:pt x="83" y="199"/>
                    </a:lnTo>
                    <a:lnTo>
                      <a:pt x="68" y="203"/>
                    </a:lnTo>
                    <a:lnTo>
                      <a:pt x="68" y="211"/>
                    </a:lnTo>
                    <a:lnTo>
                      <a:pt x="31" y="214"/>
                    </a:lnTo>
                    <a:lnTo>
                      <a:pt x="2" y="216"/>
                    </a:lnTo>
                    <a:lnTo>
                      <a:pt x="2" y="207"/>
                    </a:lnTo>
                    <a:lnTo>
                      <a:pt x="2" y="182"/>
                    </a:lnTo>
                    <a:lnTo>
                      <a:pt x="2" y="137"/>
                    </a:lnTo>
                    <a:lnTo>
                      <a:pt x="0" y="106"/>
                    </a:lnTo>
                    <a:lnTo>
                      <a:pt x="25" y="106"/>
                    </a:lnTo>
                    <a:lnTo>
                      <a:pt x="25" y="87"/>
                    </a:lnTo>
                    <a:lnTo>
                      <a:pt x="19" y="89"/>
                    </a:lnTo>
                    <a:lnTo>
                      <a:pt x="19" y="79"/>
                    </a:lnTo>
                    <a:lnTo>
                      <a:pt x="35" y="70"/>
                    </a:lnTo>
                    <a:lnTo>
                      <a:pt x="35" y="48"/>
                    </a:lnTo>
                    <a:lnTo>
                      <a:pt x="35" y="45"/>
                    </a:lnTo>
                    <a:lnTo>
                      <a:pt x="35" y="41"/>
                    </a:lnTo>
                    <a:lnTo>
                      <a:pt x="35" y="39"/>
                    </a:lnTo>
                    <a:lnTo>
                      <a:pt x="35" y="29"/>
                    </a:lnTo>
                    <a:lnTo>
                      <a:pt x="33" y="14"/>
                    </a:lnTo>
                    <a:lnTo>
                      <a:pt x="33" y="0"/>
                    </a:lnTo>
                    <a:lnTo>
                      <a:pt x="62" y="0"/>
                    </a:lnTo>
                    <a:lnTo>
                      <a:pt x="66" y="16"/>
                    </a:lnTo>
                    <a:lnTo>
                      <a:pt x="68" y="25"/>
                    </a:lnTo>
                    <a:lnTo>
                      <a:pt x="68" y="31"/>
                    </a:lnTo>
                    <a:lnTo>
                      <a:pt x="66" y="35"/>
                    </a:lnTo>
                    <a:lnTo>
                      <a:pt x="66" y="37"/>
                    </a:lnTo>
                    <a:lnTo>
                      <a:pt x="66" y="41"/>
                    </a:lnTo>
                    <a:lnTo>
                      <a:pt x="66" y="46"/>
                    </a:lnTo>
                    <a:lnTo>
                      <a:pt x="66" y="60"/>
                    </a:lnTo>
                    <a:lnTo>
                      <a:pt x="95" y="58"/>
                    </a:lnTo>
                    <a:lnTo>
                      <a:pt x="96" y="58"/>
                    </a:lnTo>
                    <a:lnTo>
                      <a:pt x="131" y="58"/>
                    </a:lnTo>
                    <a:lnTo>
                      <a:pt x="131" y="48"/>
                    </a:lnTo>
                    <a:lnTo>
                      <a:pt x="147" y="48"/>
                    </a:lnTo>
                    <a:lnTo>
                      <a:pt x="147" y="54"/>
                    </a:lnTo>
                    <a:lnTo>
                      <a:pt x="152" y="54"/>
                    </a:lnTo>
                    <a:lnTo>
                      <a:pt x="160" y="54"/>
                    </a:lnTo>
                    <a:lnTo>
                      <a:pt x="158" y="45"/>
                    </a:lnTo>
                    <a:lnTo>
                      <a:pt x="176" y="45"/>
                    </a:lnTo>
                    <a:lnTo>
                      <a:pt x="178" y="50"/>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81" name="Freeform 76"/>
              <p:cNvSpPr>
                <a:spLocks/>
              </p:cNvSpPr>
              <p:nvPr/>
            </p:nvSpPr>
            <p:spPr bwMode="auto">
              <a:xfrm>
                <a:off x="2454" y="971"/>
                <a:ext cx="187" cy="226"/>
              </a:xfrm>
              <a:custGeom>
                <a:avLst/>
                <a:gdLst>
                  <a:gd name="T0" fmla="*/ 181 w 187"/>
                  <a:gd name="T1" fmla="*/ 74 h 226"/>
                  <a:gd name="T2" fmla="*/ 187 w 187"/>
                  <a:gd name="T3" fmla="*/ 75 h 226"/>
                  <a:gd name="T4" fmla="*/ 185 w 187"/>
                  <a:gd name="T5" fmla="*/ 81 h 226"/>
                  <a:gd name="T6" fmla="*/ 181 w 187"/>
                  <a:gd name="T7" fmla="*/ 89 h 226"/>
                  <a:gd name="T8" fmla="*/ 179 w 187"/>
                  <a:gd name="T9" fmla="*/ 91 h 226"/>
                  <a:gd name="T10" fmla="*/ 179 w 187"/>
                  <a:gd name="T11" fmla="*/ 99 h 226"/>
                  <a:gd name="T12" fmla="*/ 176 w 187"/>
                  <a:gd name="T13" fmla="*/ 101 h 226"/>
                  <a:gd name="T14" fmla="*/ 179 w 187"/>
                  <a:gd name="T15" fmla="*/ 106 h 226"/>
                  <a:gd name="T16" fmla="*/ 176 w 187"/>
                  <a:gd name="T17" fmla="*/ 122 h 226"/>
                  <a:gd name="T18" fmla="*/ 164 w 187"/>
                  <a:gd name="T19" fmla="*/ 135 h 226"/>
                  <a:gd name="T20" fmla="*/ 158 w 187"/>
                  <a:gd name="T21" fmla="*/ 139 h 226"/>
                  <a:gd name="T22" fmla="*/ 158 w 187"/>
                  <a:gd name="T23" fmla="*/ 155 h 226"/>
                  <a:gd name="T24" fmla="*/ 149 w 187"/>
                  <a:gd name="T25" fmla="*/ 157 h 226"/>
                  <a:gd name="T26" fmla="*/ 139 w 187"/>
                  <a:gd name="T27" fmla="*/ 145 h 226"/>
                  <a:gd name="T28" fmla="*/ 139 w 187"/>
                  <a:gd name="T29" fmla="*/ 187 h 226"/>
                  <a:gd name="T30" fmla="*/ 143 w 187"/>
                  <a:gd name="T31" fmla="*/ 191 h 226"/>
                  <a:gd name="T32" fmla="*/ 143 w 187"/>
                  <a:gd name="T33" fmla="*/ 197 h 226"/>
                  <a:gd name="T34" fmla="*/ 137 w 187"/>
                  <a:gd name="T35" fmla="*/ 211 h 226"/>
                  <a:gd name="T36" fmla="*/ 137 w 187"/>
                  <a:gd name="T37" fmla="*/ 216 h 226"/>
                  <a:gd name="T38" fmla="*/ 133 w 187"/>
                  <a:gd name="T39" fmla="*/ 222 h 226"/>
                  <a:gd name="T40" fmla="*/ 118 w 187"/>
                  <a:gd name="T41" fmla="*/ 211 h 226"/>
                  <a:gd name="T42" fmla="*/ 77 w 187"/>
                  <a:gd name="T43" fmla="*/ 211 h 226"/>
                  <a:gd name="T44" fmla="*/ 68 w 187"/>
                  <a:gd name="T45" fmla="*/ 203 h 226"/>
                  <a:gd name="T46" fmla="*/ 31 w 187"/>
                  <a:gd name="T47" fmla="*/ 214 h 226"/>
                  <a:gd name="T48" fmla="*/ 2 w 187"/>
                  <a:gd name="T49" fmla="*/ 207 h 226"/>
                  <a:gd name="T50" fmla="*/ 2 w 187"/>
                  <a:gd name="T51" fmla="*/ 137 h 226"/>
                  <a:gd name="T52" fmla="*/ 25 w 187"/>
                  <a:gd name="T53" fmla="*/ 106 h 226"/>
                  <a:gd name="T54" fmla="*/ 19 w 187"/>
                  <a:gd name="T55" fmla="*/ 89 h 226"/>
                  <a:gd name="T56" fmla="*/ 35 w 187"/>
                  <a:gd name="T57" fmla="*/ 70 h 226"/>
                  <a:gd name="T58" fmla="*/ 35 w 187"/>
                  <a:gd name="T59" fmla="*/ 45 h 226"/>
                  <a:gd name="T60" fmla="*/ 35 w 187"/>
                  <a:gd name="T61" fmla="*/ 39 h 226"/>
                  <a:gd name="T62" fmla="*/ 33 w 187"/>
                  <a:gd name="T63" fmla="*/ 14 h 226"/>
                  <a:gd name="T64" fmla="*/ 62 w 187"/>
                  <a:gd name="T65" fmla="*/ 0 h 226"/>
                  <a:gd name="T66" fmla="*/ 68 w 187"/>
                  <a:gd name="T67" fmla="*/ 25 h 226"/>
                  <a:gd name="T68" fmla="*/ 66 w 187"/>
                  <a:gd name="T69" fmla="*/ 35 h 226"/>
                  <a:gd name="T70" fmla="*/ 66 w 187"/>
                  <a:gd name="T71" fmla="*/ 41 h 226"/>
                  <a:gd name="T72" fmla="*/ 66 w 187"/>
                  <a:gd name="T73" fmla="*/ 60 h 226"/>
                  <a:gd name="T74" fmla="*/ 96 w 187"/>
                  <a:gd name="T75" fmla="*/ 58 h 226"/>
                  <a:gd name="T76" fmla="*/ 131 w 187"/>
                  <a:gd name="T77" fmla="*/ 48 h 226"/>
                  <a:gd name="T78" fmla="*/ 147 w 187"/>
                  <a:gd name="T79" fmla="*/ 54 h 226"/>
                  <a:gd name="T80" fmla="*/ 160 w 187"/>
                  <a:gd name="T81" fmla="*/ 54 h 226"/>
                  <a:gd name="T82" fmla="*/ 176 w 187"/>
                  <a:gd name="T83" fmla="*/ 45 h 2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7"/>
                  <a:gd name="T127" fmla="*/ 0 h 226"/>
                  <a:gd name="T128" fmla="*/ 187 w 187"/>
                  <a:gd name="T129" fmla="*/ 226 h 22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7" h="226">
                    <a:moveTo>
                      <a:pt x="178" y="50"/>
                    </a:moveTo>
                    <a:lnTo>
                      <a:pt x="181" y="74"/>
                    </a:lnTo>
                    <a:lnTo>
                      <a:pt x="187" y="74"/>
                    </a:lnTo>
                    <a:lnTo>
                      <a:pt x="187" y="75"/>
                    </a:lnTo>
                    <a:lnTo>
                      <a:pt x="185" y="79"/>
                    </a:lnTo>
                    <a:lnTo>
                      <a:pt x="185" y="81"/>
                    </a:lnTo>
                    <a:lnTo>
                      <a:pt x="181" y="85"/>
                    </a:lnTo>
                    <a:lnTo>
                      <a:pt x="181" y="89"/>
                    </a:lnTo>
                    <a:lnTo>
                      <a:pt x="181" y="91"/>
                    </a:lnTo>
                    <a:lnTo>
                      <a:pt x="179" y="91"/>
                    </a:lnTo>
                    <a:lnTo>
                      <a:pt x="179" y="95"/>
                    </a:lnTo>
                    <a:lnTo>
                      <a:pt x="179" y="99"/>
                    </a:lnTo>
                    <a:lnTo>
                      <a:pt x="179" y="101"/>
                    </a:lnTo>
                    <a:lnTo>
                      <a:pt x="176" y="101"/>
                    </a:lnTo>
                    <a:lnTo>
                      <a:pt x="176" y="104"/>
                    </a:lnTo>
                    <a:lnTo>
                      <a:pt x="179" y="106"/>
                    </a:lnTo>
                    <a:lnTo>
                      <a:pt x="179" y="110"/>
                    </a:lnTo>
                    <a:lnTo>
                      <a:pt x="176" y="122"/>
                    </a:lnTo>
                    <a:lnTo>
                      <a:pt x="166" y="122"/>
                    </a:lnTo>
                    <a:lnTo>
                      <a:pt x="164" y="135"/>
                    </a:lnTo>
                    <a:lnTo>
                      <a:pt x="158" y="131"/>
                    </a:lnTo>
                    <a:lnTo>
                      <a:pt x="158" y="139"/>
                    </a:lnTo>
                    <a:lnTo>
                      <a:pt x="158" y="145"/>
                    </a:lnTo>
                    <a:lnTo>
                      <a:pt x="158" y="155"/>
                    </a:lnTo>
                    <a:lnTo>
                      <a:pt x="149" y="155"/>
                    </a:lnTo>
                    <a:lnTo>
                      <a:pt x="149" y="157"/>
                    </a:lnTo>
                    <a:lnTo>
                      <a:pt x="143" y="157"/>
                    </a:lnTo>
                    <a:lnTo>
                      <a:pt x="139" y="145"/>
                    </a:lnTo>
                    <a:lnTo>
                      <a:pt x="135" y="157"/>
                    </a:lnTo>
                    <a:lnTo>
                      <a:pt x="139" y="187"/>
                    </a:lnTo>
                    <a:lnTo>
                      <a:pt x="143" y="187"/>
                    </a:lnTo>
                    <a:lnTo>
                      <a:pt x="143" y="191"/>
                    </a:lnTo>
                    <a:lnTo>
                      <a:pt x="143" y="195"/>
                    </a:lnTo>
                    <a:lnTo>
                      <a:pt x="143" y="197"/>
                    </a:lnTo>
                    <a:lnTo>
                      <a:pt x="143" y="201"/>
                    </a:lnTo>
                    <a:lnTo>
                      <a:pt x="137" y="211"/>
                    </a:lnTo>
                    <a:lnTo>
                      <a:pt x="137" y="213"/>
                    </a:lnTo>
                    <a:lnTo>
                      <a:pt x="137" y="216"/>
                    </a:lnTo>
                    <a:lnTo>
                      <a:pt x="133" y="220"/>
                    </a:lnTo>
                    <a:lnTo>
                      <a:pt x="133" y="222"/>
                    </a:lnTo>
                    <a:lnTo>
                      <a:pt x="131" y="226"/>
                    </a:lnTo>
                    <a:lnTo>
                      <a:pt x="118" y="211"/>
                    </a:lnTo>
                    <a:lnTo>
                      <a:pt x="93" y="211"/>
                    </a:lnTo>
                    <a:lnTo>
                      <a:pt x="77" y="211"/>
                    </a:lnTo>
                    <a:lnTo>
                      <a:pt x="83" y="199"/>
                    </a:lnTo>
                    <a:lnTo>
                      <a:pt x="68" y="203"/>
                    </a:lnTo>
                    <a:lnTo>
                      <a:pt x="68" y="211"/>
                    </a:lnTo>
                    <a:lnTo>
                      <a:pt x="31" y="214"/>
                    </a:lnTo>
                    <a:lnTo>
                      <a:pt x="2" y="216"/>
                    </a:lnTo>
                    <a:lnTo>
                      <a:pt x="2" y="207"/>
                    </a:lnTo>
                    <a:lnTo>
                      <a:pt x="2" y="182"/>
                    </a:lnTo>
                    <a:lnTo>
                      <a:pt x="2" y="137"/>
                    </a:lnTo>
                    <a:lnTo>
                      <a:pt x="0" y="106"/>
                    </a:lnTo>
                    <a:lnTo>
                      <a:pt x="25" y="106"/>
                    </a:lnTo>
                    <a:lnTo>
                      <a:pt x="25" y="87"/>
                    </a:lnTo>
                    <a:lnTo>
                      <a:pt x="19" y="89"/>
                    </a:lnTo>
                    <a:lnTo>
                      <a:pt x="19" y="79"/>
                    </a:lnTo>
                    <a:lnTo>
                      <a:pt x="35" y="70"/>
                    </a:lnTo>
                    <a:lnTo>
                      <a:pt x="35" y="48"/>
                    </a:lnTo>
                    <a:lnTo>
                      <a:pt x="35" y="45"/>
                    </a:lnTo>
                    <a:lnTo>
                      <a:pt x="35" y="41"/>
                    </a:lnTo>
                    <a:lnTo>
                      <a:pt x="35" y="39"/>
                    </a:lnTo>
                    <a:lnTo>
                      <a:pt x="35" y="29"/>
                    </a:lnTo>
                    <a:lnTo>
                      <a:pt x="33" y="14"/>
                    </a:lnTo>
                    <a:lnTo>
                      <a:pt x="33" y="0"/>
                    </a:lnTo>
                    <a:lnTo>
                      <a:pt x="62" y="0"/>
                    </a:lnTo>
                    <a:lnTo>
                      <a:pt x="66" y="16"/>
                    </a:lnTo>
                    <a:lnTo>
                      <a:pt x="68" y="25"/>
                    </a:lnTo>
                    <a:lnTo>
                      <a:pt x="68" y="31"/>
                    </a:lnTo>
                    <a:lnTo>
                      <a:pt x="66" y="35"/>
                    </a:lnTo>
                    <a:lnTo>
                      <a:pt x="66" y="37"/>
                    </a:lnTo>
                    <a:lnTo>
                      <a:pt x="66" y="41"/>
                    </a:lnTo>
                    <a:lnTo>
                      <a:pt x="66" y="46"/>
                    </a:lnTo>
                    <a:lnTo>
                      <a:pt x="66" y="60"/>
                    </a:lnTo>
                    <a:lnTo>
                      <a:pt x="95" y="58"/>
                    </a:lnTo>
                    <a:lnTo>
                      <a:pt x="96" y="58"/>
                    </a:lnTo>
                    <a:lnTo>
                      <a:pt x="131" y="58"/>
                    </a:lnTo>
                    <a:lnTo>
                      <a:pt x="131" y="48"/>
                    </a:lnTo>
                    <a:lnTo>
                      <a:pt x="147" y="48"/>
                    </a:lnTo>
                    <a:lnTo>
                      <a:pt x="147" y="54"/>
                    </a:lnTo>
                    <a:lnTo>
                      <a:pt x="152" y="54"/>
                    </a:lnTo>
                    <a:lnTo>
                      <a:pt x="160" y="54"/>
                    </a:lnTo>
                    <a:lnTo>
                      <a:pt x="158" y="45"/>
                    </a:lnTo>
                    <a:lnTo>
                      <a:pt x="176" y="45"/>
                    </a:lnTo>
                    <a:lnTo>
                      <a:pt x="178" y="50"/>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82" name="Freeform 77"/>
              <p:cNvSpPr>
                <a:spLocks noEditPoints="1"/>
              </p:cNvSpPr>
              <p:nvPr/>
            </p:nvSpPr>
            <p:spPr bwMode="auto">
              <a:xfrm>
                <a:off x="2799" y="965"/>
                <a:ext cx="1161" cy="1000"/>
              </a:xfrm>
              <a:custGeom>
                <a:avLst/>
                <a:gdLst>
                  <a:gd name="T0" fmla="*/ 112 w 1161"/>
                  <a:gd name="T1" fmla="*/ 110 h 1000"/>
                  <a:gd name="T2" fmla="*/ 143 w 1161"/>
                  <a:gd name="T3" fmla="*/ 83 h 1000"/>
                  <a:gd name="T4" fmla="*/ 170 w 1161"/>
                  <a:gd name="T5" fmla="*/ 58 h 1000"/>
                  <a:gd name="T6" fmla="*/ 201 w 1161"/>
                  <a:gd name="T7" fmla="*/ 35 h 1000"/>
                  <a:gd name="T8" fmla="*/ 228 w 1161"/>
                  <a:gd name="T9" fmla="*/ 16 h 1000"/>
                  <a:gd name="T10" fmla="*/ 271 w 1161"/>
                  <a:gd name="T11" fmla="*/ 47 h 1000"/>
                  <a:gd name="T12" fmla="*/ 251 w 1161"/>
                  <a:gd name="T13" fmla="*/ 87 h 1000"/>
                  <a:gd name="T14" fmla="*/ 213 w 1161"/>
                  <a:gd name="T15" fmla="*/ 141 h 1000"/>
                  <a:gd name="T16" fmla="*/ 197 w 1161"/>
                  <a:gd name="T17" fmla="*/ 163 h 1000"/>
                  <a:gd name="T18" fmla="*/ 219 w 1161"/>
                  <a:gd name="T19" fmla="*/ 190 h 1000"/>
                  <a:gd name="T20" fmla="*/ 273 w 1161"/>
                  <a:gd name="T21" fmla="*/ 191 h 1000"/>
                  <a:gd name="T22" fmla="*/ 294 w 1161"/>
                  <a:gd name="T23" fmla="*/ 151 h 1000"/>
                  <a:gd name="T24" fmla="*/ 302 w 1161"/>
                  <a:gd name="T25" fmla="*/ 201 h 1000"/>
                  <a:gd name="T26" fmla="*/ 369 w 1161"/>
                  <a:gd name="T27" fmla="*/ 219 h 1000"/>
                  <a:gd name="T28" fmla="*/ 427 w 1161"/>
                  <a:gd name="T29" fmla="*/ 240 h 1000"/>
                  <a:gd name="T30" fmla="*/ 464 w 1161"/>
                  <a:gd name="T31" fmla="*/ 195 h 1000"/>
                  <a:gd name="T32" fmla="*/ 498 w 1161"/>
                  <a:gd name="T33" fmla="*/ 114 h 1000"/>
                  <a:gd name="T34" fmla="*/ 541 w 1161"/>
                  <a:gd name="T35" fmla="*/ 128 h 1000"/>
                  <a:gd name="T36" fmla="*/ 574 w 1161"/>
                  <a:gd name="T37" fmla="*/ 132 h 1000"/>
                  <a:gd name="T38" fmla="*/ 609 w 1161"/>
                  <a:gd name="T39" fmla="*/ 134 h 1000"/>
                  <a:gd name="T40" fmla="*/ 657 w 1161"/>
                  <a:gd name="T41" fmla="*/ 145 h 1000"/>
                  <a:gd name="T42" fmla="*/ 674 w 1161"/>
                  <a:gd name="T43" fmla="*/ 157 h 1000"/>
                  <a:gd name="T44" fmla="*/ 761 w 1161"/>
                  <a:gd name="T45" fmla="*/ 220 h 1000"/>
                  <a:gd name="T46" fmla="*/ 941 w 1161"/>
                  <a:gd name="T47" fmla="*/ 276 h 1000"/>
                  <a:gd name="T48" fmla="*/ 1004 w 1161"/>
                  <a:gd name="T49" fmla="*/ 356 h 1000"/>
                  <a:gd name="T50" fmla="*/ 1002 w 1161"/>
                  <a:gd name="T51" fmla="*/ 466 h 1000"/>
                  <a:gd name="T52" fmla="*/ 1080 w 1161"/>
                  <a:gd name="T53" fmla="*/ 545 h 1000"/>
                  <a:gd name="T54" fmla="*/ 1083 w 1161"/>
                  <a:gd name="T55" fmla="*/ 610 h 1000"/>
                  <a:gd name="T56" fmla="*/ 1072 w 1161"/>
                  <a:gd name="T57" fmla="*/ 995 h 1000"/>
                  <a:gd name="T58" fmla="*/ 914 w 1161"/>
                  <a:gd name="T59" fmla="*/ 935 h 1000"/>
                  <a:gd name="T60" fmla="*/ 827 w 1161"/>
                  <a:gd name="T61" fmla="*/ 956 h 1000"/>
                  <a:gd name="T62" fmla="*/ 776 w 1161"/>
                  <a:gd name="T63" fmla="*/ 919 h 1000"/>
                  <a:gd name="T64" fmla="*/ 734 w 1161"/>
                  <a:gd name="T65" fmla="*/ 894 h 1000"/>
                  <a:gd name="T66" fmla="*/ 641 w 1161"/>
                  <a:gd name="T67" fmla="*/ 774 h 1000"/>
                  <a:gd name="T68" fmla="*/ 531 w 1161"/>
                  <a:gd name="T69" fmla="*/ 653 h 1000"/>
                  <a:gd name="T70" fmla="*/ 489 w 1161"/>
                  <a:gd name="T71" fmla="*/ 554 h 1000"/>
                  <a:gd name="T72" fmla="*/ 481 w 1161"/>
                  <a:gd name="T73" fmla="*/ 458 h 1000"/>
                  <a:gd name="T74" fmla="*/ 531 w 1161"/>
                  <a:gd name="T75" fmla="*/ 346 h 1000"/>
                  <a:gd name="T76" fmla="*/ 547 w 1161"/>
                  <a:gd name="T77" fmla="*/ 278 h 1000"/>
                  <a:gd name="T78" fmla="*/ 477 w 1161"/>
                  <a:gd name="T79" fmla="*/ 273 h 1000"/>
                  <a:gd name="T80" fmla="*/ 443 w 1161"/>
                  <a:gd name="T81" fmla="*/ 261 h 1000"/>
                  <a:gd name="T82" fmla="*/ 390 w 1161"/>
                  <a:gd name="T83" fmla="*/ 317 h 1000"/>
                  <a:gd name="T84" fmla="*/ 332 w 1161"/>
                  <a:gd name="T85" fmla="*/ 350 h 1000"/>
                  <a:gd name="T86" fmla="*/ 383 w 1161"/>
                  <a:gd name="T87" fmla="*/ 396 h 1000"/>
                  <a:gd name="T88" fmla="*/ 431 w 1161"/>
                  <a:gd name="T89" fmla="*/ 456 h 1000"/>
                  <a:gd name="T90" fmla="*/ 475 w 1161"/>
                  <a:gd name="T91" fmla="*/ 539 h 1000"/>
                  <a:gd name="T92" fmla="*/ 441 w 1161"/>
                  <a:gd name="T93" fmla="*/ 552 h 1000"/>
                  <a:gd name="T94" fmla="*/ 379 w 1161"/>
                  <a:gd name="T95" fmla="*/ 514 h 1000"/>
                  <a:gd name="T96" fmla="*/ 307 w 1161"/>
                  <a:gd name="T97" fmla="*/ 589 h 1000"/>
                  <a:gd name="T98" fmla="*/ 232 w 1161"/>
                  <a:gd name="T99" fmla="*/ 552 h 1000"/>
                  <a:gd name="T100" fmla="*/ 201 w 1161"/>
                  <a:gd name="T101" fmla="*/ 525 h 1000"/>
                  <a:gd name="T102" fmla="*/ 101 w 1161"/>
                  <a:gd name="T103" fmla="*/ 419 h 1000"/>
                  <a:gd name="T104" fmla="*/ 56 w 1161"/>
                  <a:gd name="T105" fmla="*/ 377 h 1000"/>
                  <a:gd name="T106" fmla="*/ 14 w 1161"/>
                  <a:gd name="T107" fmla="*/ 352 h 1000"/>
                  <a:gd name="T108" fmla="*/ 51 w 1161"/>
                  <a:gd name="T109" fmla="*/ 307 h 1000"/>
                  <a:gd name="T110" fmla="*/ 37 w 1161"/>
                  <a:gd name="T111" fmla="*/ 271 h 1000"/>
                  <a:gd name="T112" fmla="*/ 82 w 1161"/>
                  <a:gd name="T113" fmla="*/ 190 h 1000"/>
                  <a:gd name="T114" fmla="*/ 688 w 1161"/>
                  <a:gd name="T115" fmla="*/ 647 h 1000"/>
                  <a:gd name="T116" fmla="*/ 682 w 1161"/>
                  <a:gd name="T117" fmla="*/ 707 h 10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61"/>
                  <a:gd name="T178" fmla="*/ 0 h 1000"/>
                  <a:gd name="T179" fmla="*/ 1161 w 1161"/>
                  <a:gd name="T180" fmla="*/ 1000 h 10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61" h="1000">
                    <a:moveTo>
                      <a:pt x="103" y="164"/>
                    </a:moveTo>
                    <a:lnTo>
                      <a:pt x="103" y="161"/>
                    </a:lnTo>
                    <a:lnTo>
                      <a:pt x="103" y="159"/>
                    </a:lnTo>
                    <a:lnTo>
                      <a:pt x="103" y="155"/>
                    </a:lnTo>
                    <a:lnTo>
                      <a:pt x="103" y="149"/>
                    </a:lnTo>
                    <a:lnTo>
                      <a:pt x="103" y="145"/>
                    </a:lnTo>
                    <a:lnTo>
                      <a:pt x="107" y="145"/>
                    </a:lnTo>
                    <a:lnTo>
                      <a:pt x="107" y="143"/>
                    </a:lnTo>
                    <a:lnTo>
                      <a:pt x="109" y="143"/>
                    </a:lnTo>
                    <a:lnTo>
                      <a:pt x="112" y="139"/>
                    </a:lnTo>
                    <a:lnTo>
                      <a:pt x="112" y="135"/>
                    </a:lnTo>
                    <a:lnTo>
                      <a:pt x="112" y="130"/>
                    </a:lnTo>
                    <a:lnTo>
                      <a:pt x="112" y="118"/>
                    </a:lnTo>
                    <a:lnTo>
                      <a:pt x="112" y="114"/>
                    </a:lnTo>
                    <a:lnTo>
                      <a:pt x="112" y="110"/>
                    </a:lnTo>
                    <a:lnTo>
                      <a:pt x="114" y="110"/>
                    </a:lnTo>
                    <a:lnTo>
                      <a:pt x="118" y="110"/>
                    </a:lnTo>
                    <a:lnTo>
                      <a:pt x="122" y="110"/>
                    </a:lnTo>
                    <a:lnTo>
                      <a:pt x="122" y="108"/>
                    </a:lnTo>
                    <a:lnTo>
                      <a:pt x="122" y="105"/>
                    </a:lnTo>
                    <a:lnTo>
                      <a:pt x="128" y="105"/>
                    </a:lnTo>
                    <a:lnTo>
                      <a:pt x="128" y="99"/>
                    </a:lnTo>
                    <a:lnTo>
                      <a:pt x="128" y="95"/>
                    </a:lnTo>
                    <a:lnTo>
                      <a:pt x="130" y="95"/>
                    </a:lnTo>
                    <a:lnTo>
                      <a:pt x="138" y="95"/>
                    </a:lnTo>
                    <a:lnTo>
                      <a:pt x="136" y="89"/>
                    </a:lnTo>
                    <a:lnTo>
                      <a:pt x="136" y="85"/>
                    </a:lnTo>
                    <a:lnTo>
                      <a:pt x="136" y="83"/>
                    </a:lnTo>
                    <a:lnTo>
                      <a:pt x="139" y="83"/>
                    </a:lnTo>
                    <a:lnTo>
                      <a:pt x="143" y="83"/>
                    </a:lnTo>
                    <a:lnTo>
                      <a:pt x="143" y="85"/>
                    </a:lnTo>
                    <a:lnTo>
                      <a:pt x="145" y="85"/>
                    </a:lnTo>
                    <a:lnTo>
                      <a:pt x="145" y="83"/>
                    </a:lnTo>
                    <a:lnTo>
                      <a:pt x="145" y="76"/>
                    </a:lnTo>
                    <a:lnTo>
                      <a:pt x="151" y="76"/>
                    </a:lnTo>
                    <a:lnTo>
                      <a:pt x="151" y="74"/>
                    </a:lnTo>
                    <a:lnTo>
                      <a:pt x="151" y="70"/>
                    </a:lnTo>
                    <a:lnTo>
                      <a:pt x="151" y="68"/>
                    </a:lnTo>
                    <a:lnTo>
                      <a:pt x="155" y="68"/>
                    </a:lnTo>
                    <a:lnTo>
                      <a:pt x="159" y="68"/>
                    </a:lnTo>
                    <a:lnTo>
                      <a:pt x="161" y="68"/>
                    </a:lnTo>
                    <a:lnTo>
                      <a:pt x="166" y="66"/>
                    </a:lnTo>
                    <a:lnTo>
                      <a:pt x="170" y="66"/>
                    </a:lnTo>
                    <a:lnTo>
                      <a:pt x="170" y="60"/>
                    </a:lnTo>
                    <a:lnTo>
                      <a:pt x="170" y="58"/>
                    </a:lnTo>
                    <a:lnTo>
                      <a:pt x="170" y="54"/>
                    </a:lnTo>
                    <a:lnTo>
                      <a:pt x="170" y="51"/>
                    </a:lnTo>
                    <a:lnTo>
                      <a:pt x="174" y="51"/>
                    </a:lnTo>
                    <a:lnTo>
                      <a:pt x="176" y="51"/>
                    </a:lnTo>
                    <a:lnTo>
                      <a:pt x="180" y="51"/>
                    </a:lnTo>
                    <a:lnTo>
                      <a:pt x="182" y="51"/>
                    </a:lnTo>
                    <a:lnTo>
                      <a:pt x="186" y="51"/>
                    </a:lnTo>
                    <a:lnTo>
                      <a:pt x="190" y="51"/>
                    </a:lnTo>
                    <a:lnTo>
                      <a:pt x="192" y="51"/>
                    </a:lnTo>
                    <a:lnTo>
                      <a:pt x="195" y="51"/>
                    </a:lnTo>
                    <a:lnTo>
                      <a:pt x="201" y="51"/>
                    </a:lnTo>
                    <a:lnTo>
                      <a:pt x="201" y="49"/>
                    </a:lnTo>
                    <a:lnTo>
                      <a:pt x="201" y="45"/>
                    </a:lnTo>
                    <a:lnTo>
                      <a:pt x="201" y="41"/>
                    </a:lnTo>
                    <a:lnTo>
                      <a:pt x="201" y="35"/>
                    </a:lnTo>
                    <a:lnTo>
                      <a:pt x="205" y="35"/>
                    </a:lnTo>
                    <a:lnTo>
                      <a:pt x="207" y="35"/>
                    </a:lnTo>
                    <a:lnTo>
                      <a:pt x="211" y="35"/>
                    </a:lnTo>
                    <a:lnTo>
                      <a:pt x="217" y="35"/>
                    </a:lnTo>
                    <a:lnTo>
                      <a:pt x="221" y="35"/>
                    </a:lnTo>
                    <a:lnTo>
                      <a:pt x="221" y="29"/>
                    </a:lnTo>
                    <a:lnTo>
                      <a:pt x="221" y="25"/>
                    </a:lnTo>
                    <a:lnTo>
                      <a:pt x="221" y="22"/>
                    </a:lnTo>
                    <a:lnTo>
                      <a:pt x="221" y="20"/>
                    </a:lnTo>
                    <a:lnTo>
                      <a:pt x="221" y="16"/>
                    </a:lnTo>
                    <a:lnTo>
                      <a:pt x="222" y="16"/>
                    </a:lnTo>
                    <a:lnTo>
                      <a:pt x="226" y="16"/>
                    </a:lnTo>
                    <a:lnTo>
                      <a:pt x="226" y="20"/>
                    </a:lnTo>
                    <a:lnTo>
                      <a:pt x="228" y="20"/>
                    </a:lnTo>
                    <a:lnTo>
                      <a:pt x="228" y="16"/>
                    </a:lnTo>
                    <a:lnTo>
                      <a:pt x="228" y="20"/>
                    </a:lnTo>
                    <a:lnTo>
                      <a:pt x="232" y="20"/>
                    </a:lnTo>
                    <a:lnTo>
                      <a:pt x="236" y="20"/>
                    </a:lnTo>
                    <a:lnTo>
                      <a:pt x="236" y="16"/>
                    </a:lnTo>
                    <a:lnTo>
                      <a:pt x="236" y="14"/>
                    </a:lnTo>
                    <a:lnTo>
                      <a:pt x="236" y="10"/>
                    </a:lnTo>
                    <a:lnTo>
                      <a:pt x="236" y="6"/>
                    </a:lnTo>
                    <a:lnTo>
                      <a:pt x="234" y="4"/>
                    </a:lnTo>
                    <a:lnTo>
                      <a:pt x="234" y="0"/>
                    </a:lnTo>
                    <a:lnTo>
                      <a:pt x="238" y="0"/>
                    </a:lnTo>
                    <a:lnTo>
                      <a:pt x="244" y="0"/>
                    </a:lnTo>
                    <a:lnTo>
                      <a:pt x="248" y="0"/>
                    </a:lnTo>
                    <a:lnTo>
                      <a:pt x="251" y="0"/>
                    </a:lnTo>
                    <a:lnTo>
                      <a:pt x="269" y="0"/>
                    </a:lnTo>
                    <a:lnTo>
                      <a:pt x="271" y="47"/>
                    </a:lnTo>
                    <a:lnTo>
                      <a:pt x="271" y="51"/>
                    </a:lnTo>
                    <a:lnTo>
                      <a:pt x="257" y="47"/>
                    </a:lnTo>
                    <a:lnTo>
                      <a:pt x="251" y="47"/>
                    </a:lnTo>
                    <a:lnTo>
                      <a:pt x="251" y="58"/>
                    </a:lnTo>
                    <a:lnTo>
                      <a:pt x="257" y="58"/>
                    </a:lnTo>
                    <a:lnTo>
                      <a:pt x="257" y="68"/>
                    </a:lnTo>
                    <a:lnTo>
                      <a:pt x="251" y="68"/>
                    </a:lnTo>
                    <a:lnTo>
                      <a:pt x="251" y="81"/>
                    </a:lnTo>
                    <a:lnTo>
                      <a:pt x="261" y="81"/>
                    </a:lnTo>
                    <a:lnTo>
                      <a:pt x="261" y="72"/>
                    </a:lnTo>
                    <a:lnTo>
                      <a:pt x="271" y="72"/>
                    </a:lnTo>
                    <a:lnTo>
                      <a:pt x="271" y="83"/>
                    </a:lnTo>
                    <a:lnTo>
                      <a:pt x="251" y="83"/>
                    </a:lnTo>
                    <a:lnTo>
                      <a:pt x="259" y="87"/>
                    </a:lnTo>
                    <a:lnTo>
                      <a:pt x="251" y="87"/>
                    </a:lnTo>
                    <a:lnTo>
                      <a:pt x="251" y="97"/>
                    </a:lnTo>
                    <a:lnTo>
                      <a:pt x="261" y="97"/>
                    </a:lnTo>
                    <a:lnTo>
                      <a:pt x="261" y="112"/>
                    </a:lnTo>
                    <a:lnTo>
                      <a:pt x="265" y="112"/>
                    </a:lnTo>
                    <a:lnTo>
                      <a:pt x="265" y="114"/>
                    </a:lnTo>
                    <a:lnTo>
                      <a:pt x="261" y="114"/>
                    </a:lnTo>
                    <a:lnTo>
                      <a:pt x="263" y="128"/>
                    </a:lnTo>
                    <a:lnTo>
                      <a:pt x="253" y="128"/>
                    </a:lnTo>
                    <a:lnTo>
                      <a:pt x="253" y="134"/>
                    </a:lnTo>
                    <a:lnTo>
                      <a:pt x="249" y="134"/>
                    </a:lnTo>
                    <a:lnTo>
                      <a:pt x="249" y="137"/>
                    </a:lnTo>
                    <a:lnTo>
                      <a:pt x="248" y="137"/>
                    </a:lnTo>
                    <a:lnTo>
                      <a:pt x="222" y="137"/>
                    </a:lnTo>
                    <a:lnTo>
                      <a:pt x="219" y="141"/>
                    </a:lnTo>
                    <a:lnTo>
                      <a:pt x="213" y="141"/>
                    </a:lnTo>
                    <a:lnTo>
                      <a:pt x="209" y="141"/>
                    </a:lnTo>
                    <a:lnTo>
                      <a:pt x="209" y="143"/>
                    </a:lnTo>
                    <a:lnTo>
                      <a:pt x="203" y="143"/>
                    </a:lnTo>
                    <a:lnTo>
                      <a:pt x="203" y="151"/>
                    </a:lnTo>
                    <a:lnTo>
                      <a:pt x="199" y="151"/>
                    </a:lnTo>
                    <a:lnTo>
                      <a:pt x="199" y="153"/>
                    </a:lnTo>
                    <a:lnTo>
                      <a:pt x="197" y="153"/>
                    </a:lnTo>
                    <a:lnTo>
                      <a:pt x="197" y="157"/>
                    </a:lnTo>
                    <a:lnTo>
                      <a:pt x="194" y="157"/>
                    </a:lnTo>
                    <a:lnTo>
                      <a:pt x="194" y="163"/>
                    </a:lnTo>
                    <a:lnTo>
                      <a:pt x="192" y="163"/>
                    </a:lnTo>
                    <a:lnTo>
                      <a:pt x="192" y="166"/>
                    </a:lnTo>
                    <a:lnTo>
                      <a:pt x="194" y="166"/>
                    </a:lnTo>
                    <a:lnTo>
                      <a:pt x="194" y="163"/>
                    </a:lnTo>
                    <a:lnTo>
                      <a:pt x="197" y="163"/>
                    </a:lnTo>
                    <a:lnTo>
                      <a:pt x="197" y="166"/>
                    </a:lnTo>
                    <a:lnTo>
                      <a:pt x="201" y="166"/>
                    </a:lnTo>
                    <a:lnTo>
                      <a:pt x="203" y="166"/>
                    </a:lnTo>
                    <a:lnTo>
                      <a:pt x="203" y="168"/>
                    </a:lnTo>
                    <a:lnTo>
                      <a:pt x="201" y="168"/>
                    </a:lnTo>
                    <a:lnTo>
                      <a:pt x="194" y="172"/>
                    </a:lnTo>
                    <a:lnTo>
                      <a:pt x="197" y="174"/>
                    </a:lnTo>
                    <a:lnTo>
                      <a:pt x="197" y="178"/>
                    </a:lnTo>
                    <a:lnTo>
                      <a:pt x="192" y="178"/>
                    </a:lnTo>
                    <a:lnTo>
                      <a:pt x="192" y="193"/>
                    </a:lnTo>
                    <a:lnTo>
                      <a:pt x="201" y="193"/>
                    </a:lnTo>
                    <a:lnTo>
                      <a:pt x="203" y="193"/>
                    </a:lnTo>
                    <a:lnTo>
                      <a:pt x="207" y="193"/>
                    </a:lnTo>
                    <a:lnTo>
                      <a:pt x="207" y="190"/>
                    </a:lnTo>
                    <a:lnTo>
                      <a:pt x="219" y="190"/>
                    </a:lnTo>
                    <a:lnTo>
                      <a:pt x="213" y="188"/>
                    </a:lnTo>
                    <a:lnTo>
                      <a:pt x="222" y="188"/>
                    </a:lnTo>
                    <a:lnTo>
                      <a:pt x="228" y="188"/>
                    </a:lnTo>
                    <a:lnTo>
                      <a:pt x="228" y="184"/>
                    </a:lnTo>
                    <a:lnTo>
                      <a:pt x="232" y="184"/>
                    </a:lnTo>
                    <a:lnTo>
                      <a:pt x="232" y="180"/>
                    </a:lnTo>
                    <a:lnTo>
                      <a:pt x="269" y="180"/>
                    </a:lnTo>
                    <a:lnTo>
                      <a:pt x="269" y="186"/>
                    </a:lnTo>
                    <a:lnTo>
                      <a:pt x="263" y="186"/>
                    </a:lnTo>
                    <a:lnTo>
                      <a:pt x="263" y="193"/>
                    </a:lnTo>
                    <a:lnTo>
                      <a:pt x="267" y="191"/>
                    </a:lnTo>
                    <a:lnTo>
                      <a:pt x="269" y="191"/>
                    </a:lnTo>
                    <a:lnTo>
                      <a:pt x="269" y="190"/>
                    </a:lnTo>
                    <a:lnTo>
                      <a:pt x="269" y="191"/>
                    </a:lnTo>
                    <a:lnTo>
                      <a:pt x="273" y="191"/>
                    </a:lnTo>
                    <a:lnTo>
                      <a:pt x="278" y="191"/>
                    </a:lnTo>
                    <a:lnTo>
                      <a:pt x="284" y="191"/>
                    </a:lnTo>
                    <a:lnTo>
                      <a:pt x="284" y="176"/>
                    </a:lnTo>
                    <a:lnTo>
                      <a:pt x="288" y="176"/>
                    </a:lnTo>
                    <a:lnTo>
                      <a:pt x="288" y="174"/>
                    </a:lnTo>
                    <a:lnTo>
                      <a:pt x="288" y="170"/>
                    </a:lnTo>
                    <a:lnTo>
                      <a:pt x="284" y="170"/>
                    </a:lnTo>
                    <a:lnTo>
                      <a:pt x="284" y="155"/>
                    </a:lnTo>
                    <a:lnTo>
                      <a:pt x="290" y="155"/>
                    </a:lnTo>
                    <a:lnTo>
                      <a:pt x="290" y="161"/>
                    </a:lnTo>
                    <a:lnTo>
                      <a:pt x="294" y="161"/>
                    </a:lnTo>
                    <a:lnTo>
                      <a:pt x="298" y="161"/>
                    </a:lnTo>
                    <a:lnTo>
                      <a:pt x="298" y="159"/>
                    </a:lnTo>
                    <a:lnTo>
                      <a:pt x="294" y="159"/>
                    </a:lnTo>
                    <a:lnTo>
                      <a:pt x="294" y="151"/>
                    </a:lnTo>
                    <a:lnTo>
                      <a:pt x="304" y="151"/>
                    </a:lnTo>
                    <a:lnTo>
                      <a:pt x="304" y="155"/>
                    </a:lnTo>
                    <a:lnTo>
                      <a:pt x="300" y="155"/>
                    </a:lnTo>
                    <a:lnTo>
                      <a:pt x="300" y="161"/>
                    </a:lnTo>
                    <a:lnTo>
                      <a:pt x="298" y="161"/>
                    </a:lnTo>
                    <a:lnTo>
                      <a:pt x="298" y="164"/>
                    </a:lnTo>
                    <a:lnTo>
                      <a:pt x="300" y="164"/>
                    </a:lnTo>
                    <a:lnTo>
                      <a:pt x="300" y="166"/>
                    </a:lnTo>
                    <a:lnTo>
                      <a:pt x="304" y="166"/>
                    </a:lnTo>
                    <a:lnTo>
                      <a:pt x="294" y="170"/>
                    </a:lnTo>
                    <a:lnTo>
                      <a:pt x="294" y="176"/>
                    </a:lnTo>
                    <a:lnTo>
                      <a:pt x="300" y="176"/>
                    </a:lnTo>
                    <a:lnTo>
                      <a:pt x="300" y="182"/>
                    </a:lnTo>
                    <a:lnTo>
                      <a:pt x="304" y="182"/>
                    </a:lnTo>
                    <a:lnTo>
                      <a:pt x="302" y="201"/>
                    </a:lnTo>
                    <a:lnTo>
                      <a:pt x="294" y="201"/>
                    </a:lnTo>
                    <a:lnTo>
                      <a:pt x="296" y="211"/>
                    </a:lnTo>
                    <a:lnTo>
                      <a:pt x="336" y="209"/>
                    </a:lnTo>
                    <a:lnTo>
                      <a:pt x="336" y="217"/>
                    </a:lnTo>
                    <a:lnTo>
                      <a:pt x="344" y="217"/>
                    </a:lnTo>
                    <a:lnTo>
                      <a:pt x="344" y="219"/>
                    </a:lnTo>
                    <a:lnTo>
                      <a:pt x="336" y="219"/>
                    </a:lnTo>
                    <a:lnTo>
                      <a:pt x="336" y="234"/>
                    </a:lnTo>
                    <a:lnTo>
                      <a:pt x="348" y="234"/>
                    </a:lnTo>
                    <a:lnTo>
                      <a:pt x="348" y="232"/>
                    </a:lnTo>
                    <a:lnTo>
                      <a:pt x="352" y="232"/>
                    </a:lnTo>
                    <a:lnTo>
                      <a:pt x="352" y="224"/>
                    </a:lnTo>
                    <a:lnTo>
                      <a:pt x="361" y="224"/>
                    </a:lnTo>
                    <a:lnTo>
                      <a:pt x="361" y="219"/>
                    </a:lnTo>
                    <a:lnTo>
                      <a:pt x="369" y="219"/>
                    </a:lnTo>
                    <a:lnTo>
                      <a:pt x="369" y="224"/>
                    </a:lnTo>
                    <a:lnTo>
                      <a:pt x="383" y="224"/>
                    </a:lnTo>
                    <a:lnTo>
                      <a:pt x="383" y="230"/>
                    </a:lnTo>
                    <a:lnTo>
                      <a:pt x="383" y="234"/>
                    </a:lnTo>
                    <a:lnTo>
                      <a:pt x="387" y="234"/>
                    </a:lnTo>
                    <a:lnTo>
                      <a:pt x="387" y="244"/>
                    </a:lnTo>
                    <a:lnTo>
                      <a:pt x="396" y="244"/>
                    </a:lnTo>
                    <a:lnTo>
                      <a:pt x="396" y="236"/>
                    </a:lnTo>
                    <a:lnTo>
                      <a:pt x="402" y="236"/>
                    </a:lnTo>
                    <a:lnTo>
                      <a:pt x="402" y="234"/>
                    </a:lnTo>
                    <a:lnTo>
                      <a:pt x="408" y="234"/>
                    </a:lnTo>
                    <a:lnTo>
                      <a:pt x="419" y="234"/>
                    </a:lnTo>
                    <a:lnTo>
                      <a:pt x="421" y="240"/>
                    </a:lnTo>
                    <a:lnTo>
                      <a:pt x="423" y="240"/>
                    </a:lnTo>
                    <a:lnTo>
                      <a:pt x="427" y="240"/>
                    </a:lnTo>
                    <a:lnTo>
                      <a:pt x="427" y="236"/>
                    </a:lnTo>
                    <a:lnTo>
                      <a:pt x="429" y="236"/>
                    </a:lnTo>
                    <a:lnTo>
                      <a:pt x="433" y="236"/>
                    </a:lnTo>
                    <a:lnTo>
                      <a:pt x="423" y="226"/>
                    </a:lnTo>
                    <a:lnTo>
                      <a:pt x="435" y="226"/>
                    </a:lnTo>
                    <a:lnTo>
                      <a:pt x="437" y="230"/>
                    </a:lnTo>
                    <a:lnTo>
                      <a:pt x="439" y="230"/>
                    </a:lnTo>
                    <a:lnTo>
                      <a:pt x="439" y="232"/>
                    </a:lnTo>
                    <a:lnTo>
                      <a:pt x="452" y="232"/>
                    </a:lnTo>
                    <a:lnTo>
                      <a:pt x="452" y="226"/>
                    </a:lnTo>
                    <a:lnTo>
                      <a:pt x="458" y="211"/>
                    </a:lnTo>
                    <a:lnTo>
                      <a:pt x="454" y="211"/>
                    </a:lnTo>
                    <a:lnTo>
                      <a:pt x="458" y="201"/>
                    </a:lnTo>
                    <a:lnTo>
                      <a:pt x="460" y="201"/>
                    </a:lnTo>
                    <a:lnTo>
                      <a:pt x="464" y="195"/>
                    </a:lnTo>
                    <a:lnTo>
                      <a:pt x="470" y="186"/>
                    </a:lnTo>
                    <a:lnTo>
                      <a:pt x="470" y="182"/>
                    </a:lnTo>
                    <a:lnTo>
                      <a:pt x="471" y="176"/>
                    </a:lnTo>
                    <a:lnTo>
                      <a:pt x="475" y="164"/>
                    </a:lnTo>
                    <a:lnTo>
                      <a:pt x="477" y="149"/>
                    </a:lnTo>
                    <a:lnTo>
                      <a:pt x="481" y="139"/>
                    </a:lnTo>
                    <a:lnTo>
                      <a:pt x="485" y="135"/>
                    </a:lnTo>
                    <a:lnTo>
                      <a:pt x="485" y="134"/>
                    </a:lnTo>
                    <a:lnTo>
                      <a:pt x="487" y="130"/>
                    </a:lnTo>
                    <a:lnTo>
                      <a:pt x="491" y="126"/>
                    </a:lnTo>
                    <a:lnTo>
                      <a:pt x="493" y="124"/>
                    </a:lnTo>
                    <a:lnTo>
                      <a:pt x="491" y="120"/>
                    </a:lnTo>
                    <a:lnTo>
                      <a:pt x="493" y="120"/>
                    </a:lnTo>
                    <a:lnTo>
                      <a:pt x="493" y="116"/>
                    </a:lnTo>
                    <a:lnTo>
                      <a:pt x="498" y="114"/>
                    </a:lnTo>
                    <a:lnTo>
                      <a:pt x="502" y="110"/>
                    </a:lnTo>
                    <a:lnTo>
                      <a:pt x="508" y="110"/>
                    </a:lnTo>
                    <a:lnTo>
                      <a:pt x="508" y="114"/>
                    </a:lnTo>
                    <a:lnTo>
                      <a:pt x="518" y="110"/>
                    </a:lnTo>
                    <a:lnTo>
                      <a:pt x="533" y="110"/>
                    </a:lnTo>
                    <a:lnTo>
                      <a:pt x="537" y="120"/>
                    </a:lnTo>
                    <a:lnTo>
                      <a:pt x="541" y="120"/>
                    </a:lnTo>
                    <a:lnTo>
                      <a:pt x="543" y="120"/>
                    </a:lnTo>
                    <a:lnTo>
                      <a:pt x="543" y="122"/>
                    </a:lnTo>
                    <a:lnTo>
                      <a:pt x="547" y="122"/>
                    </a:lnTo>
                    <a:lnTo>
                      <a:pt x="543" y="122"/>
                    </a:lnTo>
                    <a:lnTo>
                      <a:pt x="541" y="126"/>
                    </a:lnTo>
                    <a:lnTo>
                      <a:pt x="541" y="128"/>
                    </a:lnTo>
                    <a:lnTo>
                      <a:pt x="541" y="132"/>
                    </a:lnTo>
                    <a:lnTo>
                      <a:pt x="541" y="128"/>
                    </a:lnTo>
                    <a:lnTo>
                      <a:pt x="543" y="128"/>
                    </a:lnTo>
                    <a:lnTo>
                      <a:pt x="547" y="132"/>
                    </a:lnTo>
                    <a:lnTo>
                      <a:pt x="551" y="132"/>
                    </a:lnTo>
                    <a:lnTo>
                      <a:pt x="551" y="135"/>
                    </a:lnTo>
                    <a:lnTo>
                      <a:pt x="553" y="135"/>
                    </a:lnTo>
                    <a:lnTo>
                      <a:pt x="553" y="137"/>
                    </a:lnTo>
                    <a:lnTo>
                      <a:pt x="556" y="137"/>
                    </a:lnTo>
                    <a:lnTo>
                      <a:pt x="556" y="141"/>
                    </a:lnTo>
                    <a:lnTo>
                      <a:pt x="558" y="141"/>
                    </a:lnTo>
                    <a:lnTo>
                      <a:pt x="562" y="141"/>
                    </a:lnTo>
                    <a:lnTo>
                      <a:pt x="562" y="137"/>
                    </a:lnTo>
                    <a:lnTo>
                      <a:pt x="562" y="134"/>
                    </a:lnTo>
                    <a:lnTo>
                      <a:pt x="562" y="132"/>
                    </a:lnTo>
                    <a:lnTo>
                      <a:pt x="572" y="132"/>
                    </a:lnTo>
                    <a:lnTo>
                      <a:pt x="574" y="132"/>
                    </a:lnTo>
                    <a:lnTo>
                      <a:pt x="578" y="132"/>
                    </a:lnTo>
                    <a:lnTo>
                      <a:pt x="578" y="134"/>
                    </a:lnTo>
                    <a:lnTo>
                      <a:pt x="581" y="132"/>
                    </a:lnTo>
                    <a:lnTo>
                      <a:pt x="583" y="134"/>
                    </a:lnTo>
                    <a:lnTo>
                      <a:pt x="583" y="132"/>
                    </a:lnTo>
                    <a:lnTo>
                      <a:pt x="587" y="132"/>
                    </a:lnTo>
                    <a:lnTo>
                      <a:pt x="591" y="132"/>
                    </a:lnTo>
                    <a:lnTo>
                      <a:pt x="591" y="128"/>
                    </a:lnTo>
                    <a:lnTo>
                      <a:pt x="593" y="128"/>
                    </a:lnTo>
                    <a:lnTo>
                      <a:pt x="593" y="132"/>
                    </a:lnTo>
                    <a:lnTo>
                      <a:pt x="599" y="128"/>
                    </a:lnTo>
                    <a:lnTo>
                      <a:pt x="599" y="132"/>
                    </a:lnTo>
                    <a:lnTo>
                      <a:pt x="603" y="132"/>
                    </a:lnTo>
                    <a:lnTo>
                      <a:pt x="603" y="134"/>
                    </a:lnTo>
                    <a:lnTo>
                      <a:pt x="609" y="134"/>
                    </a:lnTo>
                    <a:lnTo>
                      <a:pt x="607" y="134"/>
                    </a:lnTo>
                    <a:lnTo>
                      <a:pt x="612" y="137"/>
                    </a:lnTo>
                    <a:lnTo>
                      <a:pt x="618" y="137"/>
                    </a:lnTo>
                    <a:lnTo>
                      <a:pt x="624" y="137"/>
                    </a:lnTo>
                    <a:lnTo>
                      <a:pt x="628" y="139"/>
                    </a:lnTo>
                    <a:lnTo>
                      <a:pt x="634" y="139"/>
                    </a:lnTo>
                    <a:lnTo>
                      <a:pt x="634" y="143"/>
                    </a:lnTo>
                    <a:lnTo>
                      <a:pt x="641" y="143"/>
                    </a:lnTo>
                    <a:lnTo>
                      <a:pt x="643" y="143"/>
                    </a:lnTo>
                    <a:lnTo>
                      <a:pt x="643" y="145"/>
                    </a:lnTo>
                    <a:lnTo>
                      <a:pt x="647" y="145"/>
                    </a:lnTo>
                    <a:lnTo>
                      <a:pt x="647" y="149"/>
                    </a:lnTo>
                    <a:lnTo>
                      <a:pt x="649" y="149"/>
                    </a:lnTo>
                    <a:lnTo>
                      <a:pt x="653" y="145"/>
                    </a:lnTo>
                    <a:lnTo>
                      <a:pt x="657" y="145"/>
                    </a:lnTo>
                    <a:lnTo>
                      <a:pt x="657" y="141"/>
                    </a:lnTo>
                    <a:lnTo>
                      <a:pt x="657" y="145"/>
                    </a:lnTo>
                    <a:lnTo>
                      <a:pt x="659" y="145"/>
                    </a:lnTo>
                    <a:lnTo>
                      <a:pt x="663" y="141"/>
                    </a:lnTo>
                    <a:lnTo>
                      <a:pt x="663" y="145"/>
                    </a:lnTo>
                    <a:lnTo>
                      <a:pt x="666" y="145"/>
                    </a:lnTo>
                    <a:lnTo>
                      <a:pt x="668" y="141"/>
                    </a:lnTo>
                    <a:lnTo>
                      <a:pt x="672" y="139"/>
                    </a:lnTo>
                    <a:lnTo>
                      <a:pt x="674" y="141"/>
                    </a:lnTo>
                    <a:lnTo>
                      <a:pt x="678" y="147"/>
                    </a:lnTo>
                    <a:lnTo>
                      <a:pt x="674" y="149"/>
                    </a:lnTo>
                    <a:lnTo>
                      <a:pt x="674" y="151"/>
                    </a:lnTo>
                    <a:lnTo>
                      <a:pt x="674" y="155"/>
                    </a:lnTo>
                    <a:lnTo>
                      <a:pt x="672" y="155"/>
                    </a:lnTo>
                    <a:lnTo>
                      <a:pt x="674" y="157"/>
                    </a:lnTo>
                    <a:lnTo>
                      <a:pt x="678" y="155"/>
                    </a:lnTo>
                    <a:lnTo>
                      <a:pt x="697" y="157"/>
                    </a:lnTo>
                    <a:lnTo>
                      <a:pt x="699" y="161"/>
                    </a:lnTo>
                    <a:lnTo>
                      <a:pt x="707" y="161"/>
                    </a:lnTo>
                    <a:lnTo>
                      <a:pt x="703" y="163"/>
                    </a:lnTo>
                    <a:lnTo>
                      <a:pt x="713" y="163"/>
                    </a:lnTo>
                    <a:lnTo>
                      <a:pt x="719" y="166"/>
                    </a:lnTo>
                    <a:lnTo>
                      <a:pt x="717" y="168"/>
                    </a:lnTo>
                    <a:lnTo>
                      <a:pt x="709" y="168"/>
                    </a:lnTo>
                    <a:lnTo>
                      <a:pt x="703" y="163"/>
                    </a:lnTo>
                    <a:lnTo>
                      <a:pt x="701" y="170"/>
                    </a:lnTo>
                    <a:lnTo>
                      <a:pt x="713" y="182"/>
                    </a:lnTo>
                    <a:lnTo>
                      <a:pt x="728" y="193"/>
                    </a:lnTo>
                    <a:lnTo>
                      <a:pt x="746" y="209"/>
                    </a:lnTo>
                    <a:lnTo>
                      <a:pt x="761" y="220"/>
                    </a:lnTo>
                    <a:lnTo>
                      <a:pt x="776" y="234"/>
                    </a:lnTo>
                    <a:lnTo>
                      <a:pt x="796" y="247"/>
                    </a:lnTo>
                    <a:lnTo>
                      <a:pt x="811" y="263"/>
                    </a:lnTo>
                    <a:lnTo>
                      <a:pt x="832" y="238"/>
                    </a:lnTo>
                    <a:lnTo>
                      <a:pt x="856" y="257"/>
                    </a:lnTo>
                    <a:lnTo>
                      <a:pt x="854" y="219"/>
                    </a:lnTo>
                    <a:lnTo>
                      <a:pt x="850" y="180"/>
                    </a:lnTo>
                    <a:lnTo>
                      <a:pt x="865" y="178"/>
                    </a:lnTo>
                    <a:lnTo>
                      <a:pt x="865" y="182"/>
                    </a:lnTo>
                    <a:lnTo>
                      <a:pt x="935" y="180"/>
                    </a:lnTo>
                    <a:lnTo>
                      <a:pt x="941" y="180"/>
                    </a:lnTo>
                    <a:lnTo>
                      <a:pt x="939" y="193"/>
                    </a:lnTo>
                    <a:lnTo>
                      <a:pt x="939" y="224"/>
                    </a:lnTo>
                    <a:lnTo>
                      <a:pt x="939" y="259"/>
                    </a:lnTo>
                    <a:lnTo>
                      <a:pt x="941" y="276"/>
                    </a:lnTo>
                    <a:lnTo>
                      <a:pt x="937" y="276"/>
                    </a:lnTo>
                    <a:lnTo>
                      <a:pt x="937" y="282"/>
                    </a:lnTo>
                    <a:lnTo>
                      <a:pt x="937" y="292"/>
                    </a:lnTo>
                    <a:lnTo>
                      <a:pt x="937" y="307"/>
                    </a:lnTo>
                    <a:lnTo>
                      <a:pt x="937" y="311"/>
                    </a:lnTo>
                    <a:lnTo>
                      <a:pt x="937" y="317"/>
                    </a:lnTo>
                    <a:lnTo>
                      <a:pt x="937" y="323"/>
                    </a:lnTo>
                    <a:lnTo>
                      <a:pt x="937" y="330"/>
                    </a:lnTo>
                    <a:lnTo>
                      <a:pt x="1035" y="329"/>
                    </a:lnTo>
                    <a:lnTo>
                      <a:pt x="1035" y="330"/>
                    </a:lnTo>
                    <a:lnTo>
                      <a:pt x="1035" y="340"/>
                    </a:lnTo>
                    <a:lnTo>
                      <a:pt x="1016" y="340"/>
                    </a:lnTo>
                    <a:lnTo>
                      <a:pt x="1002" y="340"/>
                    </a:lnTo>
                    <a:lnTo>
                      <a:pt x="1004" y="348"/>
                    </a:lnTo>
                    <a:lnTo>
                      <a:pt x="1004" y="356"/>
                    </a:lnTo>
                    <a:lnTo>
                      <a:pt x="991" y="357"/>
                    </a:lnTo>
                    <a:lnTo>
                      <a:pt x="981" y="357"/>
                    </a:lnTo>
                    <a:lnTo>
                      <a:pt x="971" y="357"/>
                    </a:lnTo>
                    <a:lnTo>
                      <a:pt x="969" y="357"/>
                    </a:lnTo>
                    <a:lnTo>
                      <a:pt x="969" y="367"/>
                    </a:lnTo>
                    <a:lnTo>
                      <a:pt x="969" y="375"/>
                    </a:lnTo>
                    <a:lnTo>
                      <a:pt x="969" y="390"/>
                    </a:lnTo>
                    <a:lnTo>
                      <a:pt x="969" y="404"/>
                    </a:lnTo>
                    <a:lnTo>
                      <a:pt x="969" y="419"/>
                    </a:lnTo>
                    <a:lnTo>
                      <a:pt x="971" y="439"/>
                    </a:lnTo>
                    <a:lnTo>
                      <a:pt x="971" y="446"/>
                    </a:lnTo>
                    <a:lnTo>
                      <a:pt x="971" y="456"/>
                    </a:lnTo>
                    <a:lnTo>
                      <a:pt x="998" y="456"/>
                    </a:lnTo>
                    <a:lnTo>
                      <a:pt x="1002" y="456"/>
                    </a:lnTo>
                    <a:lnTo>
                      <a:pt x="1002" y="466"/>
                    </a:lnTo>
                    <a:lnTo>
                      <a:pt x="1002" y="475"/>
                    </a:lnTo>
                    <a:lnTo>
                      <a:pt x="1033" y="473"/>
                    </a:lnTo>
                    <a:lnTo>
                      <a:pt x="1047" y="473"/>
                    </a:lnTo>
                    <a:lnTo>
                      <a:pt x="1052" y="473"/>
                    </a:lnTo>
                    <a:lnTo>
                      <a:pt x="1052" y="489"/>
                    </a:lnTo>
                    <a:lnTo>
                      <a:pt x="1052" y="504"/>
                    </a:lnTo>
                    <a:lnTo>
                      <a:pt x="1062" y="504"/>
                    </a:lnTo>
                    <a:lnTo>
                      <a:pt x="1068" y="504"/>
                    </a:lnTo>
                    <a:lnTo>
                      <a:pt x="1068" y="514"/>
                    </a:lnTo>
                    <a:lnTo>
                      <a:pt x="1070" y="525"/>
                    </a:lnTo>
                    <a:lnTo>
                      <a:pt x="1070" y="529"/>
                    </a:lnTo>
                    <a:lnTo>
                      <a:pt x="1076" y="529"/>
                    </a:lnTo>
                    <a:lnTo>
                      <a:pt x="1076" y="539"/>
                    </a:lnTo>
                    <a:lnTo>
                      <a:pt x="1080" y="539"/>
                    </a:lnTo>
                    <a:lnTo>
                      <a:pt x="1080" y="545"/>
                    </a:lnTo>
                    <a:lnTo>
                      <a:pt x="1080" y="551"/>
                    </a:lnTo>
                    <a:lnTo>
                      <a:pt x="1076" y="551"/>
                    </a:lnTo>
                    <a:lnTo>
                      <a:pt x="1070" y="551"/>
                    </a:lnTo>
                    <a:lnTo>
                      <a:pt x="1070" y="556"/>
                    </a:lnTo>
                    <a:lnTo>
                      <a:pt x="1070" y="566"/>
                    </a:lnTo>
                    <a:lnTo>
                      <a:pt x="1080" y="566"/>
                    </a:lnTo>
                    <a:lnTo>
                      <a:pt x="1085" y="566"/>
                    </a:lnTo>
                    <a:lnTo>
                      <a:pt x="1085" y="572"/>
                    </a:lnTo>
                    <a:lnTo>
                      <a:pt x="1081" y="572"/>
                    </a:lnTo>
                    <a:lnTo>
                      <a:pt x="1080" y="572"/>
                    </a:lnTo>
                    <a:lnTo>
                      <a:pt x="1076" y="581"/>
                    </a:lnTo>
                    <a:lnTo>
                      <a:pt x="1076" y="591"/>
                    </a:lnTo>
                    <a:lnTo>
                      <a:pt x="1076" y="601"/>
                    </a:lnTo>
                    <a:lnTo>
                      <a:pt x="1078" y="610"/>
                    </a:lnTo>
                    <a:lnTo>
                      <a:pt x="1083" y="610"/>
                    </a:lnTo>
                    <a:lnTo>
                      <a:pt x="1083" y="616"/>
                    </a:lnTo>
                    <a:lnTo>
                      <a:pt x="1099" y="616"/>
                    </a:lnTo>
                    <a:lnTo>
                      <a:pt x="1099" y="632"/>
                    </a:lnTo>
                    <a:lnTo>
                      <a:pt x="1157" y="676"/>
                    </a:lnTo>
                    <a:lnTo>
                      <a:pt x="1159" y="817"/>
                    </a:lnTo>
                    <a:lnTo>
                      <a:pt x="1159" y="848"/>
                    </a:lnTo>
                    <a:lnTo>
                      <a:pt x="1159" y="871"/>
                    </a:lnTo>
                    <a:lnTo>
                      <a:pt x="1159" y="879"/>
                    </a:lnTo>
                    <a:lnTo>
                      <a:pt x="1159" y="881"/>
                    </a:lnTo>
                    <a:lnTo>
                      <a:pt x="1161" y="927"/>
                    </a:lnTo>
                    <a:lnTo>
                      <a:pt x="1161" y="958"/>
                    </a:lnTo>
                    <a:lnTo>
                      <a:pt x="1151" y="966"/>
                    </a:lnTo>
                    <a:lnTo>
                      <a:pt x="1105" y="995"/>
                    </a:lnTo>
                    <a:lnTo>
                      <a:pt x="1072" y="1000"/>
                    </a:lnTo>
                    <a:lnTo>
                      <a:pt x="1072" y="995"/>
                    </a:lnTo>
                    <a:lnTo>
                      <a:pt x="1039" y="995"/>
                    </a:lnTo>
                    <a:lnTo>
                      <a:pt x="1039" y="998"/>
                    </a:lnTo>
                    <a:lnTo>
                      <a:pt x="1027" y="998"/>
                    </a:lnTo>
                    <a:lnTo>
                      <a:pt x="987" y="989"/>
                    </a:lnTo>
                    <a:lnTo>
                      <a:pt x="968" y="940"/>
                    </a:lnTo>
                    <a:lnTo>
                      <a:pt x="964" y="940"/>
                    </a:lnTo>
                    <a:lnTo>
                      <a:pt x="960" y="937"/>
                    </a:lnTo>
                    <a:lnTo>
                      <a:pt x="952" y="937"/>
                    </a:lnTo>
                    <a:lnTo>
                      <a:pt x="948" y="939"/>
                    </a:lnTo>
                    <a:lnTo>
                      <a:pt x="942" y="939"/>
                    </a:lnTo>
                    <a:lnTo>
                      <a:pt x="939" y="940"/>
                    </a:lnTo>
                    <a:lnTo>
                      <a:pt x="923" y="940"/>
                    </a:lnTo>
                    <a:lnTo>
                      <a:pt x="923" y="939"/>
                    </a:lnTo>
                    <a:lnTo>
                      <a:pt x="917" y="935"/>
                    </a:lnTo>
                    <a:lnTo>
                      <a:pt x="914" y="935"/>
                    </a:lnTo>
                    <a:lnTo>
                      <a:pt x="904" y="942"/>
                    </a:lnTo>
                    <a:lnTo>
                      <a:pt x="904" y="958"/>
                    </a:lnTo>
                    <a:lnTo>
                      <a:pt x="896" y="969"/>
                    </a:lnTo>
                    <a:lnTo>
                      <a:pt x="892" y="966"/>
                    </a:lnTo>
                    <a:lnTo>
                      <a:pt x="881" y="975"/>
                    </a:lnTo>
                    <a:lnTo>
                      <a:pt x="858" y="968"/>
                    </a:lnTo>
                    <a:lnTo>
                      <a:pt x="852" y="968"/>
                    </a:lnTo>
                    <a:lnTo>
                      <a:pt x="848" y="969"/>
                    </a:lnTo>
                    <a:lnTo>
                      <a:pt x="846" y="968"/>
                    </a:lnTo>
                    <a:lnTo>
                      <a:pt x="842" y="962"/>
                    </a:lnTo>
                    <a:lnTo>
                      <a:pt x="832" y="958"/>
                    </a:lnTo>
                    <a:lnTo>
                      <a:pt x="827" y="964"/>
                    </a:lnTo>
                    <a:lnTo>
                      <a:pt x="827" y="962"/>
                    </a:lnTo>
                    <a:lnTo>
                      <a:pt x="827" y="958"/>
                    </a:lnTo>
                    <a:lnTo>
                      <a:pt x="827" y="956"/>
                    </a:lnTo>
                    <a:lnTo>
                      <a:pt x="827" y="952"/>
                    </a:lnTo>
                    <a:lnTo>
                      <a:pt x="827" y="948"/>
                    </a:lnTo>
                    <a:lnTo>
                      <a:pt x="823" y="948"/>
                    </a:lnTo>
                    <a:lnTo>
                      <a:pt x="823" y="946"/>
                    </a:lnTo>
                    <a:lnTo>
                      <a:pt x="821" y="946"/>
                    </a:lnTo>
                    <a:lnTo>
                      <a:pt x="817" y="946"/>
                    </a:lnTo>
                    <a:lnTo>
                      <a:pt x="817" y="931"/>
                    </a:lnTo>
                    <a:lnTo>
                      <a:pt x="802" y="931"/>
                    </a:lnTo>
                    <a:lnTo>
                      <a:pt x="802" y="921"/>
                    </a:lnTo>
                    <a:lnTo>
                      <a:pt x="792" y="921"/>
                    </a:lnTo>
                    <a:lnTo>
                      <a:pt x="792" y="915"/>
                    </a:lnTo>
                    <a:lnTo>
                      <a:pt x="786" y="913"/>
                    </a:lnTo>
                    <a:lnTo>
                      <a:pt x="786" y="919"/>
                    </a:lnTo>
                    <a:lnTo>
                      <a:pt x="782" y="919"/>
                    </a:lnTo>
                    <a:lnTo>
                      <a:pt x="776" y="919"/>
                    </a:lnTo>
                    <a:lnTo>
                      <a:pt x="773" y="915"/>
                    </a:lnTo>
                    <a:lnTo>
                      <a:pt x="769" y="915"/>
                    </a:lnTo>
                    <a:lnTo>
                      <a:pt x="769" y="913"/>
                    </a:lnTo>
                    <a:lnTo>
                      <a:pt x="767" y="913"/>
                    </a:lnTo>
                    <a:lnTo>
                      <a:pt x="763" y="915"/>
                    </a:lnTo>
                    <a:lnTo>
                      <a:pt x="757" y="915"/>
                    </a:lnTo>
                    <a:lnTo>
                      <a:pt x="757" y="913"/>
                    </a:lnTo>
                    <a:lnTo>
                      <a:pt x="757" y="910"/>
                    </a:lnTo>
                    <a:lnTo>
                      <a:pt x="761" y="910"/>
                    </a:lnTo>
                    <a:lnTo>
                      <a:pt x="757" y="908"/>
                    </a:lnTo>
                    <a:lnTo>
                      <a:pt x="757" y="904"/>
                    </a:lnTo>
                    <a:lnTo>
                      <a:pt x="757" y="900"/>
                    </a:lnTo>
                    <a:lnTo>
                      <a:pt x="757" y="898"/>
                    </a:lnTo>
                    <a:lnTo>
                      <a:pt x="736" y="898"/>
                    </a:lnTo>
                    <a:lnTo>
                      <a:pt x="734" y="894"/>
                    </a:lnTo>
                    <a:lnTo>
                      <a:pt x="734" y="863"/>
                    </a:lnTo>
                    <a:lnTo>
                      <a:pt x="719" y="863"/>
                    </a:lnTo>
                    <a:lnTo>
                      <a:pt x="719" y="836"/>
                    </a:lnTo>
                    <a:lnTo>
                      <a:pt x="703" y="836"/>
                    </a:lnTo>
                    <a:lnTo>
                      <a:pt x="703" y="832"/>
                    </a:lnTo>
                    <a:lnTo>
                      <a:pt x="701" y="709"/>
                    </a:lnTo>
                    <a:lnTo>
                      <a:pt x="678" y="709"/>
                    </a:lnTo>
                    <a:lnTo>
                      <a:pt x="678" y="713"/>
                    </a:lnTo>
                    <a:lnTo>
                      <a:pt x="678" y="717"/>
                    </a:lnTo>
                    <a:lnTo>
                      <a:pt x="676" y="718"/>
                    </a:lnTo>
                    <a:lnTo>
                      <a:pt x="676" y="724"/>
                    </a:lnTo>
                    <a:lnTo>
                      <a:pt x="676" y="728"/>
                    </a:lnTo>
                    <a:lnTo>
                      <a:pt x="676" y="732"/>
                    </a:lnTo>
                    <a:lnTo>
                      <a:pt x="676" y="734"/>
                    </a:lnTo>
                    <a:lnTo>
                      <a:pt x="641" y="774"/>
                    </a:lnTo>
                    <a:lnTo>
                      <a:pt x="624" y="761"/>
                    </a:lnTo>
                    <a:lnTo>
                      <a:pt x="616" y="767"/>
                    </a:lnTo>
                    <a:lnTo>
                      <a:pt x="512" y="676"/>
                    </a:lnTo>
                    <a:lnTo>
                      <a:pt x="522" y="662"/>
                    </a:lnTo>
                    <a:lnTo>
                      <a:pt x="512" y="653"/>
                    </a:lnTo>
                    <a:lnTo>
                      <a:pt x="508" y="653"/>
                    </a:lnTo>
                    <a:lnTo>
                      <a:pt x="508" y="651"/>
                    </a:lnTo>
                    <a:lnTo>
                      <a:pt x="512" y="651"/>
                    </a:lnTo>
                    <a:lnTo>
                      <a:pt x="516" y="651"/>
                    </a:lnTo>
                    <a:lnTo>
                      <a:pt x="518" y="651"/>
                    </a:lnTo>
                    <a:lnTo>
                      <a:pt x="518" y="653"/>
                    </a:lnTo>
                    <a:lnTo>
                      <a:pt x="522" y="653"/>
                    </a:lnTo>
                    <a:lnTo>
                      <a:pt x="524" y="653"/>
                    </a:lnTo>
                    <a:lnTo>
                      <a:pt x="527" y="653"/>
                    </a:lnTo>
                    <a:lnTo>
                      <a:pt x="531" y="653"/>
                    </a:lnTo>
                    <a:lnTo>
                      <a:pt x="527" y="641"/>
                    </a:lnTo>
                    <a:lnTo>
                      <a:pt x="522" y="628"/>
                    </a:lnTo>
                    <a:lnTo>
                      <a:pt x="522" y="626"/>
                    </a:lnTo>
                    <a:lnTo>
                      <a:pt x="518" y="626"/>
                    </a:lnTo>
                    <a:lnTo>
                      <a:pt x="518" y="622"/>
                    </a:lnTo>
                    <a:lnTo>
                      <a:pt x="522" y="622"/>
                    </a:lnTo>
                    <a:lnTo>
                      <a:pt x="522" y="620"/>
                    </a:lnTo>
                    <a:lnTo>
                      <a:pt x="520" y="616"/>
                    </a:lnTo>
                    <a:lnTo>
                      <a:pt x="518" y="612"/>
                    </a:lnTo>
                    <a:lnTo>
                      <a:pt x="518" y="607"/>
                    </a:lnTo>
                    <a:lnTo>
                      <a:pt x="514" y="607"/>
                    </a:lnTo>
                    <a:lnTo>
                      <a:pt x="514" y="605"/>
                    </a:lnTo>
                    <a:lnTo>
                      <a:pt x="485" y="583"/>
                    </a:lnTo>
                    <a:lnTo>
                      <a:pt x="489" y="576"/>
                    </a:lnTo>
                    <a:lnTo>
                      <a:pt x="489" y="554"/>
                    </a:lnTo>
                    <a:lnTo>
                      <a:pt x="481" y="518"/>
                    </a:lnTo>
                    <a:lnTo>
                      <a:pt x="481" y="514"/>
                    </a:lnTo>
                    <a:lnTo>
                      <a:pt x="481" y="512"/>
                    </a:lnTo>
                    <a:lnTo>
                      <a:pt x="481" y="508"/>
                    </a:lnTo>
                    <a:lnTo>
                      <a:pt x="485" y="508"/>
                    </a:lnTo>
                    <a:lnTo>
                      <a:pt x="485" y="504"/>
                    </a:lnTo>
                    <a:lnTo>
                      <a:pt x="485" y="508"/>
                    </a:lnTo>
                    <a:lnTo>
                      <a:pt x="487" y="508"/>
                    </a:lnTo>
                    <a:lnTo>
                      <a:pt x="504" y="520"/>
                    </a:lnTo>
                    <a:lnTo>
                      <a:pt x="506" y="514"/>
                    </a:lnTo>
                    <a:lnTo>
                      <a:pt x="481" y="493"/>
                    </a:lnTo>
                    <a:lnTo>
                      <a:pt x="487" y="487"/>
                    </a:lnTo>
                    <a:lnTo>
                      <a:pt x="475" y="473"/>
                    </a:lnTo>
                    <a:lnTo>
                      <a:pt x="487" y="462"/>
                    </a:lnTo>
                    <a:lnTo>
                      <a:pt x="481" y="458"/>
                    </a:lnTo>
                    <a:lnTo>
                      <a:pt x="541" y="383"/>
                    </a:lnTo>
                    <a:lnTo>
                      <a:pt x="539" y="383"/>
                    </a:lnTo>
                    <a:lnTo>
                      <a:pt x="541" y="383"/>
                    </a:lnTo>
                    <a:lnTo>
                      <a:pt x="539" y="383"/>
                    </a:lnTo>
                    <a:lnTo>
                      <a:pt x="539" y="381"/>
                    </a:lnTo>
                    <a:lnTo>
                      <a:pt x="541" y="381"/>
                    </a:lnTo>
                    <a:lnTo>
                      <a:pt x="541" y="367"/>
                    </a:lnTo>
                    <a:lnTo>
                      <a:pt x="522" y="365"/>
                    </a:lnTo>
                    <a:lnTo>
                      <a:pt x="522" y="359"/>
                    </a:lnTo>
                    <a:lnTo>
                      <a:pt x="526" y="359"/>
                    </a:lnTo>
                    <a:lnTo>
                      <a:pt x="526" y="356"/>
                    </a:lnTo>
                    <a:lnTo>
                      <a:pt x="522" y="356"/>
                    </a:lnTo>
                    <a:lnTo>
                      <a:pt x="522" y="346"/>
                    </a:lnTo>
                    <a:lnTo>
                      <a:pt x="529" y="346"/>
                    </a:lnTo>
                    <a:lnTo>
                      <a:pt x="531" y="346"/>
                    </a:lnTo>
                    <a:lnTo>
                      <a:pt x="531" y="342"/>
                    </a:lnTo>
                    <a:lnTo>
                      <a:pt x="535" y="342"/>
                    </a:lnTo>
                    <a:lnTo>
                      <a:pt x="541" y="342"/>
                    </a:lnTo>
                    <a:lnTo>
                      <a:pt x="541" y="340"/>
                    </a:lnTo>
                    <a:lnTo>
                      <a:pt x="537" y="340"/>
                    </a:lnTo>
                    <a:lnTo>
                      <a:pt x="537" y="336"/>
                    </a:lnTo>
                    <a:lnTo>
                      <a:pt x="541" y="336"/>
                    </a:lnTo>
                    <a:lnTo>
                      <a:pt x="545" y="336"/>
                    </a:lnTo>
                    <a:lnTo>
                      <a:pt x="543" y="330"/>
                    </a:lnTo>
                    <a:lnTo>
                      <a:pt x="543" y="321"/>
                    </a:lnTo>
                    <a:lnTo>
                      <a:pt x="543" y="315"/>
                    </a:lnTo>
                    <a:lnTo>
                      <a:pt x="547" y="311"/>
                    </a:lnTo>
                    <a:lnTo>
                      <a:pt x="547" y="309"/>
                    </a:lnTo>
                    <a:lnTo>
                      <a:pt x="547" y="284"/>
                    </a:lnTo>
                    <a:lnTo>
                      <a:pt x="547" y="278"/>
                    </a:lnTo>
                    <a:lnTo>
                      <a:pt x="531" y="278"/>
                    </a:lnTo>
                    <a:lnTo>
                      <a:pt x="529" y="273"/>
                    </a:lnTo>
                    <a:lnTo>
                      <a:pt x="537" y="271"/>
                    </a:lnTo>
                    <a:lnTo>
                      <a:pt x="527" y="273"/>
                    </a:lnTo>
                    <a:lnTo>
                      <a:pt x="527" y="269"/>
                    </a:lnTo>
                    <a:lnTo>
                      <a:pt x="522" y="269"/>
                    </a:lnTo>
                    <a:lnTo>
                      <a:pt x="514" y="273"/>
                    </a:lnTo>
                    <a:lnTo>
                      <a:pt x="512" y="273"/>
                    </a:lnTo>
                    <a:lnTo>
                      <a:pt x="508" y="273"/>
                    </a:lnTo>
                    <a:lnTo>
                      <a:pt x="506" y="273"/>
                    </a:lnTo>
                    <a:lnTo>
                      <a:pt x="502" y="273"/>
                    </a:lnTo>
                    <a:lnTo>
                      <a:pt x="497" y="269"/>
                    </a:lnTo>
                    <a:lnTo>
                      <a:pt x="493" y="273"/>
                    </a:lnTo>
                    <a:lnTo>
                      <a:pt x="489" y="273"/>
                    </a:lnTo>
                    <a:lnTo>
                      <a:pt x="477" y="273"/>
                    </a:lnTo>
                    <a:lnTo>
                      <a:pt x="477" y="267"/>
                    </a:lnTo>
                    <a:lnTo>
                      <a:pt x="471" y="267"/>
                    </a:lnTo>
                    <a:lnTo>
                      <a:pt x="468" y="267"/>
                    </a:lnTo>
                    <a:lnTo>
                      <a:pt x="464" y="263"/>
                    </a:lnTo>
                    <a:lnTo>
                      <a:pt x="462" y="263"/>
                    </a:lnTo>
                    <a:lnTo>
                      <a:pt x="458" y="263"/>
                    </a:lnTo>
                    <a:lnTo>
                      <a:pt x="456" y="261"/>
                    </a:lnTo>
                    <a:lnTo>
                      <a:pt x="454" y="257"/>
                    </a:lnTo>
                    <a:lnTo>
                      <a:pt x="452" y="257"/>
                    </a:lnTo>
                    <a:lnTo>
                      <a:pt x="448" y="255"/>
                    </a:lnTo>
                    <a:lnTo>
                      <a:pt x="448" y="251"/>
                    </a:lnTo>
                    <a:lnTo>
                      <a:pt x="446" y="255"/>
                    </a:lnTo>
                    <a:lnTo>
                      <a:pt x="446" y="257"/>
                    </a:lnTo>
                    <a:lnTo>
                      <a:pt x="443" y="257"/>
                    </a:lnTo>
                    <a:lnTo>
                      <a:pt x="443" y="261"/>
                    </a:lnTo>
                    <a:lnTo>
                      <a:pt x="443" y="263"/>
                    </a:lnTo>
                    <a:lnTo>
                      <a:pt x="437" y="276"/>
                    </a:lnTo>
                    <a:lnTo>
                      <a:pt x="431" y="273"/>
                    </a:lnTo>
                    <a:lnTo>
                      <a:pt x="423" y="273"/>
                    </a:lnTo>
                    <a:lnTo>
                      <a:pt x="425" y="286"/>
                    </a:lnTo>
                    <a:lnTo>
                      <a:pt x="417" y="286"/>
                    </a:lnTo>
                    <a:lnTo>
                      <a:pt x="417" y="276"/>
                    </a:lnTo>
                    <a:lnTo>
                      <a:pt x="415" y="276"/>
                    </a:lnTo>
                    <a:lnTo>
                      <a:pt x="412" y="276"/>
                    </a:lnTo>
                    <a:lnTo>
                      <a:pt x="412" y="280"/>
                    </a:lnTo>
                    <a:lnTo>
                      <a:pt x="408" y="280"/>
                    </a:lnTo>
                    <a:lnTo>
                      <a:pt x="410" y="298"/>
                    </a:lnTo>
                    <a:lnTo>
                      <a:pt x="400" y="300"/>
                    </a:lnTo>
                    <a:lnTo>
                      <a:pt x="400" y="323"/>
                    </a:lnTo>
                    <a:lnTo>
                      <a:pt x="390" y="317"/>
                    </a:lnTo>
                    <a:lnTo>
                      <a:pt x="394" y="317"/>
                    </a:lnTo>
                    <a:lnTo>
                      <a:pt x="394" y="307"/>
                    </a:lnTo>
                    <a:lnTo>
                      <a:pt x="356" y="309"/>
                    </a:lnTo>
                    <a:lnTo>
                      <a:pt x="356" y="311"/>
                    </a:lnTo>
                    <a:lnTo>
                      <a:pt x="356" y="309"/>
                    </a:lnTo>
                    <a:lnTo>
                      <a:pt x="356" y="311"/>
                    </a:lnTo>
                    <a:lnTo>
                      <a:pt x="354" y="311"/>
                    </a:lnTo>
                    <a:lnTo>
                      <a:pt x="354" y="309"/>
                    </a:lnTo>
                    <a:lnTo>
                      <a:pt x="344" y="309"/>
                    </a:lnTo>
                    <a:lnTo>
                      <a:pt x="344" y="325"/>
                    </a:lnTo>
                    <a:lnTo>
                      <a:pt x="334" y="325"/>
                    </a:lnTo>
                    <a:lnTo>
                      <a:pt x="334" y="330"/>
                    </a:lnTo>
                    <a:lnTo>
                      <a:pt x="334" y="340"/>
                    </a:lnTo>
                    <a:lnTo>
                      <a:pt x="334" y="350"/>
                    </a:lnTo>
                    <a:lnTo>
                      <a:pt x="332" y="350"/>
                    </a:lnTo>
                    <a:lnTo>
                      <a:pt x="332" y="359"/>
                    </a:lnTo>
                    <a:lnTo>
                      <a:pt x="334" y="359"/>
                    </a:lnTo>
                    <a:lnTo>
                      <a:pt x="334" y="367"/>
                    </a:lnTo>
                    <a:lnTo>
                      <a:pt x="344" y="367"/>
                    </a:lnTo>
                    <a:lnTo>
                      <a:pt x="344" y="371"/>
                    </a:lnTo>
                    <a:lnTo>
                      <a:pt x="344" y="375"/>
                    </a:lnTo>
                    <a:lnTo>
                      <a:pt x="369" y="373"/>
                    </a:lnTo>
                    <a:lnTo>
                      <a:pt x="369" y="367"/>
                    </a:lnTo>
                    <a:lnTo>
                      <a:pt x="385" y="367"/>
                    </a:lnTo>
                    <a:lnTo>
                      <a:pt x="385" y="377"/>
                    </a:lnTo>
                    <a:lnTo>
                      <a:pt x="388" y="379"/>
                    </a:lnTo>
                    <a:lnTo>
                      <a:pt x="385" y="383"/>
                    </a:lnTo>
                    <a:lnTo>
                      <a:pt x="385" y="386"/>
                    </a:lnTo>
                    <a:lnTo>
                      <a:pt x="383" y="392"/>
                    </a:lnTo>
                    <a:lnTo>
                      <a:pt x="383" y="396"/>
                    </a:lnTo>
                    <a:lnTo>
                      <a:pt x="379" y="398"/>
                    </a:lnTo>
                    <a:lnTo>
                      <a:pt x="379" y="404"/>
                    </a:lnTo>
                    <a:lnTo>
                      <a:pt x="377" y="408"/>
                    </a:lnTo>
                    <a:lnTo>
                      <a:pt x="373" y="412"/>
                    </a:lnTo>
                    <a:lnTo>
                      <a:pt x="371" y="417"/>
                    </a:lnTo>
                    <a:lnTo>
                      <a:pt x="367" y="423"/>
                    </a:lnTo>
                    <a:lnTo>
                      <a:pt x="363" y="429"/>
                    </a:lnTo>
                    <a:lnTo>
                      <a:pt x="361" y="437"/>
                    </a:lnTo>
                    <a:lnTo>
                      <a:pt x="358" y="439"/>
                    </a:lnTo>
                    <a:lnTo>
                      <a:pt x="377" y="439"/>
                    </a:lnTo>
                    <a:lnTo>
                      <a:pt x="377" y="454"/>
                    </a:lnTo>
                    <a:lnTo>
                      <a:pt x="400" y="454"/>
                    </a:lnTo>
                    <a:lnTo>
                      <a:pt x="398" y="450"/>
                    </a:lnTo>
                    <a:lnTo>
                      <a:pt x="431" y="450"/>
                    </a:lnTo>
                    <a:lnTo>
                      <a:pt x="431" y="456"/>
                    </a:lnTo>
                    <a:lnTo>
                      <a:pt x="473" y="456"/>
                    </a:lnTo>
                    <a:lnTo>
                      <a:pt x="473" y="462"/>
                    </a:lnTo>
                    <a:lnTo>
                      <a:pt x="462" y="477"/>
                    </a:lnTo>
                    <a:lnTo>
                      <a:pt x="462" y="481"/>
                    </a:lnTo>
                    <a:lnTo>
                      <a:pt x="460" y="481"/>
                    </a:lnTo>
                    <a:lnTo>
                      <a:pt x="456" y="483"/>
                    </a:lnTo>
                    <a:lnTo>
                      <a:pt x="452" y="491"/>
                    </a:lnTo>
                    <a:lnTo>
                      <a:pt x="444" y="500"/>
                    </a:lnTo>
                    <a:lnTo>
                      <a:pt x="441" y="502"/>
                    </a:lnTo>
                    <a:lnTo>
                      <a:pt x="444" y="506"/>
                    </a:lnTo>
                    <a:lnTo>
                      <a:pt x="444" y="508"/>
                    </a:lnTo>
                    <a:lnTo>
                      <a:pt x="444" y="512"/>
                    </a:lnTo>
                    <a:lnTo>
                      <a:pt x="446" y="516"/>
                    </a:lnTo>
                    <a:lnTo>
                      <a:pt x="460" y="527"/>
                    </a:lnTo>
                    <a:lnTo>
                      <a:pt x="475" y="539"/>
                    </a:lnTo>
                    <a:lnTo>
                      <a:pt x="470" y="545"/>
                    </a:lnTo>
                    <a:lnTo>
                      <a:pt x="473" y="545"/>
                    </a:lnTo>
                    <a:lnTo>
                      <a:pt x="470" y="549"/>
                    </a:lnTo>
                    <a:lnTo>
                      <a:pt x="470" y="545"/>
                    </a:lnTo>
                    <a:lnTo>
                      <a:pt x="464" y="552"/>
                    </a:lnTo>
                    <a:lnTo>
                      <a:pt x="464" y="554"/>
                    </a:lnTo>
                    <a:lnTo>
                      <a:pt x="464" y="552"/>
                    </a:lnTo>
                    <a:lnTo>
                      <a:pt x="460" y="554"/>
                    </a:lnTo>
                    <a:lnTo>
                      <a:pt x="460" y="558"/>
                    </a:lnTo>
                    <a:lnTo>
                      <a:pt x="454" y="552"/>
                    </a:lnTo>
                    <a:lnTo>
                      <a:pt x="450" y="552"/>
                    </a:lnTo>
                    <a:lnTo>
                      <a:pt x="448" y="552"/>
                    </a:lnTo>
                    <a:lnTo>
                      <a:pt x="448" y="549"/>
                    </a:lnTo>
                    <a:lnTo>
                      <a:pt x="444" y="549"/>
                    </a:lnTo>
                    <a:lnTo>
                      <a:pt x="441" y="552"/>
                    </a:lnTo>
                    <a:lnTo>
                      <a:pt x="439" y="552"/>
                    </a:lnTo>
                    <a:lnTo>
                      <a:pt x="435" y="552"/>
                    </a:lnTo>
                    <a:lnTo>
                      <a:pt x="435" y="556"/>
                    </a:lnTo>
                    <a:lnTo>
                      <a:pt x="433" y="556"/>
                    </a:lnTo>
                    <a:lnTo>
                      <a:pt x="433" y="558"/>
                    </a:lnTo>
                    <a:lnTo>
                      <a:pt x="433" y="562"/>
                    </a:lnTo>
                    <a:lnTo>
                      <a:pt x="433" y="564"/>
                    </a:lnTo>
                    <a:lnTo>
                      <a:pt x="429" y="564"/>
                    </a:lnTo>
                    <a:lnTo>
                      <a:pt x="429" y="568"/>
                    </a:lnTo>
                    <a:lnTo>
                      <a:pt x="423" y="562"/>
                    </a:lnTo>
                    <a:lnTo>
                      <a:pt x="417" y="556"/>
                    </a:lnTo>
                    <a:lnTo>
                      <a:pt x="404" y="547"/>
                    </a:lnTo>
                    <a:lnTo>
                      <a:pt x="410" y="537"/>
                    </a:lnTo>
                    <a:lnTo>
                      <a:pt x="379" y="537"/>
                    </a:lnTo>
                    <a:lnTo>
                      <a:pt x="379" y="514"/>
                    </a:lnTo>
                    <a:lnTo>
                      <a:pt x="344" y="514"/>
                    </a:lnTo>
                    <a:lnTo>
                      <a:pt x="340" y="524"/>
                    </a:lnTo>
                    <a:lnTo>
                      <a:pt x="338" y="524"/>
                    </a:lnTo>
                    <a:lnTo>
                      <a:pt x="334" y="539"/>
                    </a:lnTo>
                    <a:lnTo>
                      <a:pt x="329" y="539"/>
                    </a:lnTo>
                    <a:lnTo>
                      <a:pt x="329" y="545"/>
                    </a:lnTo>
                    <a:lnTo>
                      <a:pt x="327" y="545"/>
                    </a:lnTo>
                    <a:lnTo>
                      <a:pt x="327" y="549"/>
                    </a:lnTo>
                    <a:lnTo>
                      <a:pt x="323" y="549"/>
                    </a:lnTo>
                    <a:lnTo>
                      <a:pt x="323" y="551"/>
                    </a:lnTo>
                    <a:lnTo>
                      <a:pt x="319" y="551"/>
                    </a:lnTo>
                    <a:lnTo>
                      <a:pt x="317" y="560"/>
                    </a:lnTo>
                    <a:lnTo>
                      <a:pt x="313" y="570"/>
                    </a:lnTo>
                    <a:lnTo>
                      <a:pt x="313" y="574"/>
                    </a:lnTo>
                    <a:lnTo>
                      <a:pt x="307" y="589"/>
                    </a:lnTo>
                    <a:lnTo>
                      <a:pt x="307" y="591"/>
                    </a:lnTo>
                    <a:lnTo>
                      <a:pt x="307" y="595"/>
                    </a:lnTo>
                    <a:lnTo>
                      <a:pt x="307" y="601"/>
                    </a:lnTo>
                    <a:lnTo>
                      <a:pt x="305" y="605"/>
                    </a:lnTo>
                    <a:lnTo>
                      <a:pt x="298" y="599"/>
                    </a:lnTo>
                    <a:lnTo>
                      <a:pt x="292" y="595"/>
                    </a:lnTo>
                    <a:lnTo>
                      <a:pt x="290" y="595"/>
                    </a:lnTo>
                    <a:lnTo>
                      <a:pt x="290" y="593"/>
                    </a:lnTo>
                    <a:lnTo>
                      <a:pt x="280" y="585"/>
                    </a:lnTo>
                    <a:lnTo>
                      <a:pt x="248" y="566"/>
                    </a:lnTo>
                    <a:lnTo>
                      <a:pt x="246" y="562"/>
                    </a:lnTo>
                    <a:lnTo>
                      <a:pt x="242" y="558"/>
                    </a:lnTo>
                    <a:lnTo>
                      <a:pt x="238" y="556"/>
                    </a:lnTo>
                    <a:lnTo>
                      <a:pt x="236" y="556"/>
                    </a:lnTo>
                    <a:lnTo>
                      <a:pt x="232" y="552"/>
                    </a:lnTo>
                    <a:lnTo>
                      <a:pt x="228" y="552"/>
                    </a:lnTo>
                    <a:lnTo>
                      <a:pt x="228" y="551"/>
                    </a:lnTo>
                    <a:lnTo>
                      <a:pt x="226" y="551"/>
                    </a:lnTo>
                    <a:lnTo>
                      <a:pt x="222" y="547"/>
                    </a:lnTo>
                    <a:lnTo>
                      <a:pt x="222" y="543"/>
                    </a:lnTo>
                    <a:lnTo>
                      <a:pt x="219" y="545"/>
                    </a:lnTo>
                    <a:lnTo>
                      <a:pt x="219" y="541"/>
                    </a:lnTo>
                    <a:lnTo>
                      <a:pt x="217" y="541"/>
                    </a:lnTo>
                    <a:lnTo>
                      <a:pt x="217" y="537"/>
                    </a:lnTo>
                    <a:lnTo>
                      <a:pt x="213" y="537"/>
                    </a:lnTo>
                    <a:lnTo>
                      <a:pt x="213" y="535"/>
                    </a:lnTo>
                    <a:lnTo>
                      <a:pt x="207" y="531"/>
                    </a:lnTo>
                    <a:lnTo>
                      <a:pt x="207" y="529"/>
                    </a:lnTo>
                    <a:lnTo>
                      <a:pt x="203" y="529"/>
                    </a:lnTo>
                    <a:lnTo>
                      <a:pt x="201" y="525"/>
                    </a:lnTo>
                    <a:lnTo>
                      <a:pt x="197" y="522"/>
                    </a:lnTo>
                    <a:lnTo>
                      <a:pt x="194" y="520"/>
                    </a:lnTo>
                    <a:lnTo>
                      <a:pt x="192" y="516"/>
                    </a:lnTo>
                    <a:lnTo>
                      <a:pt x="172" y="498"/>
                    </a:lnTo>
                    <a:lnTo>
                      <a:pt x="168" y="498"/>
                    </a:lnTo>
                    <a:lnTo>
                      <a:pt x="134" y="452"/>
                    </a:lnTo>
                    <a:lnTo>
                      <a:pt x="130" y="452"/>
                    </a:lnTo>
                    <a:lnTo>
                      <a:pt x="130" y="448"/>
                    </a:lnTo>
                    <a:lnTo>
                      <a:pt x="128" y="446"/>
                    </a:lnTo>
                    <a:lnTo>
                      <a:pt x="124" y="442"/>
                    </a:lnTo>
                    <a:lnTo>
                      <a:pt x="120" y="437"/>
                    </a:lnTo>
                    <a:lnTo>
                      <a:pt x="114" y="431"/>
                    </a:lnTo>
                    <a:lnTo>
                      <a:pt x="110" y="427"/>
                    </a:lnTo>
                    <a:lnTo>
                      <a:pt x="109" y="425"/>
                    </a:lnTo>
                    <a:lnTo>
                      <a:pt x="101" y="419"/>
                    </a:lnTo>
                    <a:lnTo>
                      <a:pt x="99" y="415"/>
                    </a:lnTo>
                    <a:lnTo>
                      <a:pt x="91" y="410"/>
                    </a:lnTo>
                    <a:lnTo>
                      <a:pt x="89" y="410"/>
                    </a:lnTo>
                    <a:lnTo>
                      <a:pt x="89" y="406"/>
                    </a:lnTo>
                    <a:lnTo>
                      <a:pt x="85" y="406"/>
                    </a:lnTo>
                    <a:lnTo>
                      <a:pt x="85" y="404"/>
                    </a:lnTo>
                    <a:lnTo>
                      <a:pt x="76" y="394"/>
                    </a:lnTo>
                    <a:lnTo>
                      <a:pt x="74" y="394"/>
                    </a:lnTo>
                    <a:lnTo>
                      <a:pt x="74" y="390"/>
                    </a:lnTo>
                    <a:lnTo>
                      <a:pt x="70" y="388"/>
                    </a:lnTo>
                    <a:lnTo>
                      <a:pt x="66" y="388"/>
                    </a:lnTo>
                    <a:lnTo>
                      <a:pt x="66" y="385"/>
                    </a:lnTo>
                    <a:lnTo>
                      <a:pt x="64" y="383"/>
                    </a:lnTo>
                    <a:lnTo>
                      <a:pt x="60" y="379"/>
                    </a:lnTo>
                    <a:lnTo>
                      <a:pt x="56" y="377"/>
                    </a:lnTo>
                    <a:lnTo>
                      <a:pt x="55" y="373"/>
                    </a:lnTo>
                    <a:lnTo>
                      <a:pt x="51" y="369"/>
                    </a:lnTo>
                    <a:lnTo>
                      <a:pt x="47" y="367"/>
                    </a:lnTo>
                    <a:lnTo>
                      <a:pt x="45" y="367"/>
                    </a:lnTo>
                    <a:lnTo>
                      <a:pt x="41" y="363"/>
                    </a:lnTo>
                    <a:lnTo>
                      <a:pt x="41" y="367"/>
                    </a:lnTo>
                    <a:lnTo>
                      <a:pt x="35" y="363"/>
                    </a:lnTo>
                    <a:lnTo>
                      <a:pt x="31" y="363"/>
                    </a:lnTo>
                    <a:lnTo>
                      <a:pt x="29" y="361"/>
                    </a:lnTo>
                    <a:lnTo>
                      <a:pt x="26" y="357"/>
                    </a:lnTo>
                    <a:lnTo>
                      <a:pt x="22" y="357"/>
                    </a:lnTo>
                    <a:lnTo>
                      <a:pt x="22" y="356"/>
                    </a:lnTo>
                    <a:lnTo>
                      <a:pt x="20" y="356"/>
                    </a:lnTo>
                    <a:lnTo>
                      <a:pt x="20" y="352"/>
                    </a:lnTo>
                    <a:lnTo>
                      <a:pt x="14" y="352"/>
                    </a:lnTo>
                    <a:lnTo>
                      <a:pt x="10" y="352"/>
                    </a:lnTo>
                    <a:lnTo>
                      <a:pt x="4" y="352"/>
                    </a:lnTo>
                    <a:lnTo>
                      <a:pt x="6" y="350"/>
                    </a:lnTo>
                    <a:lnTo>
                      <a:pt x="0" y="346"/>
                    </a:lnTo>
                    <a:lnTo>
                      <a:pt x="6" y="340"/>
                    </a:lnTo>
                    <a:lnTo>
                      <a:pt x="12" y="332"/>
                    </a:lnTo>
                    <a:lnTo>
                      <a:pt x="20" y="330"/>
                    </a:lnTo>
                    <a:lnTo>
                      <a:pt x="22" y="327"/>
                    </a:lnTo>
                    <a:lnTo>
                      <a:pt x="26" y="327"/>
                    </a:lnTo>
                    <a:lnTo>
                      <a:pt x="37" y="317"/>
                    </a:lnTo>
                    <a:lnTo>
                      <a:pt x="41" y="317"/>
                    </a:lnTo>
                    <a:lnTo>
                      <a:pt x="47" y="315"/>
                    </a:lnTo>
                    <a:lnTo>
                      <a:pt x="47" y="311"/>
                    </a:lnTo>
                    <a:lnTo>
                      <a:pt x="51" y="311"/>
                    </a:lnTo>
                    <a:lnTo>
                      <a:pt x="51" y="307"/>
                    </a:lnTo>
                    <a:lnTo>
                      <a:pt x="49" y="305"/>
                    </a:lnTo>
                    <a:lnTo>
                      <a:pt x="49" y="302"/>
                    </a:lnTo>
                    <a:lnTo>
                      <a:pt x="49" y="298"/>
                    </a:lnTo>
                    <a:lnTo>
                      <a:pt x="49" y="296"/>
                    </a:lnTo>
                    <a:lnTo>
                      <a:pt x="49" y="292"/>
                    </a:lnTo>
                    <a:lnTo>
                      <a:pt x="47" y="292"/>
                    </a:lnTo>
                    <a:lnTo>
                      <a:pt x="47" y="290"/>
                    </a:lnTo>
                    <a:lnTo>
                      <a:pt x="47" y="286"/>
                    </a:lnTo>
                    <a:lnTo>
                      <a:pt x="47" y="282"/>
                    </a:lnTo>
                    <a:lnTo>
                      <a:pt x="43" y="282"/>
                    </a:lnTo>
                    <a:lnTo>
                      <a:pt x="43" y="280"/>
                    </a:lnTo>
                    <a:lnTo>
                      <a:pt x="39" y="276"/>
                    </a:lnTo>
                    <a:lnTo>
                      <a:pt x="39" y="274"/>
                    </a:lnTo>
                    <a:lnTo>
                      <a:pt x="37" y="274"/>
                    </a:lnTo>
                    <a:lnTo>
                      <a:pt x="37" y="271"/>
                    </a:lnTo>
                    <a:lnTo>
                      <a:pt x="39" y="267"/>
                    </a:lnTo>
                    <a:lnTo>
                      <a:pt x="43" y="255"/>
                    </a:lnTo>
                    <a:lnTo>
                      <a:pt x="45" y="249"/>
                    </a:lnTo>
                    <a:lnTo>
                      <a:pt x="49" y="249"/>
                    </a:lnTo>
                    <a:lnTo>
                      <a:pt x="49" y="246"/>
                    </a:lnTo>
                    <a:lnTo>
                      <a:pt x="58" y="230"/>
                    </a:lnTo>
                    <a:lnTo>
                      <a:pt x="58" y="226"/>
                    </a:lnTo>
                    <a:lnTo>
                      <a:pt x="60" y="224"/>
                    </a:lnTo>
                    <a:lnTo>
                      <a:pt x="60" y="220"/>
                    </a:lnTo>
                    <a:lnTo>
                      <a:pt x="64" y="211"/>
                    </a:lnTo>
                    <a:lnTo>
                      <a:pt x="70" y="201"/>
                    </a:lnTo>
                    <a:lnTo>
                      <a:pt x="76" y="195"/>
                    </a:lnTo>
                    <a:lnTo>
                      <a:pt x="80" y="193"/>
                    </a:lnTo>
                    <a:lnTo>
                      <a:pt x="80" y="190"/>
                    </a:lnTo>
                    <a:lnTo>
                      <a:pt x="82" y="190"/>
                    </a:lnTo>
                    <a:lnTo>
                      <a:pt x="85" y="186"/>
                    </a:lnTo>
                    <a:lnTo>
                      <a:pt x="85" y="184"/>
                    </a:lnTo>
                    <a:lnTo>
                      <a:pt x="87" y="184"/>
                    </a:lnTo>
                    <a:lnTo>
                      <a:pt x="91" y="180"/>
                    </a:lnTo>
                    <a:lnTo>
                      <a:pt x="95" y="176"/>
                    </a:lnTo>
                    <a:lnTo>
                      <a:pt x="103" y="174"/>
                    </a:lnTo>
                    <a:lnTo>
                      <a:pt x="103" y="170"/>
                    </a:lnTo>
                    <a:lnTo>
                      <a:pt x="103" y="166"/>
                    </a:lnTo>
                    <a:lnTo>
                      <a:pt x="103" y="164"/>
                    </a:lnTo>
                    <a:close/>
                    <a:moveTo>
                      <a:pt x="703" y="672"/>
                    </a:moveTo>
                    <a:lnTo>
                      <a:pt x="699" y="672"/>
                    </a:lnTo>
                    <a:lnTo>
                      <a:pt x="697" y="668"/>
                    </a:lnTo>
                    <a:lnTo>
                      <a:pt x="699" y="657"/>
                    </a:lnTo>
                    <a:lnTo>
                      <a:pt x="688" y="645"/>
                    </a:lnTo>
                    <a:lnTo>
                      <a:pt x="688" y="647"/>
                    </a:lnTo>
                    <a:lnTo>
                      <a:pt x="688" y="651"/>
                    </a:lnTo>
                    <a:lnTo>
                      <a:pt x="684" y="651"/>
                    </a:lnTo>
                    <a:lnTo>
                      <a:pt x="684" y="653"/>
                    </a:lnTo>
                    <a:lnTo>
                      <a:pt x="680" y="653"/>
                    </a:lnTo>
                    <a:lnTo>
                      <a:pt x="680" y="657"/>
                    </a:lnTo>
                    <a:lnTo>
                      <a:pt x="680" y="662"/>
                    </a:lnTo>
                    <a:lnTo>
                      <a:pt x="682" y="666"/>
                    </a:lnTo>
                    <a:lnTo>
                      <a:pt x="678" y="666"/>
                    </a:lnTo>
                    <a:lnTo>
                      <a:pt x="678" y="670"/>
                    </a:lnTo>
                    <a:lnTo>
                      <a:pt x="682" y="672"/>
                    </a:lnTo>
                    <a:lnTo>
                      <a:pt x="682" y="682"/>
                    </a:lnTo>
                    <a:lnTo>
                      <a:pt x="682" y="693"/>
                    </a:lnTo>
                    <a:lnTo>
                      <a:pt x="678" y="703"/>
                    </a:lnTo>
                    <a:lnTo>
                      <a:pt x="678" y="707"/>
                    </a:lnTo>
                    <a:lnTo>
                      <a:pt x="682" y="707"/>
                    </a:lnTo>
                    <a:lnTo>
                      <a:pt x="684" y="701"/>
                    </a:lnTo>
                    <a:lnTo>
                      <a:pt x="692" y="697"/>
                    </a:lnTo>
                    <a:lnTo>
                      <a:pt x="692" y="693"/>
                    </a:lnTo>
                    <a:lnTo>
                      <a:pt x="693" y="691"/>
                    </a:lnTo>
                    <a:lnTo>
                      <a:pt x="697" y="691"/>
                    </a:lnTo>
                    <a:lnTo>
                      <a:pt x="697" y="688"/>
                    </a:lnTo>
                    <a:lnTo>
                      <a:pt x="699" y="688"/>
                    </a:lnTo>
                    <a:lnTo>
                      <a:pt x="699" y="684"/>
                    </a:lnTo>
                    <a:lnTo>
                      <a:pt x="703" y="682"/>
                    </a:lnTo>
                    <a:lnTo>
                      <a:pt x="703" y="678"/>
                    </a:lnTo>
                    <a:lnTo>
                      <a:pt x="703" y="674"/>
                    </a:lnTo>
                    <a:lnTo>
                      <a:pt x="703" y="672"/>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83" name="Freeform 78"/>
              <p:cNvSpPr>
                <a:spLocks noEditPoints="1"/>
              </p:cNvSpPr>
              <p:nvPr/>
            </p:nvSpPr>
            <p:spPr bwMode="auto">
              <a:xfrm>
                <a:off x="2799" y="965"/>
                <a:ext cx="1161" cy="1000"/>
              </a:xfrm>
              <a:custGeom>
                <a:avLst/>
                <a:gdLst>
                  <a:gd name="T0" fmla="*/ 112 w 1161"/>
                  <a:gd name="T1" fmla="*/ 110 h 1000"/>
                  <a:gd name="T2" fmla="*/ 143 w 1161"/>
                  <a:gd name="T3" fmla="*/ 83 h 1000"/>
                  <a:gd name="T4" fmla="*/ 170 w 1161"/>
                  <a:gd name="T5" fmla="*/ 58 h 1000"/>
                  <a:gd name="T6" fmla="*/ 201 w 1161"/>
                  <a:gd name="T7" fmla="*/ 35 h 1000"/>
                  <a:gd name="T8" fmla="*/ 228 w 1161"/>
                  <a:gd name="T9" fmla="*/ 16 h 1000"/>
                  <a:gd name="T10" fmla="*/ 271 w 1161"/>
                  <a:gd name="T11" fmla="*/ 47 h 1000"/>
                  <a:gd name="T12" fmla="*/ 251 w 1161"/>
                  <a:gd name="T13" fmla="*/ 87 h 1000"/>
                  <a:gd name="T14" fmla="*/ 213 w 1161"/>
                  <a:gd name="T15" fmla="*/ 141 h 1000"/>
                  <a:gd name="T16" fmla="*/ 197 w 1161"/>
                  <a:gd name="T17" fmla="*/ 163 h 1000"/>
                  <a:gd name="T18" fmla="*/ 219 w 1161"/>
                  <a:gd name="T19" fmla="*/ 190 h 1000"/>
                  <a:gd name="T20" fmla="*/ 273 w 1161"/>
                  <a:gd name="T21" fmla="*/ 191 h 1000"/>
                  <a:gd name="T22" fmla="*/ 294 w 1161"/>
                  <a:gd name="T23" fmla="*/ 151 h 1000"/>
                  <a:gd name="T24" fmla="*/ 302 w 1161"/>
                  <a:gd name="T25" fmla="*/ 201 h 1000"/>
                  <a:gd name="T26" fmla="*/ 369 w 1161"/>
                  <a:gd name="T27" fmla="*/ 219 h 1000"/>
                  <a:gd name="T28" fmla="*/ 427 w 1161"/>
                  <a:gd name="T29" fmla="*/ 240 h 1000"/>
                  <a:gd name="T30" fmla="*/ 464 w 1161"/>
                  <a:gd name="T31" fmla="*/ 195 h 1000"/>
                  <a:gd name="T32" fmla="*/ 498 w 1161"/>
                  <a:gd name="T33" fmla="*/ 114 h 1000"/>
                  <a:gd name="T34" fmla="*/ 541 w 1161"/>
                  <a:gd name="T35" fmla="*/ 128 h 1000"/>
                  <a:gd name="T36" fmla="*/ 574 w 1161"/>
                  <a:gd name="T37" fmla="*/ 132 h 1000"/>
                  <a:gd name="T38" fmla="*/ 609 w 1161"/>
                  <a:gd name="T39" fmla="*/ 134 h 1000"/>
                  <a:gd name="T40" fmla="*/ 657 w 1161"/>
                  <a:gd name="T41" fmla="*/ 145 h 1000"/>
                  <a:gd name="T42" fmla="*/ 674 w 1161"/>
                  <a:gd name="T43" fmla="*/ 157 h 1000"/>
                  <a:gd name="T44" fmla="*/ 761 w 1161"/>
                  <a:gd name="T45" fmla="*/ 220 h 1000"/>
                  <a:gd name="T46" fmla="*/ 941 w 1161"/>
                  <a:gd name="T47" fmla="*/ 276 h 1000"/>
                  <a:gd name="T48" fmla="*/ 1004 w 1161"/>
                  <a:gd name="T49" fmla="*/ 356 h 1000"/>
                  <a:gd name="T50" fmla="*/ 1002 w 1161"/>
                  <a:gd name="T51" fmla="*/ 466 h 1000"/>
                  <a:gd name="T52" fmla="*/ 1080 w 1161"/>
                  <a:gd name="T53" fmla="*/ 545 h 1000"/>
                  <a:gd name="T54" fmla="*/ 1083 w 1161"/>
                  <a:gd name="T55" fmla="*/ 610 h 1000"/>
                  <a:gd name="T56" fmla="*/ 1072 w 1161"/>
                  <a:gd name="T57" fmla="*/ 995 h 1000"/>
                  <a:gd name="T58" fmla="*/ 914 w 1161"/>
                  <a:gd name="T59" fmla="*/ 935 h 1000"/>
                  <a:gd name="T60" fmla="*/ 827 w 1161"/>
                  <a:gd name="T61" fmla="*/ 956 h 1000"/>
                  <a:gd name="T62" fmla="*/ 776 w 1161"/>
                  <a:gd name="T63" fmla="*/ 919 h 1000"/>
                  <a:gd name="T64" fmla="*/ 734 w 1161"/>
                  <a:gd name="T65" fmla="*/ 894 h 1000"/>
                  <a:gd name="T66" fmla="*/ 641 w 1161"/>
                  <a:gd name="T67" fmla="*/ 774 h 1000"/>
                  <a:gd name="T68" fmla="*/ 531 w 1161"/>
                  <a:gd name="T69" fmla="*/ 653 h 1000"/>
                  <a:gd name="T70" fmla="*/ 489 w 1161"/>
                  <a:gd name="T71" fmla="*/ 554 h 1000"/>
                  <a:gd name="T72" fmla="*/ 481 w 1161"/>
                  <a:gd name="T73" fmla="*/ 458 h 1000"/>
                  <a:gd name="T74" fmla="*/ 531 w 1161"/>
                  <a:gd name="T75" fmla="*/ 346 h 1000"/>
                  <a:gd name="T76" fmla="*/ 547 w 1161"/>
                  <a:gd name="T77" fmla="*/ 278 h 1000"/>
                  <a:gd name="T78" fmla="*/ 477 w 1161"/>
                  <a:gd name="T79" fmla="*/ 273 h 1000"/>
                  <a:gd name="T80" fmla="*/ 443 w 1161"/>
                  <a:gd name="T81" fmla="*/ 261 h 1000"/>
                  <a:gd name="T82" fmla="*/ 390 w 1161"/>
                  <a:gd name="T83" fmla="*/ 317 h 1000"/>
                  <a:gd name="T84" fmla="*/ 332 w 1161"/>
                  <a:gd name="T85" fmla="*/ 350 h 1000"/>
                  <a:gd name="T86" fmla="*/ 383 w 1161"/>
                  <a:gd name="T87" fmla="*/ 396 h 1000"/>
                  <a:gd name="T88" fmla="*/ 431 w 1161"/>
                  <a:gd name="T89" fmla="*/ 456 h 1000"/>
                  <a:gd name="T90" fmla="*/ 475 w 1161"/>
                  <a:gd name="T91" fmla="*/ 539 h 1000"/>
                  <a:gd name="T92" fmla="*/ 441 w 1161"/>
                  <a:gd name="T93" fmla="*/ 552 h 1000"/>
                  <a:gd name="T94" fmla="*/ 379 w 1161"/>
                  <a:gd name="T95" fmla="*/ 514 h 1000"/>
                  <a:gd name="T96" fmla="*/ 307 w 1161"/>
                  <a:gd name="T97" fmla="*/ 589 h 1000"/>
                  <a:gd name="T98" fmla="*/ 232 w 1161"/>
                  <a:gd name="T99" fmla="*/ 552 h 1000"/>
                  <a:gd name="T100" fmla="*/ 201 w 1161"/>
                  <a:gd name="T101" fmla="*/ 525 h 1000"/>
                  <a:gd name="T102" fmla="*/ 101 w 1161"/>
                  <a:gd name="T103" fmla="*/ 419 h 1000"/>
                  <a:gd name="T104" fmla="*/ 56 w 1161"/>
                  <a:gd name="T105" fmla="*/ 377 h 1000"/>
                  <a:gd name="T106" fmla="*/ 14 w 1161"/>
                  <a:gd name="T107" fmla="*/ 352 h 1000"/>
                  <a:gd name="T108" fmla="*/ 51 w 1161"/>
                  <a:gd name="T109" fmla="*/ 307 h 1000"/>
                  <a:gd name="T110" fmla="*/ 37 w 1161"/>
                  <a:gd name="T111" fmla="*/ 271 h 1000"/>
                  <a:gd name="T112" fmla="*/ 82 w 1161"/>
                  <a:gd name="T113" fmla="*/ 190 h 1000"/>
                  <a:gd name="T114" fmla="*/ 688 w 1161"/>
                  <a:gd name="T115" fmla="*/ 647 h 1000"/>
                  <a:gd name="T116" fmla="*/ 682 w 1161"/>
                  <a:gd name="T117" fmla="*/ 707 h 10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61"/>
                  <a:gd name="T178" fmla="*/ 0 h 1000"/>
                  <a:gd name="T179" fmla="*/ 1161 w 1161"/>
                  <a:gd name="T180" fmla="*/ 1000 h 10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61" h="1000">
                    <a:moveTo>
                      <a:pt x="103" y="164"/>
                    </a:moveTo>
                    <a:lnTo>
                      <a:pt x="103" y="161"/>
                    </a:lnTo>
                    <a:lnTo>
                      <a:pt x="103" y="159"/>
                    </a:lnTo>
                    <a:lnTo>
                      <a:pt x="103" y="155"/>
                    </a:lnTo>
                    <a:lnTo>
                      <a:pt x="103" y="149"/>
                    </a:lnTo>
                    <a:lnTo>
                      <a:pt x="103" y="145"/>
                    </a:lnTo>
                    <a:lnTo>
                      <a:pt x="107" y="145"/>
                    </a:lnTo>
                    <a:lnTo>
                      <a:pt x="107" y="143"/>
                    </a:lnTo>
                    <a:lnTo>
                      <a:pt x="109" y="143"/>
                    </a:lnTo>
                    <a:lnTo>
                      <a:pt x="112" y="139"/>
                    </a:lnTo>
                    <a:lnTo>
                      <a:pt x="112" y="135"/>
                    </a:lnTo>
                    <a:lnTo>
                      <a:pt x="112" y="130"/>
                    </a:lnTo>
                    <a:lnTo>
                      <a:pt x="112" y="118"/>
                    </a:lnTo>
                    <a:lnTo>
                      <a:pt x="112" y="114"/>
                    </a:lnTo>
                    <a:lnTo>
                      <a:pt x="112" y="110"/>
                    </a:lnTo>
                    <a:lnTo>
                      <a:pt x="114" y="110"/>
                    </a:lnTo>
                    <a:lnTo>
                      <a:pt x="118" y="110"/>
                    </a:lnTo>
                    <a:lnTo>
                      <a:pt x="122" y="110"/>
                    </a:lnTo>
                    <a:lnTo>
                      <a:pt x="122" y="108"/>
                    </a:lnTo>
                    <a:lnTo>
                      <a:pt x="122" y="105"/>
                    </a:lnTo>
                    <a:lnTo>
                      <a:pt x="128" y="105"/>
                    </a:lnTo>
                    <a:lnTo>
                      <a:pt x="128" y="99"/>
                    </a:lnTo>
                    <a:lnTo>
                      <a:pt x="128" y="95"/>
                    </a:lnTo>
                    <a:lnTo>
                      <a:pt x="130" y="95"/>
                    </a:lnTo>
                    <a:lnTo>
                      <a:pt x="138" y="95"/>
                    </a:lnTo>
                    <a:lnTo>
                      <a:pt x="136" y="89"/>
                    </a:lnTo>
                    <a:lnTo>
                      <a:pt x="136" y="85"/>
                    </a:lnTo>
                    <a:lnTo>
                      <a:pt x="136" y="83"/>
                    </a:lnTo>
                    <a:lnTo>
                      <a:pt x="139" y="83"/>
                    </a:lnTo>
                    <a:lnTo>
                      <a:pt x="143" y="83"/>
                    </a:lnTo>
                    <a:lnTo>
                      <a:pt x="143" y="85"/>
                    </a:lnTo>
                    <a:lnTo>
                      <a:pt x="145" y="85"/>
                    </a:lnTo>
                    <a:lnTo>
                      <a:pt x="145" y="83"/>
                    </a:lnTo>
                    <a:lnTo>
                      <a:pt x="145" y="76"/>
                    </a:lnTo>
                    <a:lnTo>
                      <a:pt x="151" y="76"/>
                    </a:lnTo>
                    <a:lnTo>
                      <a:pt x="151" y="74"/>
                    </a:lnTo>
                    <a:lnTo>
                      <a:pt x="151" y="70"/>
                    </a:lnTo>
                    <a:lnTo>
                      <a:pt x="151" y="68"/>
                    </a:lnTo>
                    <a:lnTo>
                      <a:pt x="155" y="68"/>
                    </a:lnTo>
                    <a:lnTo>
                      <a:pt x="159" y="68"/>
                    </a:lnTo>
                    <a:lnTo>
                      <a:pt x="161" y="68"/>
                    </a:lnTo>
                    <a:lnTo>
                      <a:pt x="166" y="66"/>
                    </a:lnTo>
                    <a:lnTo>
                      <a:pt x="170" y="66"/>
                    </a:lnTo>
                    <a:lnTo>
                      <a:pt x="170" y="60"/>
                    </a:lnTo>
                    <a:lnTo>
                      <a:pt x="170" y="58"/>
                    </a:lnTo>
                    <a:lnTo>
                      <a:pt x="170" y="54"/>
                    </a:lnTo>
                    <a:lnTo>
                      <a:pt x="170" y="51"/>
                    </a:lnTo>
                    <a:lnTo>
                      <a:pt x="174" y="51"/>
                    </a:lnTo>
                    <a:lnTo>
                      <a:pt x="176" y="51"/>
                    </a:lnTo>
                    <a:lnTo>
                      <a:pt x="180" y="51"/>
                    </a:lnTo>
                    <a:lnTo>
                      <a:pt x="182" y="51"/>
                    </a:lnTo>
                    <a:lnTo>
                      <a:pt x="186" y="51"/>
                    </a:lnTo>
                    <a:lnTo>
                      <a:pt x="190" y="51"/>
                    </a:lnTo>
                    <a:lnTo>
                      <a:pt x="192" y="51"/>
                    </a:lnTo>
                    <a:lnTo>
                      <a:pt x="195" y="51"/>
                    </a:lnTo>
                    <a:lnTo>
                      <a:pt x="201" y="51"/>
                    </a:lnTo>
                    <a:lnTo>
                      <a:pt x="201" y="49"/>
                    </a:lnTo>
                    <a:lnTo>
                      <a:pt x="201" y="45"/>
                    </a:lnTo>
                    <a:lnTo>
                      <a:pt x="201" y="41"/>
                    </a:lnTo>
                    <a:lnTo>
                      <a:pt x="201" y="35"/>
                    </a:lnTo>
                    <a:lnTo>
                      <a:pt x="205" y="35"/>
                    </a:lnTo>
                    <a:lnTo>
                      <a:pt x="207" y="35"/>
                    </a:lnTo>
                    <a:lnTo>
                      <a:pt x="211" y="35"/>
                    </a:lnTo>
                    <a:lnTo>
                      <a:pt x="217" y="35"/>
                    </a:lnTo>
                    <a:lnTo>
                      <a:pt x="221" y="35"/>
                    </a:lnTo>
                    <a:lnTo>
                      <a:pt x="221" y="29"/>
                    </a:lnTo>
                    <a:lnTo>
                      <a:pt x="221" y="25"/>
                    </a:lnTo>
                    <a:lnTo>
                      <a:pt x="221" y="22"/>
                    </a:lnTo>
                    <a:lnTo>
                      <a:pt x="221" y="20"/>
                    </a:lnTo>
                    <a:lnTo>
                      <a:pt x="221" y="16"/>
                    </a:lnTo>
                    <a:lnTo>
                      <a:pt x="222" y="16"/>
                    </a:lnTo>
                    <a:lnTo>
                      <a:pt x="226" y="16"/>
                    </a:lnTo>
                    <a:lnTo>
                      <a:pt x="226" y="20"/>
                    </a:lnTo>
                    <a:lnTo>
                      <a:pt x="228" y="20"/>
                    </a:lnTo>
                    <a:lnTo>
                      <a:pt x="228" y="16"/>
                    </a:lnTo>
                    <a:lnTo>
                      <a:pt x="228" y="20"/>
                    </a:lnTo>
                    <a:lnTo>
                      <a:pt x="232" y="20"/>
                    </a:lnTo>
                    <a:lnTo>
                      <a:pt x="236" y="20"/>
                    </a:lnTo>
                    <a:lnTo>
                      <a:pt x="236" y="16"/>
                    </a:lnTo>
                    <a:lnTo>
                      <a:pt x="236" y="14"/>
                    </a:lnTo>
                    <a:lnTo>
                      <a:pt x="236" y="10"/>
                    </a:lnTo>
                    <a:lnTo>
                      <a:pt x="236" y="6"/>
                    </a:lnTo>
                    <a:lnTo>
                      <a:pt x="234" y="4"/>
                    </a:lnTo>
                    <a:lnTo>
                      <a:pt x="234" y="0"/>
                    </a:lnTo>
                    <a:lnTo>
                      <a:pt x="238" y="0"/>
                    </a:lnTo>
                    <a:lnTo>
                      <a:pt x="244" y="0"/>
                    </a:lnTo>
                    <a:lnTo>
                      <a:pt x="248" y="0"/>
                    </a:lnTo>
                    <a:lnTo>
                      <a:pt x="251" y="0"/>
                    </a:lnTo>
                    <a:lnTo>
                      <a:pt x="269" y="0"/>
                    </a:lnTo>
                    <a:lnTo>
                      <a:pt x="271" y="47"/>
                    </a:lnTo>
                    <a:lnTo>
                      <a:pt x="271" y="51"/>
                    </a:lnTo>
                    <a:lnTo>
                      <a:pt x="257" y="47"/>
                    </a:lnTo>
                    <a:lnTo>
                      <a:pt x="251" y="47"/>
                    </a:lnTo>
                    <a:lnTo>
                      <a:pt x="251" y="58"/>
                    </a:lnTo>
                    <a:lnTo>
                      <a:pt x="257" y="58"/>
                    </a:lnTo>
                    <a:lnTo>
                      <a:pt x="257" y="68"/>
                    </a:lnTo>
                    <a:lnTo>
                      <a:pt x="251" y="68"/>
                    </a:lnTo>
                    <a:lnTo>
                      <a:pt x="251" y="81"/>
                    </a:lnTo>
                    <a:lnTo>
                      <a:pt x="261" y="81"/>
                    </a:lnTo>
                    <a:lnTo>
                      <a:pt x="261" y="72"/>
                    </a:lnTo>
                    <a:lnTo>
                      <a:pt x="271" y="72"/>
                    </a:lnTo>
                    <a:lnTo>
                      <a:pt x="271" y="83"/>
                    </a:lnTo>
                    <a:lnTo>
                      <a:pt x="251" y="83"/>
                    </a:lnTo>
                    <a:lnTo>
                      <a:pt x="259" y="87"/>
                    </a:lnTo>
                    <a:lnTo>
                      <a:pt x="251" y="87"/>
                    </a:lnTo>
                    <a:lnTo>
                      <a:pt x="251" y="97"/>
                    </a:lnTo>
                    <a:lnTo>
                      <a:pt x="261" y="97"/>
                    </a:lnTo>
                    <a:lnTo>
                      <a:pt x="261" y="112"/>
                    </a:lnTo>
                    <a:lnTo>
                      <a:pt x="265" y="112"/>
                    </a:lnTo>
                    <a:lnTo>
                      <a:pt x="265" y="114"/>
                    </a:lnTo>
                    <a:lnTo>
                      <a:pt x="261" y="114"/>
                    </a:lnTo>
                    <a:lnTo>
                      <a:pt x="263" y="128"/>
                    </a:lnTo>
                    <a:lnTo>
                      <a:pt x="253" y="128"/>
                    </a:lnTo>
                    <a:lnTo>
                      <a:pt x="253" y="134"/>
                    </a:lnTo>
                    <a:lnTo>
                      <a:pt x="249" y="134"/>
                    </a:lnTo>
                    <a:lnTo>
                      <a:pt x="249" y="137"/>
                    </a:lnTo>
                    <a:lnTo>
                      <a:pt x="248" y="137"/>
                    </a:lnTo>
                    <a:lnTo>
                      <a:pt x="222" y="137"/>
                    </a:lnTo>
                    <a:lnTo>
                      <a:pt x="219" y="141"/>
                    </a:lnTo>
                    <a:lnTo>
                      <a:pt x="213" y="141"/>
                    </a:lnTo>
                    <a:lnTo>
                      <a:pt x="209" y="141"/>
                    </a:lnTo>
                    <a:lnTo>
                      <a:pt x="209" y="143"/>
                    </a:lnTo>
                    <a:lnTo>
                      <a:pt x="203" y="143"/>
                    </a:lnTo>
                    <a:lnTo>
                      <a:pt x="203" y="151"/>
                    </a:lnTo>
                    <a:lnTo>
                      <a:pt x="199" y="151"/>
                    </a:lnTo>
                    <a:lnTo>
                      <a:pt x="199" y="153"/>
                    </a:lnTo>
                    <a:lnTo>
                      <a:pt x="197" y="153"/>
                    </a:lnTo>
                    <a:lnTo>
                      <a:pt x="197" y="157"/>
                    </a:lnTo>
                    <a:lnTo>
                      <a:pt x="194" y="157"/>
                    </a:lnTo>
                    <a:lnTo>
                      <a:pt x="194" y="163"/>
                    </a:lnTo>
                    <a:lnTo>
                      <a:pt x="192" y="163"/>
                    </a:lnTo>
                    <a:lnTo>
                      <a:pt x="192" y="166"/>
                    </a:lnTo>
                    <a:lnTo>
                      <a:pt x="194" y="166"/>
                    </a:lnTo>
                    <a:lnTo>
                      <a:pt x="194" y="163"/>
                    </a:lnTo>
                    <a:lnTo>
                      <a:pt x="197" y="163"/>
                    </a:lnTo>
                    <a:lnTo>
                      <a:pt x="197" y="166"/>
                    </a:lnTo>
                    <a:lnTo>
                      <a:pt x="201" y="166"/>
                    </a:lnTo>
                    <a:lnTo>
                      <a:pt x="203" y="166"/>
                    </a:lnTo>
                    <a:lnTo>
                      <a:pt x="203" y="168"/>
                    </a:lnTo>
                    <a:lnTo>
                      <a:pt x="201" y="168"/>
                    </a:lnTo>
                    <a:lnTo>
                      <a:pt x="194" y="172"/>
                    </a:lnTo>
                    <a:lnTo>
                      <a:pt x="197" y="174"/>
                    </a:lnTo>
                    <a:lnTo>
                      <a:pt x="197" y="178"/>
                    </a:lnTo>
                    <a:lnTo>
                      <a:pt x="192" y="178"/>
                    </a:lnTo>
                    <a:lnTo>
                      <a:pt x="192" y="193"/>
                    </a:lnTo>
                    <a:lnTo>
                      <a:pt x="201" y="193"/>
                    </a:lnTo>
                    <a:lnTo>
                      <a:pt x="203" y="193"/>
                    </a:lnTo>
                    <a:lnTo>
                      <a:pt x="207" y="193"/>
                    </a:lnTo>
                    <a:lnTo>
                      <a:pt x="207" y="190"/>
                    </a:lnTo>
                    <a:lnTo>
                      <a:pt x="219" y="190"/>
                    </a:lnTo>
                    <a:lnTo>
                      <a:pt x="213" y="188"/>
                    </a:lnTo>
                    <a:lnTo>
                      <a:pt x="222" y="188"/>
                    </a:lnTo>
                    <a:lnTo>
                      <a:pt x="228" y="188"/>
                    </a:lnTo>
                    <a:lnTo>
                      <a:pt x="228" y="184"/>
                    </a:lnTo>
                    <a:lnTo>
                      <a:pt x="232" y="184"/>
                    </a:lnTo>
                    <a:lnTo>
                      <a:pt x="232" y="180"/>
                    </a:lnTo>
                    <a:lnTo>
                      <a:pt x="269" y="180"/>
                    </a:lnTo>
                    <a:lnTo>
                      <a:pt x="269" y="186"/>
                    </a:lnTo>
                    <a:lnTo>
                      <a:pt x="263" y="186"/>
                    </a:lnTo>
                    <a:lnTo>
                      <a:pt x="263" y="193"/>
                    </a:lnTo>
                    <a:lnTo>
                      <a:pt x="267" y="191"/>
                    </a:lnTo>
                    <a:lnTo>
                      <a:pt x="269" y="191"/>
                    </a:lnTo>
                    <a:lnTo>
                      <a:pt x="269" y="190"/>
                    </a:lnTo>
                    <a:lnTo>
                      <a:pt x="269" y="191"/>
                    </a:lnTo>
                    <a:lnTo>
                      <a:pt x="273" y="191"/>
                    </a:lnTo>
                    <a:lnTo>
                      <a:pt x="278" y="191"/>
                    </a:lnTo>
                    <a:lnTo>
                      <a:pt x="284" y="191"/>
                    </a:lnTo>
                    <a:lnTo>
                      <a:pt x="284" y="176"/>
                    </a:lnTo>
                    <a:lnTo>
                      <a:pt x="288" y="176"/>
                    </a:lnTo>
                    <a:lnTo>
                      <a:pt x="288" y="174"/>
                    </a:lnTo>
                    <a:lnTo>
                      <a:pt x="288" y="170"/>
                    </a:lnTo>
                    <a:lnTo>
                      <a:pt x="284" y="170"/>
                    </a:lnTo>
                    <a:lnTo>
                      <a:pt x="284" y="155"/>
                    </a:lnTo>
                    <a:lnTo>
                      <a:pt x="290" y="155"/>
                    </a:lnTo>
                    <a:lnTo>
                      <a:pt x="290" y="161"/>
                    </a:lnTo>
                    <a:lnTo>
                      <a:pt x="294" y="161"/>
                    </a:lnTo>
                    <a:lnTo>
                      <a:pt x="298" y="161"/>
                    </a:lnTo>
                    <a:lnTo>
                      <a:pt x="298" y="159"/>
                    </a:lnTo>
                    <a:lnTo>
                      <a:pt x="294" y="159"/>
                    </a:lnTo>
                    <a:lnTo>
                      <a:pt x="294" y="151"/>
                    </a:lnTo>
                    <a:lnTo>
                      <a:pt x="304" y="151"/>
                    </a:lnTo>
                    <a:lnTo>
                      <a:pt x="304" y="155"/>
                    </a:lnTo>
                    <a:lnTo>
                      <a:pt x="300" y="155"/>
                    </a:lnTo>
                    <a:lnTo>
                      <a:pt x="300" y="161"/>
                    </a:lnTo>
                    <a:lnTo>
                      <a:pt x="298" y="161"/>
                    </a:lnTo>
                    <a:lnTo>
                      <a:pt x="298" y="164"/>
                    </a:lnTo>
                    <a:lnTo>
                      <a:pt x="300" y="164"/>
                    </a:lnTo>
                    <a:lnTo>
                      <a:pt x="300" y="166"/>
                    </a:lnTo>
                    <a:lnTo>
                      <a:pt x="304" y="166"/>
                    </a:lnTo>
                    <a:lnTo>
                      <a:pt x="294" y="170"/>
                    </a:lnTo>
                    <a:lnTo>
                      <a:pt x="294" y="176"/>
                    </a:lnTo>
                    <a:lnTo>
                      <a:pt x="300" y="176"/>
                    </a:lnTo>
                    <a:lnTo>
                      <a:pt x="300" y="182"/>
                    </a:lnTo>
                    <a:lnTo>
                      <a:pt x="304" y="182"/>
                    </a:lnTo>
                    <a:lnTo>
                      <a:pt x="302" y="201"/>
                    </a:lnTo>
                    <a:lnTo>
                      <a:pt x="294" y="201"/>
                    </a:lnTo>
                    <a:lnTo>
                      <a:pt x="296" y="211"/>
                    </a:lnTo>
                    <a:lnTo>
                      <a:pt x="336" y="209"/>
                    </a:lnTo>
                    <a:lnTo>
                      <a:pt x="336" y="217"/>
                    </a:lnTo>
                    <a:lnTo>
                      <a:pt x="344" y="217"/>
                    </a:lnTo>
                    <a:lnTo>
                      <a:pt x="344" y="219"/>
                    </a:lnTo>
                    <a:lnTo>
                      <a:pt x="336" y="219"/>
                    </a:lnTo>
                    <a:lnTo>
                      <a:pt x="336" y="234"/>
                    </a:lnTo>
                    <a:lnTo>
                      <a:pt x="348" y="234"/>
                    </a:lnTo>
                    <a:lnTo>
                      <a:pt x="348" y="232"/>
                    </a:lnTo>
                    <a:lnTo>
                      <a:pt x="352" y="232"/>
                    </a:lnTo>
                    <a:lnTo>
                      <a:pt x="352" y="224"/>
                    </a:lnTo>
                    <a:lnTo>
                      <a:pt x="361" y="224"/>
                    </a:lnTo>
                    <a:lnTo>
                      <a:pt x="361" y="219"/>
                    </a:lnTo>
                    <a:lnTo>
                      <a:pt x="369" y="219"/>
                    </a:lnTo>
                    <a:lnTo>
                      <a:pt x="369" y="224"/>
                    </a:lnTo>
                    <a:lnTo>
                      <a:pt x="383" y="224"/>
                    </a:lnTo>
                    <a:lnTo>
                      <a:pt x="383" y="230"/>
                    </a:lnTo>
                    <a:lnTo>
                      <a:pt x="383" y="234"/>
                    </a:lnTo>
                    <a:lnTo>
                      <a:pt x="387" y="234"/>
                    </a:lnTo>
                    <a:lnTo>
                      <a:pt x="387" y="244"/>
                    </a:lnTo>
                    <a:lnTo>
                      <a:pt x="396" y="244"/>
                    </a:lnTo>
                    <a:lnTo>
                      <a:pt x="396" y="236"/>
                    </a:lnTo>
                    <a:lnTo>
                      <a:pt x="402" y="236"/>
                    </a:lnTo>
                    <a:lnTo>
                      <a:pt x="402" y="234"/>
                    </a:lnTo>
                    <a:lnTo>
                      <a:pt x="408" y="234"/>
                    </a:lnTo>
                    <a:lnTo>
                      <a:pt x="419" y="234"/>
                    </a:lnTo>
                    <a:lnTo>
                      <a:pt x="421" y="240"/>
                    </a:lnTo>
                    <a:lnTo>
                      <a:pt x="423" y="240"/>
                    </a:lnTo>
                    <a:lnTo>
                      <a:pt x="427" y="240"/>
                    </a:lnTo>
                    <a:lnTo>
                      <a:pt x="427" y="236"/>
                    </a:lnTo>
                    <a:lnTo>
                      <a:pt x="429" y="236"/>
                    </a:lnTo>
                    <a:lnTo>
                      <a:pt x="433" y="236"/>
                    </a:lnTo>
                    <a:lnTo>
                      <a:pt x="423" y="226"/>
                    </a:lnTo>
                    <a:lnTo>
                      <a:pt x="435" y="226"/>
                    </a:lnTo>
                    <a:lnTo>
                      <a:pt x="437" y="230"/>
                    </a:lnTo>
                    <a:lnTo>
                      <a:pt x="439" y="230"/>
                    </a:lnTo>
                    <a:lnTo>
                      <a:pt x="439" y="232"/>
                    </a:lnTo>
                    <a:lnTo>
                      <a:pt x="452" y="232"/>
                    </a:lnTo>
                    <a:lnTo>
                      <a:pt x="452" y="226"/>
                    </a:lnTo>
                    <a:lnTo>
                      <a:pt x="458" y="211"/>
                    </a:lnTo>
                    <a:lnTo>
                      <a:pt x="454" y="211"/>
                    </a:lnTo>
                    <a:lnTo>
                      <a:pt x="458" y="201"/>
                    </a:lnTo>
                    <a:lnTo>
                      <a:pt x="460" y="201"/>
                    </a:lnTo>
                    <a:lnTo>
                      <a:pt x="464" y="195"/>
                    </a:lnTo>
                    <a:lnTo>
                      <a:pt x="470" y="186"/>
                    </a:lnTo>
                    <a:lnTo>
                      <a:pt x="470" y="182"/>
                    </a:lnTo>
                    <a:lnTo>
                      <a:pt x="471" y="176"/>
                    </a:lnTo>
                    <a:lnTo>
                      <a:pt x="475" y="164"/>
                    </a:lnTo>
                    <a:lnTo>
                      <a:pt x="477" y="149"/>
                    </a:lnTo>
                    <a:lnTo>
                      <a:pt x="481" y="139"/>
                    </a:lnTo>
                    <a:lnTo>
                      <a:pt x="485" y="135"/>
                    </a:lnTo>
                    <a:lnTo>
                      <a:pt x="485" y="134"/>
                    </a:lnTo>
                    <a:lnTo>
                      <a:pt x="487" y="130"/>
                    </a:lnTo>
                    <a:lnTo>
                      <a:pt x="491" y="126"/>
                    </a:lnTo>
                    <a:lnTo>
                      <a:pt x="493" y="124"/>
                    </a:lnTo>
                    <a:lnTo>
                      <a:pt x="491" y="120"/>
                    </a:lnTo>
                    <a:lnTo>
                      <a:pt x="493" y="120"/>
                    </a:lnTo>
                    <a:lnTo>
                      <a:pt x="493" y="116"/>
                    </a:lnTo>
                    <a:lnTo>
                      <a:pt x="498" y="114"/>
                    </a:lnTo>
                    <a:lnTo>
                      <a:pt x="502" y="110"/>
                    </a:lnTo>
                    <a:lnTo>
                      <a:pt x="508" y="110"/>
                    </a:lnTo>
                    <a:lnTo>
                      <a:pt x="508" y="114"/>
                    </a:lnTo>
                    <a:lnTo>
                      <a:pt x="518" y="110"/>
                    </a:lnTo>
                    <a:lnTo>
                      <a:pt x="533" y="110"/>
                    </a:lnTo>
                    <a:lnTo>
                      <a:pt x="537" y="120"/>
                    </a:lnTo>
                    <a:lnTo>
                      <a:pt x="541" y="120"/>
                    </a:lnTo>
                    <a:lnTo>
                      <a:pt x="543" y="120"/>
                    </a:lnTo>
                    <a:lnTo>
                      <a:pt x="543" y="122"/>
                    </a:lnTo>
                    <a:lnTo>
                      <a:pt x="547" y="122"/>
                    </a:lnTo>
                    <a:lnTo>
                      <a:pt x="543" y="122"/>
                    </a:lnTo>
                    <a:lnTo>
                      <a:pt x="541" y="126"/>
                    </a:lnTo>
                    <a:lnTo>
                      <a:pt x="541" y="128"/>
                    </a:lnTo>
                    <a:lnTo>
                      <a:pt x="541" y="132"/>
                    </a:lnTo>
                    <a:lnTo>
                      <a:pt x="541" y="128"/>
                    </a:lnTo>
                    <a:lnTo>
                      <a:pt x="543" y="128"/>
                    </a:lnTo>
                    <a:lnTo>
                      <a:pt x="547" y="132"/>
                    </a:lnTo>
                    <a:lnTo>
                      <a:pt x="551" y="132"/>
                    </a:lnTo>
                    <a:lnTo>
                      <a:pt x="551" y="135"/>
                    </a:lnTo>
                    <a:lnTo>
                      <a:pt x="553" y="135"/>
                    </a:lnTo>
                    <a:lnTo>
                      <a:pt x="553" y="137"/>
                    </a:lnTo>
                    <a:lnTo>
                      <a:pt x="556" y="137"/>
                    </a:lnTo>
                    <a:lnTo>
                      <a:pt x="556" y="141"/>
                    </a:lnTo>
                    <a:lnTo>
                      <a:pt x="558" y="141"/>
                    </a:lnTo>
                    <a:lnTo>
                      <a:pt x="562" y="141"/>
                    </a:lnTo>
                    <a:lnTo>
                      <a:pt x="562" y="137"/>
                    </a:lnTo>
                    <a:lnTo>
                      <a:pt x="562" y="134"/>
                    </a:lnTo>
                    <a:lnTo>
                      <a:pt x="562" y="132"/>
                    </a:lnTo>
                    <a:lnTo>
                      <a:pt x="572" y="132"/>
                    </a:lnTo>
                    <a:lnTo>
                      <a:pt x="574" y="132"/>
                    </a:lnTo>
                    <a:lnTo>
                      <a:pt x="578" y="132"/>
                    </a:lnTo>
                    <a:lnTo>
                      <a:pt x="578" y="134"/>
                    </a:lnTo>
                    <a:lnTo>
                      <a:pt x="581" y="132"/>
                    </a:lnTo>
                    <a:lnTo>
                      <a:pt x="583" y="134"/>
                    </a:lnTo>
                    <a:lnTo>
                      <a:pt x="583" y="132"/>
                    </a:lnTo>
                    <a:lnTo>
                      <a:pt x="587" y="132"/>
                    </a:lnTo>
                    <a:lnTo>
                      <a:pt x="591" y="132"/>
                    </a:lnTo>
                    <a:lnTo>
                      <a:pt x="591" y="128"/>
                    </a:lnTo>
                    <a:lnTo>
                      <a:pt x="593" y="128"/>
                    </a:lnTo>
                    <a:lnTo>
                      <a:pt x="593" y="132"/>
                    </a:lnTo>
                    <a:lnTo>
                      <a:pt x="599" y="128"/>
                    </a:lnTo>
                    <a:lnTo>
                      <a:pt x="599" y="132"/>
                    </a:lnTo>
                    <a:lnTo>
                      <a:pt x="603" y="132"/>
                    </a:lnTo>
                    <a:lnTo>
                      <a:pt x="603" y="134"/>
                    </a:lnTo>
                    <a:lnTo>
                      <a:pt x="609" y="134"/>
                    </a:lnTo>
                    <a:lnTo>
                      <a:pt x="607" y="134"/>
                    </a:lnTo>
                    <a:lnTo>
                      <a:pt x="612" y="137"/>
                    </a:lnTo>
                    <a:lnTo>
                      <a:pt x="618" y="137"/>
                    </a:lnTo>
                    <a:lnTo>
                      <a:pt x="624" y="137"/>
                    </a:lnTo>
                    <a:lnTo>
                      <a:pt x="628" y="139"/>
                    </a:lnTo>
                    <a:lnTo>
                      <a:pt x="634" y="139"/>
                    </a:lnTo>
                    <a:lnTo>
                      <a:pt x="634" y="143"/>
                    </a:lnTo>
                    <a:lnTo>
                      <a:pt x="641" y="143"/>
                    </a:lnTo>
                    <a:lnTo>
                      <a:pt x="643" y="143"/>
                    </a:lnTo>
                    <a:lnTo>
                      <a:pt x="643" y="145"/>
                    </a:lnTo>
                    <a:lnTo>
                      <a:pt x="647" y="145"/>
                    </a:lnTo>
                    <a:lnTo>
                      <a:pt x="647" y="149"/>
                    </a:lnTo>
                    <a:lnTo>
                      <a:pt x="649" y="149"/>
                    </a:lnTo>
                    <a:lnTo>
                      <a:pt x="653" y="145"/>
                    </a:lnTo>
                    <a:lnTo>
                      <a:pt x="657" y="145"/>
                    </a:lnTo>
                    <a:lnTo>
                      <a:pt x="657" y="141"/>
                    </a:lnTo>
                    <a:lnTo>
                      <a:pt x="657" y="145"/>
                    </a:lnTo>
                    <a:lnTo>
                      <a:pt x="659" y="145"/>
                    </a:lnTo>
                    <a:lnTo>
                      <a:pt x="663" y="141"/>
                    </a:lnTo>
                    <a:lnTo>
                      <a:pt x="663" y="145"/>
                    </a:lnTo>
                    <a:lnTo>
                      <a:pt x="666" y="145"/>
                    </a:lnTo>
                    <a:lnTo>
                      <a:pt x="668" y="141"/>
                    </a:lnTo>
                    <a:lnTo>
                      <a:pt x="672" y="139"/>
                    </a:lnTo>
                    <a:lnTo>
                      <a:pt x="674" y="141"/>
                    </a:lnTo>
                    <a:lnTo>
                      <a:pt x="678" y="147"/>
                    </a:lnTo>
                    <a:lnTo>
                      <a:pt x="674" y="149"/>
                    </a:lnTo>
                    <a:lnTo>
                      <a:pt x="674" y="151"/>
                    </a:lnTo>
                    <a:lnTo>
                      <a:pt x="674" y="155"/>
                    </a:lnTo>
                    <a:lnTo>
                      <a:pt x="672" y="155"/>
                    </a:lnTo>
                    <a:lnTo>
                      <a:pt x="674" y="157"/>
                    </a:lnTo>
                    <a:lnTo>
                      <a:pt x="678" y="155"/>
                    </a:lnTo>
                    <a:lnTo>
                      <a:pt x="697" y="157"/>
                    </a:lnTo>
                    <a:lnTo>
                      <a:pt x="699" y="161"/>
                    </a:lnTo>
                    <a:lnTo>
                      <a:pt x="707" y="161"/>
                    </a:lnTo>
                    <a:lnTo>
                      <a:pt x="703" y="163"/>
                    </a:lnTo>
                    <a:lnTo>
                      <a:pt x="713" y="163"/>
                    </a:lnTo>
                    <a:lnTo>
                      <a:pt x="719" y="166"/>
                    </a:lnTo>
                    <a:lnTo>
                      <a:pt x="717" y="168"/>
                    </a:lnTo>
                    <a:lnTo>
                      <a:pt x="709" y="168"/>
                    </a:lnTo>
                    <a:lnTo>
                      <a:pt x="703" y="163"/>
                    </a:lnTo>
                    <a:lnTo>
                      <a:pt x="701" y="170"/>
                    </a:lnTo>
                    <a:lnTo>
                      <a:pt x="713" y="182"/>
                    </a:lnTo>
                    <a:lnTo>
                      <a:pt x="728" y="193"/>
                    </a:lnTo>
                    <a:lnTo>
                      <a:pt x="746" y="209"/>
                    </a:lnTo>
                    <a:lnTo>
                      <a:pt x="761" y="220"/>
                    </a:lnTo>
                    <a:lnTo>
                      <a:pt x="776" y="234"/>
                    </a:lnTo>
                    <a:lnTo>
                      <a:pt x="796" y="247"/>
                    </a:lnTo>
                    <a:lnTo>
                      <a:pt x="811" y="263"/>
                    </a:lnTo>
                    <a:lnTo>
                      <a:pt x="832" y="238"/>
                    </a:lnTo>
                    <a:lnTo>
                      <a:pt x="856" y="257"/>
                    </a:lnTo>
                    <a:lnTo>
                      <a:pt x="854" y="219"/>
                    </a:lnTo>
                    <a:lnTo>
                      <a:pt x="850" y="180"/>
                    </a:lnTo>
                    <a:lnTo>
                      <a:pt x="865" y="178"/>
                    </a:lnTo>
                    <a:lnTo>
                      <a:pt x="865" y="182"/>
                    </a:lnTo>
                    <a:lnTo>
                      <a:pt x="935" y="180"/>
                    </a:lnTo>
                    <a:lnTo>
                      <a:pt x="941" y="180"/>
                    </a:lnTo>
                    <a:lnTo>
                      <a:pt x="939" y="193"/>
                    </a:lnTo>
                    <a:lnTo>
                      <a:pt x="939" y="224"/>
                    </a:lnTo>
                    <a:lnTo>
                      <a:pt x="939" y="259"/>
                    </a:lnTo>
                    <a:lnTo>
                      <a:pt x="941" y="276"/>
                    </a:lnTo>
                    <a:lnTo>
                      <a:pt x="937" y="276"/>
                    </a:lnTo>
                    <a:lnTo>
                      <a:pt x="937" y="282"/>
                    </a:lnTo>
                    <a:lnTo>
                      <a:pt x="937" y="292"/>
                    </a:lnTo>
                    <a:lnTo>
                      <a:pt x="937" y="307"/>
                    </a:lnTo>
                    <a:lnTo>
                      <a:pt x="937" y="311"/>
                    </a:lnTo>
                    <a:lnTo>
                      <a:pt x="937" y="317"/>
                    </a:lnTo>
                    <a:lnTo>
                      <a:pt x="937" y="323"/>
                    </a:lnTo>
                    <a:lnTo>
                      <a:pt x="937" y="330"/>
                    </a:lnTo>
                    <a:lnTo>
                      <a:pt x="1035" y="329"/>
                    </a:lnTo>
                    <a:lnTo>
                      <a:pt x="1035" y="330"/>
                    </a:lnTo>
                    <a:lnTo>
                      <a:pt x="1035" y="340"/>
                    </a:lnTo>
                    <a:lnTo>
                      <a:pt x="1016" y="340"/>
                    </a:lnTo>
                    <a:lnTo>
                      <a:pt x="1002" y="340"/>
                    </a:lnTo>
                    <a:lnTo>
                      <a:pt x="1004" y="348"/>
                    </a:lnTo>
                    <a:lnTo>
                      <a:pt x="1004" y="356"/>
                    </a:lnTo>
                    <a:lnTo>
                      <a:pt x="991" y="357"/>
                    </a:lnTo>
                    <a:lnTo>
                      <a:pt x="981" y="357"/>
                    </a:lnTo>
                    <a:lnTo>
                      <a:pt x="971" y="357"/>
                    </a:lnTo>
                    <a:lnTo>
                      <a:pt x="969" y="357"/>
                    </a:lnTo>
                    <a:lnTo>
                      <a:pt x="969" y="367"/>
                    </a:lnTo>
                    <a:lnTo>
                      <a:pt x="969" y="375"/>
                    </a:lnTo>
                    <a:lnTo>
                      <a:pt x="969" y="390"/>
                    </a:lnTo>
                    <a:lnTo>
                      <a:pt x="969" y="404"/>
                    </a:lnTo>
                    <a:lnTo>
                      <a:pt x="969" y="419"/>
                    </a:lnTo>
                    <a:lnTo>
                      <a:pt x="971" y="439"/>
                    </a:lnTo>
                    <a:lnTo>
                      <a:pt x="971" y="446"/>
                    </a:lnTo>
                    <a:lnTo>
                      <a:pt x="971" y="456"/>
                    </a:lnTo>
                    <a:lnTo>
                      <a:pt x="998" y="456"/>
                    </a:lnTo>
                    <a:lnTo>
                      <a:pt x="1002" y="456"/>
                    </a:lnTo>
                    <a:lnTo>
                      <a:pt x="1002" y="466"/>
                    </a:lnTo>
                    <a:lnTo>
                      <a:pt x="1002" y="475"/>
                    </a:lnTo>
                    <a:lnTo>
                      <a:pt x="1033" y="473"/>
                    </a:lnTo>
                    <a:lnTo>
                      <a:pt x="1047" y="473"/>
                    </a:lnTo>
                    <a:lnTo>
                      <a:pt x="1052" y="473"/>
                    </a:lnTo>
                    <a:lnTo>
                      <a:pt x="1052" y="489"/>
                    </a:lnTo>
                    <a:lnTo>
                      <a:pt x="1052" y="504"/>
                    </a:lnTo>
                    <a:lnTo>
                      <a:pt x="1062" y="504"/>
                    </a:lnTo>
                    <a:lnTo>
                      <a:pt x="1068" y="504"/>
                    </a:lnTo>
                    <a:lnTo>
                      <a:pt x="1068" y="514"/>
                    </a:lnTo>
                    <a:lnTo>
                      <a:pt x="1070" y="525"/>
                    </a:lnTo>
                    <a:lnTo>
                      <a:pt x="1070" y="529"/>
                    </a:lnTo>
                    <a:lnTo>
                      <a:pt x="1076" y="529"/>
                    </a:lnTo>
                    <a:lnTo>
                      <a:pt x="1076" y="539"/>
                    </a:lnTo>
                    <a:lnTo>
                      <a:pt x="1080" y="539"/>
                    </a:lnTo>
                    <a:lnTo>
                      <a:pt x="1080" y="545"/>
                    </a:lnTo>
                    <a:lnTo>
                      <a:pt x="1080" y="551"/>
                    </a:lnTo>
                    <a:lnTo>
                      <a:pt x="1076" y="551"/>
                    </a:lnTo>
                    <a:lnTo>
                      <a:pt x="1070" y="551"/>
                    </a:lnTo>
                    <a:lnTo>
                      <a:pt x="1070" y="556"/>
                    </a:lnTo>
                    <a:lnTo>
                      <a:pt x="1070" y="566"/>
                    </a:lnTo>
                    <a:lnTo>
                      <a:pt x="1080" y="566"/>
                    </a:lnTo>
                    <a:lnTo>
                      <a:pt x="1085" y="566"/>
                    </a:lnTo>
                    <a:lnTo>
                      <a:pt x="1085" y="572"/>
                    </a:lnTo>
                    <a:lnTo>
                      <a:pt x="1081" y="572"/>
                    </a:lnTo>
                    <a:lnTo>
                      <a:pt x="1080" y="572"/>
                    </a:lnTo>
                    <a:lnTo>
                      <a:pt x="1076" y="581"/>
                    </a:lnTo>
                    <a:lnTo>
                      <a:pt x="1076" y="591"/>
                    </a:lnTo>
                    <a:lnTo>
                      <a:pt x="1076" y="601"/>
                    </a:lnTo>
                    <a:lnTo>
                      <a:pt x="1078" y="610"/>
                    </a:lnTo>
                    <a:lnTo>
                      <a:pt x="1083" y="610"/>
                    </a:lnTo>
                    <a:lnTo>
                      <a:pt x="1083" y="616"/>
                    </a:lnTo>
                    <a:lnTo>
                      <a:pt x="1099" y="616"/>
                    </a:lnTo>
                    <a:lnTo>
                      <a:pt x="1099" y="632"/>
                    </a:lnTo>
                    <a:lnTo>
                      <a:pt x="1157" y="676"/>
                    </a:lnTo>
                    <a:lnTo>
                      <a:pt x="1159" y="817"/>
                    </a:lnTo>
                    <a:lnTo>
                      <a:pt x="1159" y="848"/>
                    </a:lnTo>
                    <a:lnTo>
                      <a:pt x="1159" y="871"/>
                    </a:lnTo>
                    <a:lnTo>
                      <a:pt x="1159" y="879"/>
                    </a:lnTo>
                    <a:lnTo>
                      <a:pt x="1159" y="881"/>
                    </a:lnTo>
                    <a:lnTo>
                      <a:pt x="1161" y="927"/>
                    </a:lnTo>
                    <a:lnTo>
                      <a:pt x="1161" y="958"/>
                    </a:lnTo>
                    <a:lnTo>
                      <a:pt x="1151" y="966"/>
                    </a:lnTo>
                    <a:lnTo>
                      <a:pt x="1105" y="995"/>
                    </a:lnTo>
                    <a:lnTo>
                      <a:pt x="1072" y="1000"/>
                    </a:lnTo>
                    <a:lnTo>
                      <a:pt x="1072" y="995"/>
                    </a:lnTo>
                    <a:lnTo>
                      <a:pt x="1039" y="995"/>
                    </a:lnTo>
                    <a:lnTo>
                      <a:pt x="1039" y="998"/>
                    </a:lnTo>
                    <a:lnTo>
                      <a:pt x="1027" y="998"/>
                    </a:lnTo>
                    <a:lnTo>
                      <a:pt x="987" y="989"/>
                    </a:lnTo>
                    <a:lnTo>
                      <a:pt x="968" y="940"/>
                    </a:lnTo>
                    <a:lnTo>
                      <a:pt x="964" y="940"/>
                    </a:lnTo>
                    <a:lnTo>
                      <a:pt x="960" y="937"/>
                    </a:lnTo>
                    <a:lnTo>
                      <a:pt x="952" y="937"/>
                    </a:lnTo>
                    <a:lnTo>
                      <a:pt x="948" y="939"/>
                    </a:lnTo>
                    <a:lnTo>
                      <a:pt x="942" y="939"/>
                    </a:lnTo>
                    <a:lnTo>
                      <a:pt x="939" y="940"/>
                    </a:lnTo>
                    <a:lnTo>
                      <a:pt x="923" y="940"/>
                    </a:lnTo>
                    <a:lnTo>
                      <a:pt x="923" y="939"/>
                    </a:lnTo>
                    <a:lnTo>
                      <a:pt x="917" y="935"/>
                    </a:lnTo>
                    <a:lnTo>
                      <a:pt x="914" y="935"/>
                    </a:lnTo>
                    <a:lnTo>
                      <a:pt x="904" y="942"/>
                    </a:lnTo>
                    <a:lnTo>
                      <a:pt x="904" y="958"/>
                    </a:lnTo>
                    <a:lnTo>
                      <a:pt x="896" y="969"/>
                    </a:lnTo>
                    <a:lnTo>
                      <a:pt x="892" y="966"/>
                    </a:lnTo>
                    <a:lnTo>
                      <a:pt x="881" y="975"/>
                    </a:lnTo>
                    <a:lnTo>
                      <a:pt x="858" y="968"/>
                    </a:lnTo>
                    <a:lnTo>
                      <a:pt x="852" y="968"/>
                    </a:lnTo>
                    <a:lnTo>
                      <a:pt x="848" y="969"/>
                    </a:lnTo>
                    <a:lnTo>
                      <a:pt x="846" y="968"/>
                    </a:lnTo>
                    <a:lnTo>
                      <a:pt x="842" y="962"/>
                    </a:lnTo>
                    <a:lnTo>
                      <a:pt x="832" y="958"/>
                    </a:lnTo>
                    <a:lnTo>
                      <a:pt x="827" y="964"/>
                    </a:lnTo>
                    <a:lnTo>
                      <a:pt x="827" y="962"/>
                    </a:lnTo>
                    <a:lnTo>
                      <a:pt x="827" y="958"/>
                    </a:lnTo>
                    <a:lnTo>
                      <a:pt x="827" y="956"/>
                    </a:lnTo>
                    <a:lnTo>
                      <a:pt x="827" y="952"/>
                    </a:lnTo>
                    <a:lnTo>
                      <a:pt x="827" y="948"/>
                    </a:lnTo>
                    <a:lnTo>
                      <a:pt x="823" y="948"/>
                    </a:lnTo>
                    <a:lnTo>
                      <a:pt x="823" y="946"/>
                    </a:lnTo>
                    <a:lnTo>
                      <a:pt x="821" y="946"/>
                    </a:lnTo>
                    <a:lnTo>
                      <a:pt x="817" y="946"/>
                    </a:lnTo>
                    <a:lnTo>
                      <a:pt x="817" y="931"/>
                    </a:lnTo>
                    <a:lnTo>
                      <a:pt x="802" y="931"/>
                    </a:lnTo>
                    <a:lnTo>
                      <a:pt x="802" y="921"/>
                    </a:lnTo>
                    <a:lnTo>
                      <a:pt x="792" y="921"/>
                    </a:lnTo>
                    <a:lnTo>
                      <a:pt x="792" y="915"/>
                    </a:lnTo>
                    <a:lnTo>
                      <a:pt x="786" y="913"/>
                    </a:lnTo>
                    <a:lnTo>
                      <a:pt x="786" y="919"/>
                    </a:lnTo>
                    <a:lnTo>
                      <a:pt x="782" y="919"/>
                    </a:lnTo>
                    <a:lnTo>
                      <a:pt x="776" y="919"/>
                    </a:lnTo>
                    <a:lnTo>
                      <a:pt x="773" y="915"/>
                    </a:lnTo>
                    <a:lnTo>
                      <a:pt x="769" y="915"/>
                    </a:lnTo>
                    <a:lnTo>
                      <a:pt x="769" y="913"/>
                    </a:lnTo>
                    <a:lnTo>
                      <a:pt x="767" y="913"/>
                    </a:lnTo>
                    <a:lnTo>
                      <a:pt x="763" y="915"/>
                    </a:lnTo>
                    <a:lnTo>
                      <a:pt x="757" y="915"/>
                    </a:lnTo>
                    <a:lnTo>
                      <a:pt x="757" y="913"/>
                    </a:lnTo>
                    <a:lnTo>
                      <a:pt x="757" y="910"/>
                    </a:lnTo>
                    <a:lnTo>
                      <a:pt x="761" y="910"/>
                    </a:lnTo>
                    <a:lnTo>
                      <a:pt x="757" y="908"/>
                    </a:lnTo>
                    <a:lnTo>
                      <a:pt x="757" y="904"/>
                    </a:lnTo>
                    <a:lnTo>
                      <a:pt x="757" y="900"/>
                    </a:lnTo>
                    <a:lnTo>
                      <a:pt x="757" y="898"/>
                    </a:lnTo>
                    <a:lnTo>
                      <a:pt x="736" y="898"/>
                    </a:lnTo>
                    <a:lnTo>
                      <a:pt x="734" y="894"/>
                    </a:lnTo>
                    <a:lnTo>
                      <a:pt x="734" y="863"/>
                    </a:lnTo>
                    <a:lnTo>
                      <a:pt x="719" y="863"/>
                    </a:lnTo>
                    <a:lnTo>
                      <a:pt x="719" y="836"/>
                    </a:lnTo>
                    <a:lnTo>
                      <a:pt x="703" y="836"/>
                    </a:lnTo>
                    <a:lnTo>
                      <a:pt x="703" y="832"/>
                    </a:lnTo>
                    <a:lnTo>
                      <a:pt x="701" y="709"/>
                    </a:lnTo>
                    <a:lnTo>
                      <a:pt x="678" y="709"/>
                    </a:lnTo>
                    <a:lnTo>
                      <a:pt x="678" y="713"/>
                    </a:lnTo>
                    <a:lnTo>
                      <a:pt x="678" y="717"/>
                    </a:lnTo>
                    <a:lnTo>
                      <a:pt x="676" y="718"/>
                    </a:lnTo>
                    <a:lnTo>
                      <a:pt x="676" y="724"/>
                    </a:lnTo>
                    <a:lnTo>
                      <a:pt x="676" y="728"/>
                    </a:lnTo>
                    <a:lnTo>
                      <a:pt x="676" y="732"/>
                    </a:lnTo>
                    <a:lnTo>
                      <a:pt x="676" y="734"/>
                    </a:lnTo>
                    <a:lnTo>
                      <a:pt x="641" y="774"/>
                    </a:lnTo>
                    <a:lnTo>
                      <a:pt x="624" y="761"/>
                    </a:lnTo>
                    <a:lnTo>
                      <a:pt x="616" y="767"/>
                    </a:lnTo>
                    <a:lnTo>
                      <a:pt x="512" y="676"/>
                    </a:lnTo>
                    <a:lnTo>
                      <a:pt x="522" y="662"/>
                    </a:lnTo>
                    <a:lnTo>
                      <a:pt x="512" y="653"/>
                    </a:lnTo>
                    <a:lnTo>
                      <a:pt x="508" y="653"/>
                    </a:lnTo>
                    <a:lnTo>
                      <a:pt x="508" y="651"/>
                    </a:lnTo>
                    <a:lnTo>
                      <a:pt x="512" y="651"/>
                    </a:lnTo>
                    <a:lnTo>
                      <a:pt x="516" y="651"/>
                    </a:lnTo>
                    <a:lnTo>
                      <a:pt x="518" y="651"/>
                    </a:lnTo>
                    <a:lnTo>
                      <a:pt x="518" y="653"/>
                    </a:lnTo>
                    <a:lnTo>
                      <a:pt x="522" y="653"/>
                    </a:lnTo>
                    <a:lnTo>
                      <a:pt x="524" y="653"/>
                    </a:lnTo>
                    <a:lnTo>
                      <a:pt x="527" y="653"/>
                    </a:lnTo>
                    <a:lnTo>
                      <a:pt x="531" y="653"/>
                    </a:lnTo>
                    <a:lnTo>
                      <a:pt x="527" y="641"/>
                    </a:lnTo>
                    <a:lnTo>
                      <a:pt x="522" y="628"/>
                    </a:lnTo>
                    <a:lnTo>
                      <a:pt x="522" y="626"/>
                    </a:lnTo>
                    <a:lnTo>
                      <a:pt x="518" y="626"/>
                    </a:lnTo>
                    <a:lnTo>
                      <a:pt x="518" y="622"/>
                    </a:lnTo>
                    <a:lnTo>
                      <a:pt x="522" y="622"/>
                    </a:lnTo>
                    <a:lnTo>
                      <a:pt x="522" y="620"/>
                    </a:lnTo>
                    <a:lnTo>
                      <a:pt x="520" y="616"/>
                    </a:lnTo>
                    <a:lnTo>
                      <a:pt x="518" y="612"/>
                    </a:lnTo>
                    <a:lnTo>
                      <a:pt x="518" y="607"/>
                    </a:lnTo>
                    <a:lnTo>
                      <a:pt x="514" y="607"/>
                    </a:lnTo>
                    <a:lnTo>
                      <a:pt x="514" y="605"/>
                    </a:lnTo>
                    <a:lnTo>
                      <a:pt x="485" y="583"/>
                    </a:lnTo>
                    <a:lnTo>
                      <a:pt x="489" y="576"/>
                    </a:lnTo>
                    <a:lnTo>
                      <a:pt x="489" y="554"/>
                    </a:lnTo>
                    <a:lnTo>
                      <a:pt x="481" y="518"/>
                    </a:lnTo>
                    <a:lnTo>
                      <a:pt x="481" y="514"/>
                    </a:lnTo>
                    <a:lnTo>
                      <a:pt x="481" y="512"/>
                    </a:lnTo>
                    <a:lnTo>
                      <a:pt x="481" y="508"/>
                    </a:lnTo>
                    <a:lnTo>
                      <a:pt x="485" y="508"/>
                    </a:lnTo>
                    <a:lnTo>
                      <a:pt x="485" y="504"/>
                    </a:lnTo>
                    <a:lnTo>
                      <a:pt x="485" y="508"/>
                    </a:lnTo>
                    <a:lnTo>
                      <a:pt x="487" y="508"/>
                    </a:lnTo>
                    <a:lnTo>
                      <a:pt x="504" y="520"/>
                    </a:lnTo>
                    <a:lnTo>
                      <a:pt x="506" y="514"/>
                    </a:lnTo>
                    <a:lnTo>
                      <a:pt x="481" y="493"/>
                    </a:lnTo>
                    <a:lnTo>
                      <a:pt x="487" y="487"/>
                    </a:lnTo>
                    <a:lnTo>
                      <a:pt x="475" y="473"/>
                    </a:lnTo>
                    <a:lnTo>
                      <a:pt x="487" y="462"/>
                    </a:lnTo>
                    <a:lnTo>
                      <a:pt x="481" y="458"/>
                    </a:lnTo>
                    <a:lnTo>
                      <a:pt x="541" y="383"/>
                    </a:lnTo>
                    <a:lnTo>
                      <a:pt x="539" y="383"/>
                    </a:lnTo>
                    <a:lnTo>
                      <a:pt x="541" y="383"/>
                    </a:lnTo>
                    <a:lnTo>
                      <a:pt x="539" y="383"/>
                    </a:lnTo>
                    <a:lnTo>
                      <a:pt x="539" y="381"/>
                    </a:lnTo>
                    <a:lnTo>
                      <a:pt x="541" y="381"/>
                    </a:lnTo>
                    <a:lnTo>
                      <a:pt x="541" y="367"/>
                    </a:lnTo>
                    <a:lnTo>
                      <a:pt x="522" y="365"/>
                    </a:lnTo>
                    <a:lnTo>
                      <a:pt x="522" y="359"/>
                    </a:lnTo>
                    <a:lnTo>
                      <a:pt x="526" y="359"/>
                    </a:lnTo>
                    <a:lnTo>
                      <a:pt x="526" y="356"/>
                    </a:lnTo>
                    <a:lnTo>
                      <a:pt x="522" y="356"/>
                    </a:lnTo>
                    <a:lnTo>
                      <a:pt x="522" y="346"/>
                    </a:lnTo>
                    <a:lnTo>
                      <a:pt x="529" y="346"/>
                    </a:lnTo>
                    <a:lnTo>
                      <a:pt x="531" y="346"/>
                    </a:lnTo>
                    <a:lnTo>
                      <a:pt x="531" y="342"/>
                    </a:lnTo>
                    <a:lnTo>
                      <a:pt x="535" y="342"/>
                    </a:lnTo>
                    <a:lnTo>
                      <a:pt x="541" y="342"/>
                    </a:lnTo>
                    <a:lnTo>
                      <a:pt x="541" y="340"/>
                    </a:lnTo>
                    <a:lnTo>
                      <a:pt x="537" y="340"/>
                    </a:lnTo>
                    <a:lnTo>
                      <a:pt x="537" y="336"/>
                    </a:lnTo>
                    <a:lnTo>
                      <a:pt x="541" y="336"/>
                    </a:lnTo>
                    <a:lnTo>
                      <a:pt x="545" y="336"/>
                    </a:lnTo>
                    <a:lnTo>
                      <a:pt x="543" y="330"/>
                    </a:lnTo>
                    <a:lnTo>
                      <a:pt x="543" y="321"/>
                    </a:lnTo>
                    <a:lnTo>
                      <a:pt x="543" y="315"/>
                    </a:lnTo>
                    <a:lnTo>
                      <a:pt x="547" y="311"/>
                    </a:lnTo>
                    <a:lnTo>
                      <a:pt x="547" y="309"/>
                    </a:lnTo>
                    <a:lnTo>
                      <a:pt x="547" y="284"/>
                    </a:lnTo>
                    <a:lnTo>
                      <a:pt x="547" y="278"/>
                    </a:lnTo>
                    <a:lnTo>
                      <a:pt x="531" y="278"/>
                    </a:lnTo>
                    <a:lnTo>
                      <a:pt x="529" y="273"/>
                    </a:lnTo>
                    <a:lnTo>
                      <a:pt x="537" y="271"/>
                    </a:lnTo>
                    <a:lnTo>
                      <a:pt x="527" y="273"/>
                    </a:lnTo>
                    <a:lnTo>
                      <a:pt x="527" y="269"/>
                    </a:lnTo>
                    <a:lnTo>
                      <a:pt x="522" y="269"/>
                    </a:lnTo>
                    <a:lnTo>
                      <a:pt x="514" y="273"/>
                    </a:lnTo>
                    <a:lnTo>
                      <a:pt x="512" y="273"/>
                    </a:lnTo>
                    <a:lnTo>
                      <a:pt x="508" y="273"/>
                    </a:lnTo>
                    <a:lnTo>
                      <a:pt x="506" y="273"/>
                    </a:lnTo>
                    <a:lnTo>
                      <a:pt x="502" y="273"/>
                    </a:lnTo>
                    <a:lnTo>
                      <a:pt x="497" y="269"/>
                    </a:lnTo>
                    <a:lnTo>
                      <a:pt x="493" y="273"/>
                    </a:lnTo>
                    <a:lnTo>
                      <a:pt x="489" y="273"/>
                    </a:lnTo>
                    <a:lnTo>
                      <a:pt x="477" y="273"/>
                    </a:lnTo>
                    <a:lnTo>
                      <a:pt x="477" y="267"/>
                    </a:lnTo>
                    <a:lnTo>
                      <a:pt x="471" y="267"/>
                    </a:lnTo>
                    <a:lnTo>
                      <a:pt x="468" y="267"/>
                    </a:lnTo>
                    <a:lnTo>
                      <a:pt x="464" y="263"/>
                    </a:lnTo>
                    <a:lnTo>
                      <a:pt x="462" y="263"/>
                    </a:lnTo>
                    <a:lnTo>
                      <a:pt x="458" y="263"/>
                    </a:lnTo>
                    <a:lnTo>
                      <a:pt x="456" y="261"/>
                    </a:lnTo>
                    <a:lnTo>
                      <a:pt x="454" y="257"/>
                    </a:lnTo>
                    <a:lnTo>
                      <a:pt x="452" y="257"/>
                    </a:lnTo>
                    <a:lnTo>
                      <a:pt x="448" y="255"/>
                    </a:lnTo>
                    <a:lnTo>
                      <a:pt x="448" y="251"/>
                    </a:lnTo>
                    <a:lnTo>
                      <a:pt x="446" y="255"/>
                    </a:lnTo>
                    <a:lnTo>
                      <a:pt x="446" y="257"/>
                    </a:lnTo>
                    <a:lnTo>
                      <a:pt x="443" y="257"/>
                    </a:lnTo>
                    <a:lnTo>
                      <a:pt x="443" y="261"/>
                    </a:lnTo>
                    <a:lnTo>
                      <a:pt x="443" y="263"/>
                    </a:lnTo>
                    <a:lnTo>
                      <a:pt x="437" y="276"/>
                    </a:lnTo>
                    <a:lnTo>
                      <a:pt x="431" y="273"/>
                    </a:lnTo>
                    <a:lnTo>
                      <a:pt x="423" y="273"/>
                    </a:lnTo>
                    <a:lnTo>
                      <a:pt x="425" y="286"/>
                    </a:lnTo>
                    <a:lnTo>
                      <a:pt x="417" y="286"/>
                    </a:lnTo>
                    <a:lnTo>
                      <a:pt x="417" y="276"/>
                    </a:lnTo>
                    <a:lnTo>
                      <a:pt x="415" y="276"/>
                    </a:lnTo>
                    <a:lnTo>
                      <a:pt x="412" y="276"/>
                    </a:lnTo>
                    <a:lnTo>
                      <a:pt x="412" y="280"/>
                    </a:lnTo>
                    <a:lnTo>
                      <a:pt x="408" y="280"/>
                    </a:lnTo>
                    <a:lnTo>
                      <a:pt x="410" y="298"/>
                    </a:lnTo>
                    <a:lnTo>
                      <a:pt x="400" y="300"/>
                    </a:lnTo>
                    <a:lnTo>
                      <a:pt x="400" y="323"/>
                    </a:lnTo>
                    <a:lnTo>
                      <a:pt x="390" y="317"/>
                    </a:lnTo>
                    <a:lnTo>
                      <a:pt x="394" y="317"/>
                    </a:lnTo>
                    <a:lnTo>
                      <a:pt x="394" y="307"/>
                    </a:lnTo>
                    <a:lnTo>
                      <a:pt x="356" y="309"/>
                    </a:lnTo>
                    <a:lnTo>
                      <a:pt x="356" y="311"/>
                    </a:lnTo>
                    <a:lnTo>
                      <a:pt x="356" y="309"/>
                    </a:lnTo>
                    <a:lnTo>
                      <a:pt x="356" y="311"/>
                    </a:lnTo>
                    <a:lnTo>
                      <a:pt x="354" y="311"/>
                    </a:lnTo>
                    <a:lnTo>
                      <a:pt x="354" y="309"/>
                    </a:lnTo>
                    <a:lnTo>
                      <a:pt x="344" y="309"/>
                    </a:lnTo>
                    <a:lnTo>
                      <a:pt x="344" y="325"/>
                    </a:lnTo>
                    <a:lnTo>
                      <a:pt x="334" y="325"/>
                    </a:lnTo>
                    <a:lnTo>
                      <a:pt x="334" y="330"/>
                    </a:lnTo>
                    <a:lnTo>
                      <a:pt x="334" y="340"/>
                    </a:lnTo>
                    <a:lnTo>
                      <a:pt x="334" y="350"/>
                    </a:lnTo>
                    <a:lnTo>
                      <a:pt x="332" y="350"/>
                    </a:lnTo>
                    <a:lnTo>
                      <a:pt x="332" y="359"/>
                    </a:lnTo>
                    <a:lnTo>
                      <a:pt x="334" y="359"/>
                    </a:lnTo>
                    <a:lnTo>
                      <a:pt x="334" y="367"/>
                    </a:lnTo>
                    <a:lnTo>
                      <a:pt x="344" y="367"/>
                    </a:lnTo>
                    <a:lnTo>
                      <a:pt x="344" y="371"/>
                    </a:lnTo>
                    <a:lnTo>
                      <a:pt x="344" y="375"/>
                    </a:lnTo>
                    <a:lnTo>
                      <a:pt x="369" y="373"/>
                    </a:lnTo>
                    <a:lnTo>
                      <a:pt x="369" y="367"/>
                    </a:lnTo>
                    <a:lnTo>
                      <a:pt x="385" y="367"/>
                    </a:lnTo>
                    <a:lnTo>
                      <a:pt x="385" y="377"/>
                    </a:lnTo>
                    <a:lnTo>
                      <a:pt x="388" y="379"/>
                    </a:lnTo>
                    <a:lnTo>
                      <a:pt x="385" y="383"/>
                    </a:lnTo>
                    <a:lnTo>
                      <a:pt x="385" y="386"/>
                    </a:lnTo>
                    <a:lnTo>
                      <a:pt x="383" y="392"/>
                    </a:lnTo>
                    <a:lnTo>
                      <a:pt x="383" y="396"/>
                    </a:lnTo>
                    <a:lnTo>
                      <a:pt x="379" y="398"/>
                    </a:lnTo>
                    <a:lnTo>
                      <a:pt x="379" y="404"/>
                    </a:lnTo>
                    <a:lnTo>
                      <a:pt x="377" y="408"/>
                    </a:lnTo>
                    <a:lnTo>
                      <a:pt x="373" y="412"/>
                    </a:lnTo>
                    <a:lnTo>
                      <a:pt x="371" y="417"/>
                    </a:lnTo>
                    <a:lnTo>
                      <a:pt x="367" y="423"/>
                    </a:lnTo>
                    <a:lnTo>
                      <a:pt x="363" y="429"/>
                    </a:lnTo>
                    <a:lnTo>
                      <a:pt x="361" y="437"/>
                    </a:lnTo>
                    <a:lnTo>
                      <a:pt x="358" y="439"/>
                    </a:lnTo>
                    <a:lnTo>
                      <a:pt x="377" y="439"/>
                    </a:lnTo>
                    <a:lnTo>
                      <a:pt x="377" y="454"/>
                    </a:lnTo>
                    <a:lnTo>
                      <a:pt x="400" y="454"/>
                    </a:lnTo>
                    <a:lnTo>
                      <a:pt x="398" y="450"/>
                    </a:lnTo>
                    <a:lnTo>
                      <a:pt x="431" y="450"/>
                    </a:lnTo>
                    <a:lnTo>
                      <a:pt x="431" y="456"/>
                    </a:lnTo>
                    <a:lnTo>
                      <a:pt x="473" y="456"/>
                    </a:lnTo>
                    <a:lnTo>
                      <a:pt x="473" y="462"/>
                    </a:lnTo>
                    <a:lnTo>
                      <a:pt x="462" y="477"/>
                    </a:lnTo>
                    <a:lnTo>
                      <a:pt x="462" y="481"/>
                    </a:lnTo>
                    <a:lnTo>
                      <a:pt x="460" y="481"/>
                    </a:lnTo>
                    <a:lnTo>
                      <a:pt x="456" y="483"/>
                    </a:lnTo>
                    <a:lnTo>
                      <a:pt x="452" y="491"/>
                    </a:lnTo>
                    <a:lnTo>
                      <a:pt x="444" y="500"/>
                    </a:lnTo>
                    <a:lnTo>
                      <a:pt x="441" y="502"/>
                    </a:lnTo>
                    <a:lnTo>
                      <a:pt x="444" y="506"/>
                    </a:lnTo>
                    <a:lnTo>
                      <a:pt x="444" y="508"/>
                    </a:lnTo>
                    <a:lnTo>
                      <a:pt x="444" y="512"/>
                    </a:lnTo>
                    <a:lnTo>
                      <a:pt x="446" y="516"/>
                    </a:lnTo>
                    <a:lnTo>
                      <a:pt x="460" y="527"/>
                    </a:lnTo>
                    <a:lnTo>
                      <a:pt x="475" y="539"/>
                    </a:lnTo>
                    <a:lnTo>
                      <a:pt x="470" y="545"/>
                    </a:lnTo>
                    <a:lnTo>
                      <a:pt x="473" y="545"/>
                    </a:lnTo>
                    <a:lnTo>
                      <a:pt x="470" y="549"/>
                    </a:lnTo>
                    <a:lnTo>
                      <a:pt x="470" y="545"/>
                    </a:lnTo>
                    <a:lnTo>
                      <a:pt x="464" y="552"/>
                    </a:lnTo>
                    <a:lnTo>
                      <a:pt x="464" y="554"/>
                    </a:lnTo>
                    <a:lnTo>
                      <a:pt x="464" y="552"/>
                    </a:lnTo>
                    <a:lnTo>
                      <a:pt x="460" y="554"/>
                    </a:lnTo>
                    <a:lnTo>
                      <a:pt x="460" y="558"/>
                    </a:lnTo>
                    <a:lnTo>
                      <a:pt x="454" y="552"/>
                    </a:lnTo>
                    <a:lnTo>
                      <a:pt x="450" y="552"/>
                    </a:lnTo>
                    <a:lnTo>
                      <a:pt x="448" y="552"/>
                    </a:lnTo>
                    <a:lnTo>
                      <a:pt x="448" y="549"/>
                    </a:lnTo>
                    <a:lnTo>
                      <a:pt x="444" y="549"/>
                    </a:lnTo>
                    <a:lnTo>
                      <a:pt x="441" y="552"/>
                    </a:lnTo>
                    <a:lnTo>
                      <a:pt x="439" y="552"/>
                    </a:lnTo>
                    <a:lnTo>
                      <a:pt x="435" y="552"/>
                    </a:lnTo>
                    <a:lnTo>
                      <a:pt x="435" y="556"/>
                    </a:lnTo>
                    <a:lnTo>
                      <a:pt x="433" y="556"/>
                    </a:lnTo>
                    <a:lnTo>
                      <a:pt x="433" y="558"/>
                    </a:lnTo>
                    <a:lnTo>
                      <a:pt x="433" y="562"/>
                    </a:lnTo>
                    <a:lnTo>
                      <a:pt x="433" y="564"/>
                    </a:lnTo>
                    <a:lnTo>
                      <a:pt x="429" y="564"/>
                    </a:lnTo>
                    <a:lnTo>
                      <a:pt x="429" y="568"/>
                    </a:lnTo>
                    <a:lnTo>
                      <a:pt x="423" y="562"/>
                    </a:lnTo>
                    <a:lnTo>
                      <a:pt x="417" y="556"/>
                    </a:lnTo>
                    <a:lnTo>
                      <a:pt x="404" y="547"/>
                    </a:lnTo>
                    <a:lnTo>
                      <a:pt x="410" y="537"/>
                    </a:lnTo>
                    <a:lnTo>
                      <a:pt x="379" y="537"/>
                    </a:lnTo>
                    <a:lnTo>
                      <a:pt x="379" y="514"/>
                    </a:lnTo>
                    <a:lnTo>
                      <a:pt x="344" y="514"/>
                    </a:lnTo>
                    <a:lnTo>
                      <a:pt x="340" y="524"/>
                    </a:lnTo>
                    <a:lnTo>
                      <a:pt x="338" y="524"/>
                    </a:lnTo>
                    <a:lnTo>
                      <a:pt x="334" y="539"/>
                    </a:lnTo>
                    <a:lnTo>
                      <a:pt x="329" y="539"/>
                    </a:lnTo>
                    <a:lnTo>
                      <a:pt x="329" y="545"/>
                    </a:lnTo>
                    <a:lnTo>
                      <a:pt x="327" y="545"/>
                    </a:lnTo>
                    <a:lnTo>
                      <a:pt x="327" y="549"/>
                    </a:lnTo>
                    <a:lnTo>
                      <a:pt x="323" y="549"/>
                    </a:lnTo>
                    <a:lnTo>
                      <a:pt x="323" y="551"/>
                    </a:lnTo>
                    <a:lnTo>
                      <a:pt x="319" y="551"/>
                    </a:lnTo>
                    <a:lnTo>
                      <a:pt x="317" y="560"/>
                    </a:lnTo>
                    <a:lnTo>
                      <a:pt x="313" y="570"/>
                    </a:lnTo>
                    <a:lnTo>
                      <a:pt x="313" y="574"/>
                    </a:lnTo>
                    <a:lnTo>
                      <a:pt x="307" y="589"/>
                    </a:lnTo>
                    <a:lnTo>
                      <a:pt x="307" y="591"/>
                    </a:lnTo>
                    <a:lnTo>
                      <a:pt x="307" y="595"/>
                    </a:lnTo>
                    <a:lnTo>
                      <a:pt x="307" y="601"/>
                    </a:lnTo>
                    <a:lnTo>
                      <a:pt x="305" y="605"/>
                    </a:lnTo>
                    <a:lnTo>
                      <a:pt x="298" y="599"/>
                    </a:lnTo>
                    <a:lnTo>
                      <a:pt x="292" y="595"/>
                    </a:lnTo>
                    <a:lnTo>
                      <a:pt x="290" y="595"/>
                    </a:lnTo>
                    <a:lnTo>
                      <a:pt x="290" y="593"/>
                    </a:lnTo>
                    <a:lnTo>
                      <a:pt x="280" y="585"/>
                    </a:lnTo>
                    <a:lnTo>
                      <a:pt x="248" y="566"/>
                    </a:lnTo>
                    <a:lnTo>
                      <a:pt x="246" y="562"/>
                    </a:lnTo>
                    <a:lnTo>
                      <a:pt x="242" y="558"/>
                    </a:lnTo>
                    <a:lnTo>
                      <a:pt x="238" y="556"/>
                    </a:lnTo>
                    <a:lnTo>
                      <a:pt x="236" y="556"/>
                    </a:lnTo>
                    <a:lnTo>
                      <a:pt x="232" y="552"/>
                    </a:lnTo>
                    <a:lnTo>
                      <a:pt x="228" y="552"/>
                    </a:lnTo>
                    <a:lnTo>
                      <a:pt x="228" y="551"/>
                    </a:lnTo>
                    <a:lnTo>
                      <a:pt x="226" y="551"/>
                    </a:lnTo>
                    <a:lnTo>
                      <a:pt x="222" y="547"/>
                    </a:lnTo>
                    <a:lnTo>
                      <a:pt x="222" y="543"/>
                    </a:lnTo>
                    <a:lnTo>
                      <a:pt x="219" y="545"/>
                    </a:lnTo>
                    <a:lnTo>
                      <a:pt x="219" y="541"/>
                    </a:lnTo>
                    <a:lnTo>
                      <a:pt x="217" y="541"/>
                    </a:lnTo>
                    <a:lnTo>
                      <a:pt x="217" y="537"/>
                    </a:lnTo>
                    <a:lnTo>
                      <a:pt x="213" y="537"/>
                    </a:lnTo>
                    <a:lnTo>
                      <a:pt x="213" y="535"/>
                    </a:lnTo>
                    <a:lnTo>
                      <a:pt x="207" y="531"/>
                    </a:lnTo>
                    <a:lnTo>
                      <a:pt x="207" y="529"/>
                    </a:lnTo>
                    <a:lnTo>
                      <a:pt x="203" y="529"/>
                    </a:lnTo>
                    <a:lnTo>
                      <a:pt x="201" y="525"/>
                    </a:lnTo>
                    <a:lnTo>
                      <a:pt x="197" y="522"/>
                    </a:lnTo>
                    <a:lnTo>
                      <a:pt x="194" y="520"/>
                    </a:lnTo>
                    <a:lnTo>
                      <a:pt x="192" y="516"/>
                    </a:lnTo>
                    <a:lnTo>
                      <a:pt x="172" y="498"/>
                    </a:lnTo>
                    <a:lnTo>
                      <a:pt x="168" y="498"/>
                    </a:lnTo>
                    <a:lnTo>
                      <a:pt x="134" y="452"/>
                    </a:lnTo>
                    <a:lnTo>
                      <a:pt x="130" y="452"/>
                    </a:lnTo>
                    <a:lnTo>
                      <a:pt x="130" y="448"/>
                    </a:lnTo>
                    <a:lnTo>
                      <a:pt x="128" y="446"/>
                    </a:lnTo>
                    <a:lnTo>
                      <a:pt x="124" y="442"/>
                    </a:lnTo>
                    <a:lnTo>
                      <a:pt x="120" y="437"/>
                    </a:lnTo>
                    <a:lnTo>
                      <a:pt x="114" y="431"/>
                    </a:lnTo>
                    <a:lnTo>
                      <a:pt x="110" y="427"/>
                    </a:lnTo>
                    <a:lnTo>
                      <a:pt x="109" y="425"/>
                    </a:lnTo>
                    <a:lnTo>
                      <a:pt x="101" y="419"/>
                    </a:lnTo>
                    <a:lnTo>
                      <a:pt x="99" y="415"/>
                    </a:lnTo>
                    <a:lnTo>
                      <a:pt x="91" y="410"/>
                    </a:lnTo>
                    <a:lnTo>
                      <a:pt x="89" y="410"/>
                    </a:lnTo>
                    <a:lnTo>
                      <a:pt x="89" y="406"/>
                    </a:lnTo>
                    <a:lnTo>
                      <a:pt x="85" y="406"/>
                    </a:lnTo>
                    <a:lnTo>
                      <a:pt x="85" y="404"/>
                    </a:lnTo>
                    <a:lnTo>
                      <a:pt x="76" y="394"/>
                    </a:lnTo>
                    <a:lnTo>
                      <a:pt x="74" y="394"/>
                    </a:lnTo>
                    <a:lnTo>
                      <a:pt x="74" y="390"/>
                    </a:lnTo>
                    <a:lnTo>
                      <a:pt x="70" y="388"/>
                    </a:lnTo>
                    <a:lnTo>
                      <a:pt x="66" y="388"/>
                    </a:lnTo>
                    <a:lnTo>
                      <a:pt x="66" y="385"/>
                    </a:lnTo>
                    <a:lnTo>
                      <a:pt x="64" y="383"/>
                    </a:lnTo>
                    <a:lnTo>
                      <a:pt x="60" y="379"/>
                    </a:lnTo>
                    <a:lnTo>
                      <a:pt x="56" y="377"/>
                    </a:lnTo>
                    <a:lnTo>
                      <a:pt x="55" y="373"/>
                    </a:lnTo>
                    <a:lnTo>
                      <a:pt x="51" y="369"/>
                    </a:lnTo>
                    <a:lnTo>
                      <a:pt x="47" y="367"/>
                    </a:lnTo>
                    <a:lnTo>
                      <a:pt x="45" y="367"/>
                    </a:lnTo>
                    <a:lnTo>
                      <a:pt x="41" y="363"/>
                    </a:lnTo>
                    <a:lnTo>
                      <a:pt x="41" y="367"/>
                    </a:lnTo>
                    <a:lnTo>
                      <a:pt x="35" y="363"/>
                    </a:lnTo>
                    <a:lnTo>
                      <a:pt x="31" y="363"/>
                    </a:lnTo>
                    <a:lnTo>
                      <a:pt x="29" y="361"/>
                    </a:lnTo>
                    <a:lnTo>
                      <a:pt x="26" y="357"/>
                    </a:lnTo>
                    <a:lnTo>
                      <a:pt x="22" y="357"/>
                    </a:lnTo>
                    <a:lnTo>
                      <a:pt x="22" y="356"/>
                    </a:lnTo>
                    <a:lnTo>
                      <a:pt x="20" y="356"/>
                    </a:lnTo>
                    <a:lnTo>
                      <a:pt x="20" y="352"/>
                    </a:lnTo>
                    <a:lnTo>
                      <a:pt x="14" y="352"/>
                    </a:lnTo>
                    <a:lnTo>
                      <a:pt x="10" y="352"/>
                    </a:lnTo>
                    <a:lnTo>
                      <a:pt x="4" y="352"/>
                    </a:lnTo>
                    <a:lnTo>
                      <a:pt x="6" y="350"/>
                    </a:lnTo>
                    <a:lnTo>
                      <a:pt x="0" y="346"/>
                    </a:lnTo>
                    <a:lnTo>
                      <a:pt x="6" y="340"/>
                    </a:lnTo>
                    <a:lnTo>
                      <a:pt x="12" y="332"/>
                    </a:lnTo>
                    <a:lnTo>
                      <a:pt x="20" y="330"/>
                    </a:lnTo>
                    <a:lnTo>
                      <a:pt x="22" y="327"/>
                    </a:lnTo>
                    <a:lnTo>
                      <a:pt x="26" y="327"/>
                    </a:lnTo>
                    <a:lnTo>
                      <a:pt x="37" y="317"/>
                    </a:lnTo>
                    <a:lnTo>
                      <a:pt x="41" y="317"/>
                    </a:lnTo>
                    <a:lnTo>
                      <a:pt x="47" y="315"/>
                    </a:lnTo>
                    <a:lnTo>
                      <a:pt x="47" y="311"/>
                    </a:lnTo>
                    <a:lnTo>
                      <a:pt x="51" y="311"/>
                    </a:lnTo>
                    <a:lnTo>
                      <a:pt x="51" y="307"/>
                    </a:lnTo>
                    <a:lnTo>
                      <a:pt x="49" y="305"/>
                    </a:lnTo>
                    <a:lnTo>
                      <a:pt x="49" y="302"/>
                    </a:lnTo>
                    <a:lnTo>
                      <a:pt x="49" y="298"/>
                    </a:lnTo>
                    <a:lnTo>
                      <a:pt x="49" y="296"/>
                    </a:lnTo>
                    <a:lnTo>
                      <a:pt x="49" y="292"/>
                    </a:lnTo>
                    <a:lnTo>
                      <a:pt x="47" y="292"/>
                    </a:lnTo>
                    <a:lnTo>
                      <a:pt x="47" y="290"/>
                    </a:lnTo>
                    <a:lnTo>
                      <a:pt x="47" y="286"/>
                    </a:lnTo>
                    <a:lnTo>
                      <a:pt x="47" y="282"/>
                    </a:lnTo>
                    <a:lnTo>
                      <a:pt x="43" y="282"/>
                    </a:lnTo>
                    <a:lnTo>
                      <a:pt x="43" y="280"/>
                    </a:lnTo>
                    <a:lnTo>
                      <a:pt x="39" y="276"/>
                    </a:lnTo>
                    <a:lnTo>
                      <a:pt x="39" y="274"/>
                    </a:lnTo>
                    <a:lnTo>
                      <a:pt x="37" y="274"/>
                    </a:lnTo>
                    <a:lnTo>
                      <a:pt x="37" y="271"/>
                    </a:lnTo>
                    <a:lnTo>
                      <a:pt x="39" y="267"/>
                    </a:lnTo>
                    <a:lnTo>
                      <a:pt x="43" y="255"/>
                    </a:lnTo>
                    <a:lnTo>
                      <a:pt x="45" y="249"/>
                    </a:lnTo>
                    <a:lnTo>
                      <a:pt x="49" y="249"/>
                    </a:lnTo>
                    <a:lnTo>
                      <a:pt x="49" y="246"/>
                    </a:lnTo>
                    <a:lnTo>
                      <a:pt x="58" y="230"/>
                    </a:lnTo>
                    <a:lnTo>
                      <a:pt x="58" y="226"/>
                    </a:lnTo>
                    <a:lnTo>
                      <a:pt x="60" y="224"/>
                    </a:lnTo>
                    <a:lnTo>
                      <a:pt x="60" y="220"/>
                    </a:lnTo>
                    <a:lnTo>
                      <a:pt x="64" y="211"/>
                    </a:lnTo>
                    <a:lnTo>
                      <a:pt x="70" y="201"/>
                    </a:lnTo>
                    <a:lnTo>
                      <a:pt x="76" y="195"/>
                    </a:lnTo>
                    <a:lnTo>
                      <a:pt x="80" y="193"/>
                    </a:lnTo>
                    <a:lnTo>
                      <a:pt x="80" y="190"/>
                    </a:lnTo>
                    <a:lnTo>
                      <a:pt x="82" y="190"/>
                    </a:lnTo>
                    <a:lnTo>
                      <a:pt x="85" y="186"/>
                    </a:lnTo>
                    <a:lnTo>
                      <a:pt x="85" y="184"/>
                    </a:lnTo>
                    <a:lnTo>
                      <a:pt x="87" y="184"/>
                    </a:lnTo>
                    <a:lnTo>
                      <a:pt x="91" y="180"/>
                    </a:lnTo>
                    <a:lnTo>
                      <a:pt x="95" y="176"/>
                    </a:lnTo>
                    <a:lnTo>
                      <a:pt x="103" y="174"/>
                    </a:lnTo>
                    <a:lnTo>
                      <a:pt x="103" y="170"/>
                    </a:lnTo>
                    <a:lnTo>
                      <a:pt x="103" y="166"/>
                    </a:lnTo>
                    <a:lnTo>
                      <a:pt x="103" y="164"/>
                    </a:lnTo>
                    <a:moveTo>
                      <a:pt x="703" y="672"/>
                    </a:moveTo>
                    <a:lnTo>
                      <a:pt x="699" y="672"/>
                    </a:lnTo>
                    <a:lnTo>
                      <a:pt x="697" y="668"/>
                    </a:lnTo>
                    <a:lnTo>
                      <a:pt x="699" y="657"/>
                    </a:lnTo>
                    <a:lnTo>
                      <a:pt x="688" y="645"/>
                    </a:lnTo>
                    <a:lnTo>
                      <a:pt x="688" y="647"/>
                    </a:lnTo>
                    <a:lnTo>
                      <a:pt x="688" y="651"/>
                    </a:lnTo>
                    <a:lnTo>
                      <a:pt x="684" y="651"/>
                    </a:lnTo>
                    <a:lnTo>
                      <a:pt x="684" y="653"/>
                    </a:lnTo>
                    <a:lnTo>
                      <a:pt x="680" y="653"/>
                    </a:lnTo>
                    <a:lnTo>
                      <a:pt x="680" y="657"/>
                    </a:lnTo>
                    <a:lnTo>
                      <a:pt x="680" y="662"/>
                    </a:lnTo>
                    <a:lnTo>
                      <a:pt x="682" y="666"/>
                    </a:lnTo>
                    <a:lnTo>
                      <a:pt x="678" y="666"/>
                    </a:lnTo>
                    <a:lnTo>
                      <a:pt x="678" y="670"/>
                    </a:lnTo>
                    <a:lnTo>
                      <a:pt x="682" y="672"/>
                    </a:lnTo>
                    <a:lnTo>
                      <a:pt x="682" y="682"/>
                    </a:lnTo>
                    <a:lnTo>
                      <a:pt x="682" y="693"/>
                    </a:lnTo>
                    <a:lnTo>
                      <a:pt x="678" y="703"/>
                    </a:lnTo>
                    <a:lnTo>
                      <a:pt x="678" y="707"/>
                    </a:lnTo>
                    <a:lnTo>
                      <a:pt x="682" y="707"/>
                    </a:lnTo>
                    <a:lnTo>
                      <a:pt x="684" y="701"/>
                    </a:lnTo>
                    <a:lnTo>
                      <a:pt x="692" y="697"/>
                    </a:lnTo>
                    <a:lnTo>
                      <a:pt x="692" y="693"/>
                    </a:lnTo>
                    <a:lnTo>
                      <a:pt x="693" y="691"/>
                    </a:lnTo>
                    <a:lnTo>
                      <a:pt x="697" y="691"/>
                    </a:lnTo>
                    <a:lnTo>
                      <a:pt x="697" y="688"/>
                    </a:lnTo>
                    <a:lnTo>
                      <a:pt x="699" y="688"/>
                    </a:lnTo>
                    <a:lnTo>
                      <a:pt x="699" y="684"/>
                    </a:lnTo>
                    <a:lnTo>
                      <a:pt x="703" y="682"/>
                    </a:lnTo>
                    <a:lnTo>
                      <a:pt x="703" y="678"/>
                    </a:lnTo>
                    <a:lnTo>
                      <a:pt x="703" y="674"/>
                    </a:lnTo>
                    <a:lnTo>
                      <a:pt x="703" y="672"/>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84" name="Freeform 79"/>
              <p:cNvSpPr>
                <a:spLocks/>
              </p:cNvSpPr>
              <p:nvPr/>
            </p:nvSpPr>
            <p:spPr bwMode="auto">
              <a:xfrm>
                <a:off x="2278" y="985"/>
                <a:ext cx="161" cy="239"/>
              </a:xfrm>
              <a:custGeom>
                <a:avLst/>
                <a:gdLst>
                  <a:gd name="T0" fmla="*/ 157 w 161"/>
                  <a:gd name="T1" fmla="*/ 61 h 239"/>
                  <a:gd name="T2" fmla="*/ 159 w 161"/>
                  <a:gd name="T3" fmla="*/ 90 h 239"/>
                  <a:gd name="T4" fmla="*/ 159 w 161"/>
                  <a:gd name="T5" fmla="*/ 162 h 239"/>
                  <a:gd name="T6" fmla="*/ 159 w 161"/>
                  <a:gd name="T7" fmla="*/ 171 h 239"/>
                  <a:gd name="T8" fmla="*/ 159 w 161"/>
                  <a:gd name="T9" fmla="*/ 177 h 239"/>
                  <a:gd name="T10" fmla="*/ 161 w 161"/>
                  <a:gd name="T11" fmla="*/ 181 h 239"/>
                  <a:gd name="T12" fmla="*/ 153 w 161"/>
                  <a:gd name="T13" fmla="*/ 193 h 239"/>
                  <a:gd name="T14" fmla="*/ 122 w 161"/>
                  <a:gd name="T15" fmla="*/ 181 h 239"/>
                  <a:gd name="T16" fmla="*/ 122 w 161"/>
                  <a:gd name="T17" fmla="*/ 193 h 239"/>
                  <a:gd name="T18" fmla="*/ 120 w 161"/>
                  <a:gd name="T19" fmla="*/ 222 h 239"/>
                  <a:gd name="T20" fmla="*/ 120 w 161"/>
                  <a:gd name="T21" fmla="*/ 231 h 239"/>
                  <a:gd name="T22" fmla="*/ 110 w 161"/>
                  <a:gd name="T23" fmla="*/ 239 h 239"/>
                  <a:gd name="T24" fmla="*/ 35 w 161"/>
                  <a:gd name="T25" fmla="*/ 185 h 239"/>
                  <a:gd name="T26" fmla="*/ 4 w 161"/>
                  <a:gd name="T27" fmla="*/ 187 h 239"/>
                  <a:gd name="T28" fmla="*/ 0 w 161"/>
                  <a:gd name="T29" fmla="*/ 173 h 239"/>
                  <a:gd name="T30" fmla="*/ 2 w 161"/>
                  <a:gd name="T31" fmla="*/ 164 h 239"/>
                  <a:gd name="T32" fmla="*/ 6 w 161"/>
                  <a:gd name="T33" fmla="*/ 162 h 239"/>
                  <a:gd name="T34" fmla="*/ 10 w 161"/>
                  <a:gd name="T35" fmla="*/ 164 h 239"/>
                  <a:gd name="T36" fmla="*/ 12 w 161"/>
                  <a:gd name="T37" fmla="*/ 162 h 239"/>
                  <a:gd name="T38" fmla="*/ 16 w 161"/>
                  <a:gd name="T39" fmla="*/ 158 h 239"/>
                  <a:gd name="T40" fmla="*/ 16 w 161"/>
                  <a:gd name="T41" fmla="*/ 154 h 239"/>
                  <a:gd name="T42" fmla="*/ 22 w 161"/>
                  <a:gd name="T43" fmla="*/ 158 h 239"/>
                  <a:gd name="T44" fmla="*/ 25 w 161"/>
                  <a:gd name="T45" fmla="*/ 160 h 239"/>
                  <a:gd name="T46" fmla="*/ 31 w 161"/>
                  <a:gd name="T47" fmla="*/ 160 h 239"/>
                  <a:gd name="T48" fmla="*/ 33 w 161"/>
                  <a:gd name="T49" fmla="*/ 133 h 239"/>
                  <a:gd name="T50" fmla="*/ 37 w 161"/>
                  <a:gd name="T51" fmla="*/ 133 h 239"/>
                  <a:gd name="T52" fmla="*/ 74 w 161"/>
                  <a:gd name="T53" fmla="*/ 110 h 239"/>
                  <a:gd name="T54" fmla="*/ 43 w 161"/>
                  <a:gd name="T55" fmla="*/ 87 h 239"/>
                  <a:gd name="T56" fmla="*/ 33 w 161"/>
                  <a:gd name="T57" fmla="*/ 87 h 239"/>
                  <a:gd name="T58" fmla="*/ 27 w 161"/>
                  <a:gd name="T59" fmla="*/ 71 h 239"/>
                  <a:gd name="T60" fmla="*/ 33 w 161"/>
                  <a:gd name="T61" fmla="*/ 65 h 239"/>
                  <a:gd name="T62" fmla="*/ 76 w 161"/>
                  <a:gd name="T63" fmla="*/ 63 h 239"/>
                  <a:gd name="T64" fmla="*/ 66 w 161"/>
                  <a:gd name="T65" fmla="*/ 54 h 239"/>
                  <a:gd name="T66" fmla="*/ 64 w 161"/>
                  <a:gd name="T67" fmla="*/ 52 h 239"/>
                  <a:gd name="T68" fmla="*/ 70 w 161"/>
                  <a:gd name="T69" fmla="*/ 48 h 239"/>
                  <a:gd name="T70" fmla="*/ 66 w 161"/>
                  <a:gd name="T71" fmla="*/ 36 h 239"/>
                  <a:gd name="T72" fmla="*/ 76 w 161"/>
                  <a:gd name="T73" fmla="*/ 32 h 239"/>
                  <a:gd name="T74" fmla="*/ 79 w 161"/>
                  <a:gd name="T75" fmla="*/ 27 h 239"/>
                  <a:gd name="T76" fmla="*/ 79 w 161"/>
                  <a:gd name="T77" fmla="*/ 27 h 239"/>
                  <a:gd name="T78" fmla="*/ 151 w 161"/>
                  <a:gd name="T79" fmla="*/ 29 h 239"/>
                  <a:gd name="T80" fmla="*/ 161 w 161"/>
                  <a:gd name="T81" fmla="*/ 31 h 23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1"/>
                  <a:gd name="T124" fmla="*/ 0 h 239"/>
                  <a:gd name="T125" fmla="*/ 161 w 161"/>
                  <a:gd name="T126" fmla="*/ 239 h 23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1" h="239">
                    <a:moveTo>
                      <a:pt x="157" y="50"/>
                    </a:moveTo>
                    <a:lnTo>
                      <a:pt x="157" y="61"/>
                    </a:lnTo>
                    <a:lnTo>
                      <a:pt x="157" y="65"/>
                    </a:lnTo>
                    <a:lnTo>
                      <a:pt x="159" y="90"/>
                    </a:lnTo>
                    <a:lnTo>
                      <a:pt x="159" y="125"/>
                    </a:lnTo>
                    <a:lnTo>
                      <a:pt x="159" y="162"/>
                    </a:lnTo>
                    <a:lnTo>
                      <a:pt x="159" y="164"/>
                    </a:lnTo>
                    <a:lnTo>
                      <a:pt x="159" y="171"/>
                    </a:lnTo>
                    <a:lnTo>
                      <a:pt x="159" y="173"/>
                    </a:lnTo>
                    <a:lnTo>
                      <a:pt x="159" y="177"/>
                    </a:lnTo>
                    <a:lnTo>
                      <a:pt x="157" y="177"/>
                    </a:lnTo>
                    <a:lnTo>
                      <a:pt x="161" y="181"/>
                    </a:lnTo>
                    <a:lnTo>
                      <a:pt x="161" y="193"/>
                    </a:lnTo>
                    <a:lnTo>
                      <a:pt x="153" y="193"/>
                    </a:lnTo>
                    <a:lnTo>
                      <a:pt x="153" y="181"/>
                    </a:lnTo>
                    <a:lnTo>
                      <a:pt x="122" y="181"/>
                    </a:lnTo>
                    <a:lnTo>
                      <a:pt x="122" y="191"/>
                    </a:lnTo>
                    <a:lnTo>
                      <a:pt x="122" y="193"/>
                    </a:lnTo>
                    <a:lnTo>
                      <a:pt x="122" y="222"/>
                    </a:lnTo>
                    <a:lnTo>
                      <a:pt x="120" y="222"/>
                    </a:lnTo>
                    <a:lnTo>
                      <a:pt x="120" y="227"/>
                    </a:lnTo>
                    <a:lnTo>
                      <a:pt x="120" y="231"/>
                    </a:lnTo>
                    <a:lnTo>
                      <a:pt x="120" y="239"/>
                    </a:lnTo>
                    <a:lnTo>
                      <a:pt x="110" y="239"/>
                    </a:lnTo>
                    <a:lnTo>
                      <a:pt x="60" y="189"/>
                    </a:lnTo>
                    <a:lnTo>
                      <a:pt x="35" y="185"/>
                    </a:lnTo>
                    <a:lnTo>
                      <a:pt x="31" y="185"/>
                    </a:lnTo>
                    <a:lnTo>
                      <a:pt x="4" y="187"/>
                    </a:lnTo>
                    <a:lnTo>
                      <a:pt x="4" y="179"/>
                    </a:lnTo>
                    <a:lnTo>
                      <a:pt x="0" y="173"/>
                    </a:lnTo>
                    <a:lnTo>
                      <a:pt x="0" y="171"/>
                    </a:lnTo>
                    <a:lnTo>
                      <a:pt x="2" y="164"/>
                    </a:lnTo>
                    <a:lnTo>
                      <a:pt x="2" y="162"/>
                    </a:lnTo>
                    <a:lnTo>
                      <a:pt x="6" y="162"/>
                    </a:lnTo>
                    <a:lnTo>
                      <a:pt x="10" y="162"/>
                    </a:lnTo>
                    <a:lnTo>
                      <a:pt x="10" y="164"/>
                    </a:lnTo>
                    <a:lnTo>
                      <a:pt x="10" y="162"/>
                    </a:lnTo>
                    <a:lnTo>
                      <a:pt x="12" y="162"/>
                    </a:lnTo>
                    <a:lnTo>
                      <a:pt x="12" y="158"/>
                    </a:lnTo>
                    <a:lnTo>
                      <a:pt x="16" y="158"/>
                    </a:lnTo>
                    <a:lnTo>
                      <a:pt x="12" y="154"/>
                    </a:lnTo>
                    <a:lnTo>
                      <a:pt x="16" y="154"/>
                    </a:lnTo>
                    <a:lnTo>
                      <a:pt x="18" y="154"/>
                    </a:lnTo>
                    <a:lnTo>
                      <a:pt x="22" y="158"/>
                    </a:lnTo>
                    <a:lnTo>
                      <a:pt x="25" y="158"/>
                    </a:lnTo>
                    <a:lnTo>
                      <a:pt x="25" y="160"/>
                    </a:lnTo>
                    <a:lnTo>
                      <a:pt x="27" y="160"/>
                    </a:lnTo>
                    <a:lnTo>
                      <a:pt x="31" y="160"/>
                    </a:lnTo>
                    <a:lnTo>
                      <a:pt x="35" y="160"/>
                    </a:lnTo>
                    <a:lnTo>
                      <a:pt x="33" y="133"/>
                    </a:lnTo>
                    <a:lnTo>
                      <a:pt x="37" y="135"/>
                    </a:lnTo>
                    <a:lnTo>
                      <a:pt x="37" y="133"/>
                    </a:lnTo>
                    <a:lnTo>
                      <a:pt x="33" y="112"/>
                    </a:lnTo>
                    <a:lnTo>
                      <a:pt x="74" y="110"/>
                    </a:lnTo>
                    <a:lnTo>
                      <a:pt x="74" y="85"/>
                    </a:lnTo>
                    <a:lnTo>
                      <a:pt x="43" y="87"/>
                    </a:lnTo>
                    <a:lnTo>
                      <a:pt x="39" y="87"/>
                    </a:lnTo>
                    <a:lnTo>
                      <a:pt x="33" y="87"/>
                    </a:lnTo>
                    <a:lnTo>
                      <a:pt x="29" y="87"/>
                    </a:lnTo>
                    <a:lnTo>
                      <a:pt x="27" y="71"/>
                    </a:lnTo>
                    <a:lnTo>
                      <a:pt x="33" y="71"/>
                    </a:lnTo>
                    <a:lnTo>
                      <a:pt x="33" y="65"/>
                    </a:lnTo>
                    <a:lnTo>
                      <a:pt x="74" y="63"/>
                    </a:lnTo>
                    <a:lnTo>
                      <a:pt x="76" y="63"/>
                    </a:lnTo>
                    <a:lnTo>
                      <a:pt x="70" y="58"/>
                    </a:lnTo>
                    <a:lnTo>
                      <a:pt x="66" y="54"/>
                    </a:lnTo>
                    <a:lnTo>
                      <a:pt x="64" y="54"/>
                    </a:lnTo>
                    <a:lnTo>
                      <a:pt x="64" y="52"/>
                    </a:lnTo>
                    <a:lnTo>
                      <a:pt x="64" y="48"/>
                    </a:lnTo>
                    <a:lnTo>
                      <a:pt x="70" y="48"/>
                    </a:lnTo>
                    <a:lnTo>
                      <a:pt x="70" y="36"/>
                    </a:lnTo>
                    <a:lnTo>
                      <a:pt x="66" y="36"/>
                    </a:lnTo>
                    <a:lnTo>
                      <a:pt x="66" y="32"/>
                    </a:lnTo>
                    <a:lnTo>
                      <a:pt x="76" y="32"/>
                    </a:lnTo>
                    <a:lnTo>
                      <a:pt x="76" y="29"/>
                    </a:lnTo>
                    <a:lnTo>
                      <a:pt x="79" y="27"/>
                    </a:lnTo>
                    <a:lnTo>
                      <a:pt x="81" y="27"/>
                    </a:lnTo>
                    <a:lnTo>
                      <a:pt x="79" y="27"/>
                    </a:lnTo>
                    <a:lnTo>
                      <a:pt x="151" y="0"/>
                    </a:lnTo>
                    <a:lnTo>
                      <a:pt x="151" y="29"/>
                    </a:lnTo>
                    <a:lnTo>
                      <a:pt x="151" y="31"/>
                    </a:lnTo>
                    <a:lnTo>
                      <a:pt x="161" y="31"/>
                    </a:lnTo>
                    <a:lnTo>
                      <a:pt x="157" y="50"/>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85" name="Freeform 80"/>
              <p:cNvSpPr>
                <a:spLocks/>
              </p:cNvSpPr>
              <p:nvPr/>
            </p:nvSpPr>
            <p:spPr bwMode="auto">
              <a:xfrm>
                <a:off x="2278" y="985"/>
                <a:ext cx="161" cy="239"/>
              </a:xfrm>
              <a:custGeom>
                <a:avLst/>
                <a:gdLst>
                  <a:gd name="T0" fmla="*/ 157 w 161"/>
                  <a:gd name="T1" fmla="*/ 61 h 239"/>
                  <a:gd name="T2" fmla="*/ 159 w 161"/>
                  <a:gd name="T3" fmla="*/ 90 h 239"/>
                  <a:gd name="T4" fmla="*/ 159 w 161"/>
                  <a:gd name="T5" fmla="*/ 162 h 239"/>
                  <a:gd name="T6" fmla="*/ 159 w 161"/>
                  <a:gd name="T7" fmla="*/ 171 h 239"/>
                  <a:gd name="T8" fmla="*/ 159 w 161"/>
                  <a:gd name="T9" fmla="*/ 177 h 239"/>
                  <a:gd name="T10" fmla="*/ 161 w 161"/>
                  <a:gd name="T11" fmla="*/ 181 h 239"/>
                  <a:gd name="T12" fmla="*/ 153 w 161"/>
                  <a:gd name="T13" fmla="*/ 193 h 239"/>
                  <a:gd name="T14" fmla="*/ 122 w 161"/>
                  <a:gd name="T15" fmla="*/ 181 h 239"/>
                  <a:gd name="T16" fmla="*/ 122 w 161"/>
                  <a:gd name="T17" fmla="*/ 193 h 239"/>
                  <a:gd name="T18" fmla="*/ 120 w 161"/>
                  <a:gd name="T19" fmla="*/ 222 h 239"/>
                  <a:gd name="T20" fmla="*/ 120 w 161"/>
                  <a:gd name="T21" fmla="*/ 231 h 239"/>
                  <a:gd name="T22" fmla="*/ 110 w 161"/>
                  <a:gd name="T23" fmla="*/ 239 h 239"/>
                  <a:gd name="T24" fmla="*/ 35 w 161"/>
                  <a:gd name="T25" fmla="*/ 185 h 239"/>
                  <a:gd name="T26" fmla="*/ 4 w 161"/>
                  <a:gd name="T27" fmla="*/ 187 h 239"/>
                  <a:gd name="T28" fmla="*/ 0 w 161"/>
                  <a:gd name="T29" fmla="*/ 173 h 239"/>
                  <a:gd name="T30" fmla="*/ 2 w 161"/>
                  <a:gd name="T31" fmla="*/ 164 h 239"/>
                  <a:gd name="T32" fmla="*/ 6 w 161"/>
                  <a:gd name="T33" fmla="*/ 162 h 239"/>
                  <a:gd name="T34" fmla="*/ 10 w 161"/>
                  <a:gd name="T35" fmla="*/ 164 h 239"/>
                  <a:gd name="T36" fmla="*/ 12 w 161"/>
                  <a:gd name="T37" fmla="*/ 162 h 239"/>
                  <a:gd name="T38" fmla="*/ 16 w 161"/>
                  <a:gd name="T39" fmla="*/ 158 h 239"/>
                  <a:gd name="T40" fmla="*/ 16 w 161"/>
                  <a:gd name="T41" fmla="*/ 154 h 239"/>
                  <a:gd name="T42" fmla="*/ 22 w 161"/>
                  <a:gd name="T43" fmla="*/ 158 h 239"/>
                  <a:gd name="T44" fmla="*/ 25 w 161"/>
                  <a:gd name="T45" fmla="*/ 160 h 239"/>
                  <a:gd name="T46" fmla="*/ 31 w 161"/>
                  <a:gd name="T47" fmla="*/ 160 h 239"/>
                  <a:gd name="T48" fmla="*/ 33 w 161"/>
                  <a:gd name="T49" fmla="*/ 133 h 239"/>
                  <a:gd name="T50" fmla="*/ 37 w 161"/>
                  <a:gd name="T51" fmla="*/ 133 h 239"/>
                  <a:gd name="T52" fmla="*/ 74 w 161"/>
                  <a:gd name="T53" fmla="*/ 110 h 239"/>
                  <a:gd name="T54" fmla="*/ 43 w 161"/>
                  <a:gd name="T55" fmla="*/ 87 h 239"/>
                  <a:gd name="T56" fmla="*/ 33 w 161"/>
                  <a:gd name="T57" fmla="*/ 87 h 239"/>
                  <a:gd name="T58" fmla="*/ 27 w 161"/>
                  <a:gd name="T59" fmla="*/ 71 h 239"/>
                  <a:gd name="T60" fmla="*/ 33 w 161"/>
                  <a:gd name="T61" fmla="*/ 65 h 239"/>
                  <a:gd name="T62" fmla="*/ 76 w 161"/>
                  <a:gd name="T63" fmla="*/ 63 h 239"/>
                  <a:gd name="T64" fmla="*/ 66 w 161"/>
                  <a:gd name="T65" fmla="*/ 54 h 239"/>
                  <a:gd name="T66" fmla="*/ 64 w 161"/>
                  <a:gd name="T67" fmla="*/ 52 h 239"/>
                  <a:gd name="T68" fmla="*/ 70 w 161"/>
                  <a:gd name="T69" fmla="*/ 48 h 239"/>
                  <a:gd name="T70" fmla="*/ 66 w 161"/>
                  <a:gd name="T71" fmla="*/ 36 h 239"/>
                  <a:gd name="T72" fmla="*/ 76 w 161"/>
                  <a:gd name="T73" fmla="*/ 32 h 239"/>
                  <a:gd name="T74" fmla="*/ 79 w 161"/>
                  <a:gd name="T75" fmla="*/ 27 h 239"/>
                  <a:gd name="T76" fmla="*/ 79 w 161"/>
                  <a:gd name="T77" fmla="*/ 27 h 239"/>
                  <a:gd name="T78" fmla="*/ 151 w 161"/>
                  <a:gd name="T79" fmla="*/ 29 h 239"/>
                  <a:gd name="T80" fmla="*/ 161 w 161"/>
                  <a:gd name="T81" fmla="*/ 31 h 23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1"/>
                  <a:gd name="T124" fmla="*/ 0 h 239"/>
                  <a:gd name="T125" fmla="*/ 161 w 161"/>
                  <a:gd name="T126" fmla="*/ 239 h 23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1" h="239">
                    <a:moveTo>
                      <a:pt x="157" y="50"/>
                    </a:moveTo>
                    <a:lnTo>
                      <a:pt x="157" y="61"/>
                    </a:lnTo>
                    <a:lnTo>
                      <a:pt x="157" y="65"/>
                    </a:lnTo>
                    <a:lnTo>
                      <a:pt x="159" y="90"/>
                    </a:lnTo>
                    <a:lnTo>
                      <a:pt x="159" y="125"/>
                    </a:lnTo>
                    <a:lnTo>
                      <a:pt x="159" y="162"/>
                    </a:lnTo>
                    <a:lnTo>
                      <a:pt x="159" y="164"/>
                    </a:lnTo>
                    <a:lnTo>
                      <a:pt x="159" y="171"/>
                    </a:lnTo>
                    <a:lnTo>
                      <a:pt x="159" y="173"/>
                    </a:lnTo>
                    <a:lnTo>
                      <a:pt x="159" y="177"/>
                    </a:lnTo>
                    <a:lnTo>
                      <a:pt x="157" y="177"/>
                    </a:lnTo>
                    <a:lnTo>
                      <a:pt x="161" y="181"/>
                    </a:lnTo>
                    <a:lnTo>
                      <a:pt x="161" y="193"/>
                    </a:lnTo>
                    <a:lnTo>
                      <a:pt x="153" y="193"/>
                    </a:lnTo>
                    <a:lnTo>
                      <a:pt x="153" y="181"/>
                    </a:lnTo>
                    <a:lnTo>
                      <a:pt x="122" y="181"/>
                    </a:lnTo>
                    <a:lnTo>
                      <a:pt x="122" y="191"/>
                    </a:lnTo>
                    <a:lnTo>
                      <a:pt x="122" y="193"/>
                    </a:lnTo>
                    <a:lnTo>
                      <a:pt x="122" y="222"/>
                    </a:lnTo>
                    <a:lnTo>
                      <a:pt x="120" y="222"/>
                    </a:lnTo>
                    <a:lnTo>
                      <a:pt x="120" y="227"/>
                    </a:lnTo>
                    <a:lnTo>
                      <a:pt x="120" y="231"/>
                    </a:lnTo>
                    <a:lnTo>
                      <a:pt x="120" y="239"/>
                    </a:lnTo>
                    <a:lnTo>
                      <a:pt x="110" y="239"/>
                    </a:lnTo>
                    <a:lnTo>
                      <a:pt x="60" y="189"/>
                    </a:lnTo>
                    <a:lnTo>
                      <a:pt x="35" y="185"/>
                    </a:lnTo>
                    <a:lnTo>
                      <a:pt x="31" y="185"/>
                    </a:lnTo>
                    <a:lnTo>
                      <a:pt x="4" y="187"/>
                    </a:lnTo>
                    <a:lnTo>
                      <a:pt x="4" y="179"/>
                    </a:lnTo>
                    <a:lnTo>
                      <a:pt x="0" y="173"/>
                    </a:lnTo>
                    <a:lnTo>
                      <a:pt x="0" y="171"/>
                    </a:lnTo>
                    <a:lnTo>
                      <a:pt x="2" y="164"/>
                    </a:lnTo>
                    <a:lnTo>
                      <a:pt x="2" y="162"/>
                    </a:lnTo>
                    <a:lnTo>
                      <a:pt x="6" y="162"/>
                    </a:lnTo>
                    <a:lnTo>
                      <a:pt x="10" y="162"/>
                    </a:lnTo>
                    <a:lnTo>
                      <a:pt x="10" y="164"/>
                    </a:lnTo>
                    <a:lnTo>
                      <a:pt x="10" y="162"/>
                    </a:lnTo>
                    <a:lnTo>
                      <a:pt x="12" y="162"/>
                    </a:lnTo>
                    <a:lnTo>
                      <a:pt x="12" y="158"/>
                    </a:lnTo>
                    <a:lnTo>
                      <a:pt x="16" y="158"/>
                    </a:lnTo>
                    <a:lnTo>
                      <a:pt x="12" y="154"/>
                    </a:lnTo>
                    <a:lnTo>
                      <a:pt x="16" y="154"/>
                    </a:lnTo>
                    <a:lnTo>
                      <a:pt x="18" y="154"/>
                    </a:lnTo>
                    <a:lnTo>
                      <a:pt x="22" y="158"/>
                    </a:lnTo>
                    <a:lnTo>
                      <a:pt x="25" y="158"/>
                    </a:lnTo>
                    <a:lnTo>
                      <a:pt x="25" y="160"/>
                    </a:lnTo>
                    <a:lnTo>
                      <a:pt x="27" y="160"/>
                    </a:lnTo>
                    <a:lnTo>
                      <a:pt x="31" y="160"/>
                    </a:lnTo>
                    <a:lnTo>
                      <a:pt x="35" y="160"/>
                    </a:lnTo>
                    <a:lnTo>
                      <a:pt x="33" y="133"/>
                    </a:lnTo>
                    <a:lnTo>
                      <a:pt x="37" y="135"/>
                    </a:lnTo>
                    <a:lnTo>
                      <a:pt x="37" y="133"/>
                    </a:lnTo>
                    <a:lnTo>
                      <a:pt x="33" y="112"/>
                    </a:lnTo>
                    <a:lnTo>
                      <a:pt x="74" y="110"/>
                    </a:lnTo>
                    <a:lnTo>
                      <a:pt x="74" y="85"/>
                    </a:lnTo>
                    <a:lnTo>
                      <a:pt x="43" y="87"/>
                    </a:lnTo>
                    <a:lnTo>
                      <a:pt x="39" y="87"/>
                    </a:lnTo>
                    <a:lnTo>
                      <a:pt x="33" y="87"/>
                    </a:lnTo>
                    <a:lnTo>
                      <a:pt x="29" y="87"/>
                    </a:lnTo>
                    <a:lnTo>
                      <a:pt x="27" y="71"/>
                    </a:lnTo>
                    <a:lnTo>
                      <a:pt x="33" y="71"/>
                    </a:lnTo>
                    <a:lnTo>
                      <a:pt x="33" y="65"/>
                    </a:lnTo>
                    <a:lnTo>
                      <a:pt x="74" y="63"/>
                    </a:lnTo>
                    <a:lnTo>
                      <a:pt x="76" y="63"/>
                    </a:lnTo>
                    <a:lnTo>
                      <a:pt x="70" y="58"/>
                    </a:lnTo>
                    <a:lnTo>
                      <a:pt x="66" y="54"/>
                    </a:lnTo>
                    <a:lnTo>
                      <a:pt x="64" y="54"/>
                    </a:lnTo>
                    <a:lnTo>
                      <a:pt x="64" y="52"/>
                    </a:lnTo>
                    <a:lnTo>
                      <a:pt x="64" y="48"/>
                    </a:lnTo>
                    <a:lnTo>
                      <a:pt x="70" y="48"/>
                    </a:lnTo>
                    <a:lnTo>
                      <a:pt x="70" y="36"/>
                    </a:lnTo>
                    <a:lnTo>
                      <a:pt x="66" y="36"/>
                    </a:lnTo>
                    <a:lnTo>
                      <a:pt x="66" y="32"/>
                    </a:lnTo>
                    <a:lnTo>
                      <a:pt x="76" y="32"/>
                    </a:lnTo>
                    <a:lnTo>
                      <a:pt x="76" y="29"/>
                    </a:lnTo>
                    <a:lnTo>
                      <a:pt x="79" y="27"/>
                    </a:lnTo>
                    <a:lnTo>
                      <a:pt x="81" y="27"/>
                    </a:lnTo>
                    <a:lnTo>
                      <a:pt x="79" y="27"/>
                    </a:lnTo>
                    <a:lnTo>
                      <a:pt x="151" y="0"/>
                    </a:lnTo>
                    <a:lnTo>
                      <a:pt x="151" y="29"/>
                    </a:lnTo>
                    <a:lnTo>
                      <a:pt x="151" y="31"/>
                    </a:lnTo>
                    <a:lnTo>
                      <a:pt x="161" y="31"/>
                    </a:lnTo>
                    <a:lnTo>
                      <a:pt x="157" y="50"/>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86" name="Freeform 81"/>
              <p:cNvSpPr>
                <a:spLocks/>
              </p:cNvSpPr>
              <p:nvPr/>
            </p:nvSpPr>
            <p:spPr bwMode="auto">
              <a:xfrm>
                <a:off x="2632" y="981"/>
                <a:ext cx="19" cy="17"/>
              </a:xfrm>
              <a:custGeom>
                <a:avLst/>
                <a:gdLst>
                  <a:gd name="T0" fmla="*/ 3 w 19"/>
                  <a:gd name="T1" fmla="*/ 17 h 17"/>
                  <a:gd name="T2" fmla="*/ 0 w 19"/>
                  <a:gd name="T3" fmla="*/ 4 h 17"/>
                  <a:gd name="T4" fmla="*/ 0 w 19"/>
                  <a:gd name="T5" fmla="*/ 2 h 17"/>
                  <a:gd name="T6" fmla="*/ 9 w 19"/>
                  <a:gd name="T7" fmla="*/ 0 h 17"/>
                  <a:gd name="T8" fmla="*/ 9 w 19"/>
                  <a:gd name="T9" fmla="*/ 8 h 17"/>
                  <a:gd name="T10" fmla="*/ 11 w 19"/>
                  <a:gd name="T11" fmla="*/ 8 h 17"/>
                  <a:gd name="T12" fmla="*/ 11 w 19"/>
                  <a:gd name="T13" fmla="*/ 0 h 17"/>
                  <a:gd name="T14" fmla="*/ 15 w 19"/>
                  <a:gd name="T15" fmla="*/ 0 h 17"/>
                  <a:gd name="T16" fmla="*/ 15 w 19"/>
                  <a:gd name="T17" fmla="*/ 9 h 17"/>
                  <a:gd name="T18" fmla="*/ 19 w 19"/>
                  <a:gd name="T19" fmla="*/ 9 h 17"/>
                  <a:gd name="T20" fmla="*/ 19 w 19"/>
                  <a:gd name="T21" fmla="*/ 13 h 17"/>
                  <a:gd name="T22" fmla="*/ 15 w 19"/>
                  <a:gd name="T23" fmla="*/ 13 h 17"/>
                  <a:gd name="T24" fmla="*/ 19 w 19"/>
                  <a:gd name="T25" fmla="*/ 13 h 17"/>
                  <a:gd name="T26" fmla="*/ 19 w 19"/>
                  <a:gd name="T27" fmla="*/ 15 h 17"/>
                  <a:gd name="T28" fmla="*/ 3 w 19"/>
                  <a:gd name="T29" fmla="*/ 17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
                  <a:gd name="T46" fmla="*/ 0 h 17"/>
                  <a:gd name="T47" fmla="*/ 19 w 19"/>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 h="17">
                    <a:moveTo>
                      <a:pt x="3" y="17"/>
                    </a:moveTo>
                    <a:lnTo>
                      <a:pt x="0" y="4"/>
                    </a:lnTo>
                    <a:lnTo>
                      <a:pt x="0" y="2"/>
                    </a:lnTo>
                    <a:lnTo>
                      <a:pt x="9" y="0"/>
                    </a:lnTo>
                    <a:lnTo>
                      <a:pt x="9" y="8"/>
                    </a:lnTo>
                    <a:lnTo>
                      <a:pt x="11" y="8"/>
                    </a:lnTo>
                    <a:lnTo>
                      <a:pt x="11" y="0"/>
                    </a:lnTo>
                    <a:lnTo>
                      <a:pt x="15" y="0"/>
                    </a:lnTo>
                    <a:lnTo>
                      <a:pt x="15" y="9"/>
                    </a:lnTo>
                    <a:lnTo>
                      <a:pt x="19" y="9"/>
                    </a:lnTo>
                    <a:lnTo>
                      <a:pt x="19" y="13"/>
                    </a:lnTo>
                    <a:lnTo>
                      <a:pt x="15" y="13"/>
                    </a:lnTo>
                    <a:lnTo>
                      <a:pt x="19" y="13"/>
                    </a:lnTo>
                    <a:lnTo>
                      <a:pt x="19" y="15"/>
                    </a:lnTo>
                    <a:lnTo>
                      <a:pt x="3" y="17"/>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87" name="Freeform 82"/>
              <p:cNvSpPr>
                <a:spLocks/>
              </p:cNvSpPr>
              <p:nvPr/>
            </p:nvSpPr>
            <p:spPr bwMode="auto">
              <a:xfrm>
                <a:off x="2632" y="981"/>
                <a:ext cx="19" cy="17"/>
              </a:xfrm>
              <a:custGeom>
                <a:avLst/>
                <a:gdLst>
                  <a:gd name="T0" fmla="*/ 3 w 19"/>
                  <a:gd name="T1" fmla="*/ 17 h 17"/>
                  <a:gd name="T2" fmla="*/ 0 w 19"/>
                  <a:gd name="T3" fmla="*/ 4 h 17"/>
                  <a:gd name="T4" fmla="*/ 0 w 19"/>
                  <a:gd name="T5" fmla="*/ 2 h 17"/>
                  <a:gd name="T6" fmla="*/ 9 w 19"/>
                  <a:gd name="T7" fmla="*/ 0 h 17"/>
                  <a:gd name="T8" fmla="*/ 9 w 19"/>
                  <a:gd name="T9" fmla="*/ 8 h 17"/>
                  <a:gd name="T10" fmla="*/ 11 w 19"/>
                  <a:gd name="T11" fmla="*/ 8 h 17"/>
                  <a:gd name="T12" fmla="*/ 11 w 19"/>
                  <a:gd name="T13" fmla="*/ 0 h 17"/>
                  <a:gd name="T14" fmla="*/ 15 w 19"/>
                  <a:gd name="T15" fmla="*/ 0 h 17"/>
                  <a:gd name="T16" fmla="*/ 15 w 19"/>
                  <a:gd name="T17" fmla="*/ 9 h 17"/>
                  <a:gd name="T18" fmla="*/ 19 w 19"/>
                  <a:gd name="T19" fmla="*/ 9 h 17"/>
                  <a:gd name="T20" fmla="*/ 19 w 19"/>
                  <a:gd name="T21" fmla="*/ 13 h 17"/>
                  <a:gd name="T22" fmla="*/ 15 w 19"/>
                  <a:gd name="T23" fmla="*/ 13 h 17"/>
                  <a:gd name="T24" fmla="*/ 19 w 19"/>
                  <a:gd name="T25" fmla="*/ 13 h 17"/>
                  <a:gd name="T26" fmla="*/ 19 w 19"/>
                  <a:gd name="T27" fmla="*/ 15 h 17"/>
                  <a:gd name="T28" fmla="*/ 3 w 19"/>
                  <a:gd name="T29" fmla="*/ 17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
                  <a:gd name="T46" fmla="*/ 0 h 17"/>
                  <a:gd name="T47" fmla="*/ 19 w 19"/>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 h="17">
                    <a:moveTo>
                      <a:pt x="3" y="17"/>
                    </a:moveTo>
                    <a:lnTo>
                      <a:pt x="0" y="4"/>
                    </a:lnTo>
                    <a:lnTo>
                      <a:pt x="0" y="2"/>
                    </a:lnTo>
                    <a:lnTo>
                      <a:pt x="9" y="0"/>
                    </a:lnTo>
                    <a:lnTo>
                      <a:pt x="9" y="8"/>
                    </a:lnTo>
                    <a:lnTo>
                      <a:pt x="11" y="8"/>
                    </a:lnTo>
                    <a:lnTo>
                      <a:pt x="11" y="0"/>
                    </a:lnTo>
                    <a:lnTo>
                      <a:pt x="15" y="0"/>
                    </a:lnTo>
                    <a:lnTo>
                      <a:pt x="15" y="9"/>
                    </a:lnTo>
                    <a:lnTo>
                      <a:pt x="19" y="9"/>
                    </a:lnTo>
                    <a:lnTo>
                      <a:pt x="19" y="13"/>
                    </a:lnTo>
                    <a:lnTo>
                      <a:pt x="15" y="13"/>
                    </a:lnTo>
                    <a:lnTo>
                      <a:pt x="19" y="13"/>
                    </a:lnTo>
                    <a:lnTo>
                      <a:pt x="19" y="15"/>
                    </a:lnTo>
                    <a:lnTo>
                      <a:pt x="3" y="17"/>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88" name="Freeform 83"/>
              <p:cNvSpPr>
                <a:spLocks noEditPoints="1"/>
              </p:cNvSpPr>
              <p:nvPr/>
            </p:nvSpPr>
            <p:spPr bwMode="auto">
              <a:xfrm>
                <a:off x="2558" y="987"/>
                <a:ext cx="344" cy="318"/>
              </a:xfrm>
              <a:custGeom>
                <a:avLst/>
                <a:gdLst>
                  <a:gd name="T0" fmla="*/ 170 w 344"/>
                  <a:gd name="T1" fmla="*/ 139 h 318"/>
                  <a:gd name="T2" fmla="*/ 178 w 344"/>
                  <a:gd name="T3" fmla="*/ 129 h 318"/>
                  <a:gd name="T4" fmla="*/ 224 w 344"/>
                  <a:gd name="T5" fmla="*/ 88 h 318"/>
                  <a:gd name="T6" fmla="*/ 288 w 344"/>
                  <a:gd name="T7" fmla="*/ 125 h 318"/>
                  <a:gd name="T8" fmla="*/ 311 w 344"/>
                  <a:gd name="T9" fmla="*/ 141 h 318"/>
                  <a:gd name="T10" fmla="*/ 328 w 344"/>
                  <a:gd name="T11" fmla="*/ 139 h 318"/>
                  <a:gd name="T12" fmla="*/ 342 w 344"/>
                  <a:gd name="T13" fmla="*/ 142 h 318"/>
                  <a:gd name="T14" fmla="*/ 344 w 344"/>
                  <a:gd name="T15" fmla="*/ 152 h 318"/>
                  <a:gd name="T16" fmla="*/ 326 w 344"/>
                  <a:gd name="T17" fmla="*/ 162 h 318"/>
                  <a:gd name="T18" fmla="*/ 321 w 344"/>
                  <a:gd name="T19" fmla="*/ 171 h 318"/>
                  <a:gd name="T20" fmla="*/ 301 w 344"/>
                  <a:gd name="T21" fmla="*/ 198 h 318"/>
                  <a:gd name="T22" fmla="*/ 290 w 344"/>
                  <a:gd name="T23" fmla="*/ 224 h 318"/>
                  <a:gd name="T24" fmla="*/ 280 w 344"/>
                  <a:gd name="T25" fmla="*/ 245 h 318"/>
                  <a:gd name="T26" fmla="*/ 280 w 344"/>
                  <a:gd name="T27" fmla="*/ 254 h 318"/>
                  <a:gd name="T28" fmla="*/ 288 w 344"/>
                  <a:gd name="T29" fmla="*/ 264 h 318"/>
                  <a:gd name="T30" fmla="*/ 290 w 344"/>
                  <a:gd name="T31" fmla="*/ 274 h 318"/>
                  <a:gd name="T32" fmla="*/ 292 w 344"/>
                  <a:gd name="T33" fmla="*/ 285 h 318"/>
                  <a:gd name="T34" fmla="*/ 282 w 344"/>
                  <a:gd name="T35" fmla="*/ 293 h 318"/>
                  <a:gd name="T36" fmla="*/ 268 w 344"/>
                  <a:gd name="T37" fmla="*/ 283 h 318"/>
                  <a:gd name="T38" fmla="*/ 247 w 344"/>
                  <a:gd name="T39" fmla="*/ 280 h 318"/>
                  <a:gd name="T40" fmla="*/ 238 w 344"/>
                  <a:gd name="T41" fmla="*/ 281 h 318"/>
                  <a:gd name="T42" fmla="*/ 224 w 344"/>
                  <a:gd name="T43" fmla="*/ 268 h 318"/>
                  <a:gd name="T44" fmla="*/ 238 w 344"/>
                  <a:gd name="T45" fmla="*/ 283 h 318"/>
                  <a:gd name="T46" fmla="*/ 226 w 344"/>
                  <a:gd name="T47" fmla="*/ 289 h 318"/>
                  <a:gd name="T48" fmla="*/ 236 w 344"/>
                  <a:gd name="T49" fmla="*/ 308 h 318"/>
                  <a:gd name="T50" fmla="*/ 236 w 344"/>
                  <a:gd name="T51" fmla="*/ 314 h 318"/>
                  <a:gd name="T52" fmla="*/ 218 w 344"/>
                  <a:gd name="T53" fmla="*/ 307 h 318"/>
                  <a:gd name="T54" fmla="*/ 178 w 344"/>
                  <a:gd name="T55" fmla="*/ 287 h 318"/>
                  <a:gd name="T56" fmla="*/ 137 w 344"/>
                  <a:gd name="T57" fmla="*/ 280 h 318"/>
                  <a:gd name="T58" fmla="*/ 91 w 344"/>
                  <a:gd name="T59" fmla="*/ 280 h 318"/>
                  <a:gd name="T60" fmla="*/ 52 w 344"/>
                  <a:gd name="T61" fmla="*/ 268 h 318"/>
                  <a:gd name="T62" fmla="*/ 75 w 344"/>
                  <a:gd name="T63" fmla="*/ 256 h 318"/>
                  <a:gd name="T64" fmla="*/ 41 w 344"/>
                  <a:gd name="T65" fmla="*/ 262 h 318"/>
                  <a:gd name="T66" fmla="*/ 47 w 344"/>
                  <a:gd name="T67" fmla="*/ 235 h 318"/>
                  <a:gd name="T68" fmla="*/ 43 w 344"/>
                  <a:gd name="T69" fmla="*/ 187 h 318"/>
                  <a:gd name="T70" fmla="*/ 45 w 344"/>
                  <a:gd name="T71" fmla="*/ 141 h 318"/>
                  <a:gd name="T72" fmla="*/ 54 w 344"/>
                  <a:gd name="T73" fmla="*/ 123 h 318"/>
                  <a:gd name="T74" fmla="*/ 72 w 344"/>
                  <a:gd name="T75" fmla="*/ 106 h 318"/>
                  <a:gd name="T76" fmla="*/ 72 w 344"/>
                  <a:gd name="T77" fmla="*/ 85 h 318"/>
                  <a:gd name="T78" fmla="*/ 75 w 344"/>
                  <a:gd name="T79" fmla="*/ 75 h 318"/>
                  <a:gd name="T80" fmla="*/ 81 w 344"/>
                  <a:gd name="T81" fmla="*/ 65 h 318"/>
                  <a:gd name="T82" fmla="*/ 77 w 344"/>
                  <a:gd name="T83" fmla="*/ 58 h 318"/>
                  <a:gd name="T84" fmla="*/ 70 w 344"/>
                  <a:gd name="T85" fmla="*/ 23 h 318"/>
                  <a:gd name="T86" fmla="*/ 99 w 344"/>
                  <a:gd name="T87" fmla="*/ 9 h 318"/>
                  <a:gd name="T88" fmla="*/ 108 w 344"/>
                  <a:gd name="T89" fmla="*/ 0 h 318"/>
                  <a:gd name="T90" fmla="*/ 130 w 344"/>
                  <a:gd name="T91" fmla="*/ 9 h 318"/>
                  <a:gd name="T92" fmla="*/ 178 w 344"/>
                  <a:gd name="T93" fmla="*/ 27 h 318"/>
                  <a:gd name="T94" fmla="*/ 168 w 344"/>
                  <a:gd name="T95" fmla="*/ 58 h 318"/>
                  <a:gd name="T96" fmla="*/ 153 w 344"/>
                  <a:gd name="T97" fmla="*/ 71 h 318"/>
                  <a:gd name="T98" fmla="*/ 147 w 344"/>
                  <a:gd name="T99" fmla="*/ 71 h 318"/>
                  <a:gd name="T100" fmla="*/ 153 w 344"/>
                  <a:gd name="T101" fmla="*/ 90 h 318"/>
                  <a:gd name="T102" fmla="*/ 155 w 344"/>
                  <a:gd name="T103" fmla="*/ 148 h 318"/>
                  <a:gd name="T104" fmla="*/ 114 w 344"/>
                  <a:gd name="T105" fmla="*/ 152 h 318"/>
                  <a:gd name="T106" fmla="*/ 153 w 344"/>
                  <a:gd name="T107" fmla="*/ 218 h 318"/>
                  <a:gd name="T108" fmla="*/ 178 w 344"/>
                  <a:gd name="T109" fmla="*/ 210 h 318"/>
                  <a:gd name="T110" fmla="*/ 164 w 344"/>
                  <a:gd name="T111" fmla="*/ 200 h 318"/>
                  <a:gd name="T112" fmla="*/ 164 w 344"/>
                  <a:gd name="T113" fmla="*/ 189 h 318"/>
                  <a:gd name="T114" fmla="*/ 130 w 344"/>
                  <a:gd name="T115" fmla="*/ 168 h 318"/>
                  <a:gd name="T116" fmla="*/ 126 w 344"/>
                  <a:gd name="T117" fmla="*/ 168 h 318"/>
                  <a:gd name="T118" fmla="*/ 139 w 344"/>
                  <a:gd name="T119" fmla="*/ 162 h 3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44"/>
                  <a:gd name="T181" fmla="*/ 0 h 318"/>
                  <a:gd name="T182" fmla="*/ 344 w 344"/>
                  <a:gd name="T183" fmla="*/ 318 h 31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44" h="318">
                    <a:moveTo>
                      <a:pt x="155" y="133"/>
                    </a:moveTo>
                    <a:lnTo>
                      <a:pt x="160" y="133"/>
                    </a:lnTo>
                    <a:lnTo>
                      <a:pt x="166" y="139"/>
                    </a:lnTo>
                    <a:lnTo>
                      <a:pt x="170" y="139"/>
                    </a:lnTo>
                    <a:lnTo>
                      <a:pt x="170" y="133"/>
                    </a:lnTo>
                    <a:lnTo>
                      <a:pt x="172" y="133"/>
                    </a:lnTo>
                    <a:lnTo>
                      <a:pt x="172" y="129"/>
                    </a:lnTo>
                    <a:lnTo>
                      <a:pt x="178" y="129"/>
                    </a:lnTo>
                    <a:lnTo>
                      <a:pt x="182" y="123"/>
                    </a:lnTo>
                    <a:lnTo>
                      <a:pt x="193" y="123"/>
                    </a:lnTo>
                    <a:lnTo>
                      <a:pt x="193" y="88"/>
                    </a:lnTo>
                    <a:lnTo>
                      <a:pt x="224" y="88"/>
                    </a:lnTo>
                    <a:lnTo>
                      <a:pt x="228" y="88"/>
                    </a:lnTo>
                    <a:lnTo>
                      <a:pt x="228" y="123"/>
                    </a:lnTo>
                    <a:lnTo>
                      <a:pt x="282" y="121"/>
                    </a:lnTo>
                    <a:lnTo>
                      <a:pt x="288" y="125"/>
                    </a:lnTo>
                    <a:lnTo>
                      <a:pt x="292" y="125"/>
                    </a:lnTo>
                    <a:lnTo>
                      <a:pt x="309" y="125"/>
                    </a:lnTo>
                    <a:lnTo>
                      <a:pt x="309" y="133"/>
                    </a:lnTo>
                    <a:lnTo>
                      <a:pt x="311" y="141"/>
                    </a:lnTo>
                    <a:lnTo>
                      <a:pt x="323" y="142"/>
                    </a:lnTo>
                    <a:lnTo>
                      <a:pt x="326" y="142"/>
                    </a:lnTo>
                    <a:lnTo>
                      <a:pt x="328" y="142"/>
                    </a:lnTo>
                    <a:lnTo>
                      <a:pt x="328" y="139"/>
                    </a:lnTo>
                    <a:lnTo>
                      <a:pt x="334" y="139"/>
                    </a:lnTo>
                    <a:lnTo>
                      <a:pt x="336" y="146"/>
                    </a:lnTo>
                    <a:lnTo>
                      <a:pt x="338" y="146"/>
                    </a:lnTo>
                    <a:lnTo>
                      <a:pt x="342" y="142"/>
                    </a:lnTo>
                    <a:lnTo>
                      <a:pt x="344" y="142"/>
                    </a:lnTo>
                    <a:lnTo>
                      <a:pt x="344" y="144"/>
                    </a:lnTo>
                    <a:lnTo>
                      <a:pt x="344" y="148"/>
                    </a:lnTo>
                    <a:lnTo>
                      <a:pt x="344" y="152"/>
                    </a:lnTo>
                    <a:lnTo>
                      <a:pt x="336" y="154"/>
                    </a:lnTo>
                    <a:lnTo>
                      <a:pt x="332" y="158"/>
                    </a:lnTo>
                    <a:lnTo>
                      <a:pt x="328" y="162"/>
                    </a:lnTo>
                    <a:lnTo>
                      <a:pt x="326" y="162"/>
                    </a:lnTo>
                    <a:lnTo>
                      <a:pt x="326" y="164"/>
                    </a:lnTo>
                    <a:lnTo>
                      <a:pt x="323" y="168"/>
                    </a:lnTo>
                    <a:lnTo>
                      <a:pt x="321" y="168"/>
                    </a:lnTo>
                    <a:lnTo>
                      <a:pt x="321" y="171"/>
                    </a:lnTo>
                    <a:lnTo>
                      <a:pt x="317" y="173"/>
                    </a:lnTo>
                    <a:lnTo>
                      <a:pt x="311" y="179"/>
                    </a:lnTo>
                    <a:lnTo>
                      <a:pt x="305" y="189"/>
                    </a:lnTo>
                    <a:lnTo>
                      <a:pt x="301" y="198"/>
                    </a:lnTo>
                    <a:lnTo>
                      <a:pt x="301" y="202"/>
                    </a:lnTo>
                    <a:lnTo>
                      <a:pt x="299" y="204"/>
                    </a:lnTo>
                    <a:lnTo>
                      <a:pt x="299" y="208"/>
                    </a:lnTo>
                    <a:lnTo>
                      <a:pt x="290" y="224"/>
                    </a:lnTo>
                    <a:lnTo>
                      <a:pt x="290" y="227"/>
                    </a:lnTo>
                    <a:lnTo>
                      <a:pt x="286" y="227"/>
                    </a:lnTo>
                    <a:lnTo>
                      <a:pt x="284" y="233"/>
                    </a:lnTo>
                    <a:lnTo>
                      <a:pt x="280" y="245"/>
                    </a:lnTo>
                    <a:lnTo>
                      <a:pt x="278" y="249"/>
                    </a:lnTo>
                    <a:lnTo>
                      <a:pt x="278" y="252"/>
                    </a:lnTo>
                    <a:lnTo>
                      <a:pt x="280" y="252"/>
                    </a:lnTo>
                    <a:lnTo>
                      <a:pt x="280" y="254"/>
                    </a:lnTo>
                    <a:lnTo>
                      <a:pt x="284" y="258"/>
                    </a:lnTo>
                    <a:lnTo>
                      <a:pt x="284" y="260"/>
                    </a:lnTo>
                    <a:lnTo>
                      <a:pt x="288" y="260"/>
                    </a:lnTo>
                    <a:lnTo>
                      <a:pt x="288" y="264"/>
                    </a:lnTo>
                    <a:lnTo>
                      <a:pt x="288" y="268"/>
                    </a:lnTo>
                    <a:lnTo>
                      <a:pt x="288" y="270"/>
                    </a:lnTo>
                    <a:lnTo>
                      <a:pt x="290" y="270"/>
                    </a:lnTo>
                    <a:lnTo>
                      <a:pt x="290" y="274"/>
                    </a:lnTo>
                    <a:lnTo>
                      <a:pt x="290" y="276"/>
                    </a:lnTo>
                    <a:lnTo>
                      <a:pt x="290" y="280"/>
                    </a:lnTo>
                    <a:lnTo>
                      <a:pt x="290" y="283"/>
                    </a:lnTo>
                    <a:lnTo>
                      <a:pt x="292" y="285"/>
                    </a:lnTo>
                    <a:lnTo>
                      <a:pt x="292" y="289"/>
                    </a:lnTo>
                    <a:lnTo>
                      <a:pt x="288" y="289"/>
                    </a:lnTo>
                    <a:lnTo>
                      <a:pt x="288" y="293"/>
                    </a:lnTo>
                    <a:lnTo>
                      <a:pt x="282" y="293"/>
                    </a:lnTo>
                    <a:lnTo>
                      <a:pt x="282" y="289"/>
                    </a:lnTo>
                    <a:lnTo>
                      <a:pt x="284" y="285"/>
                    </a:lnTo>
                    <a:lnTo>
                      <a:pt x="268" y="285"/>
                    </a:lnTo>
                    <a:lnTo>
                      <a:pt x="268" y="283"/>
                    </a:lnTo>
                    <a:lnTo>
                      <a:pt x="267" y="283"/>
                    </a:lnTo>
                    <a:lnTo>
                      <a:pt x="268" y="270"/>
                    </a:lnTo>
                    <a:lnTo>
                      <a:pt x="253" y="274"/>
                    </a:lnTo>
                    <a:lnTo>
                      <a:pt x="247" y="280"/>
                    </a:lnTo>
                    <a:lnTo>
                      <a:pt x="249" y="283"/>
                    </a:lnTo>
                    <a:lnTo>
                      <a:pt x="243" y="283"/>
                    </a:lnTo>
                    <a:lnTo>
                      <a:pt x="241" y="281"/>
                    </a:lnTo>
                    <a:lnTo>
                      <a:pt x="238" y="281"/>
                    </a:lnTo>
                    <a:lnTo>
                      <a:pt x="234" y="278"/>
                    </a:lnTo>
                    <a:lnTo>
                      <a:pt x="234" y="274"/>
                    </a:lnTo>
                    <a:lnTo>
                      <a:pt x="228" y="272"/>
                    </a:lnTo>
                    <a:lnTo>
                      <a:pt x="224" y="268"/>
                    </a:lnTo>
                    <a:lnTo>
                      <a:pt x="222" y="268"/>
                    </a:lnTo>
                    <a:lnTo>
                      <a:pt x="224" y="272"/>
                    </a:lnTo>
                    <a:lnTo>
                      <a:pt x="228" y="274"/>
                    </a:lnTo>
                    <a:lnTo>
                      <a:pt x="238" y="283"/>
                    </a:lnTo>
                    <a:lnTo>
                      <a:pt x="232" y="287"/>
                    </a:lnTo>
                    <a:lnTo>
                      <a:pt x="228" y="287"/>
                    </a:lnTo>
                    <a:lnTo>
                      <a:pt x="228" y="289"/>
                    </a:lnTo>
                    <a:lnTo>
                      <a:pt x="226" y="289"/>
                    </a:lnTo>
                    <a:lnTo>
                      <a:pt x="226" y="299"/>
                    </a:lnTo>
                    <a:lnTo>
                      <a:pt x="226" y="303"/>
                    </a:lnTo>
                    <a:lnTo>
                      <a:pt x="228" y="305"/>
                    </a:lnTo>
                    <a:lnTo>
                      <a:pt x="236" y="308"/>
                    </a:lnTo>
                    <a:lnTo>
                      <a:pt x="241" y="314"/>
                    </a:lnTo>
                    <a:lnTo>
                      <a:pt x="245" y="318"/>
                    </a:lnTo>
                    <a:lnTo>
                      <a:pt x="236" y="318"/>
                    </a:lnTo>
                    <a:lnTo>
                      <a:pt x="236" y="314"/>
                    </a:lnTo>
                    <a:lnTo>
                      <a:pt x="228" y="312"/>
                    </a:lnTo>
                    <a:lnTo>
                      <a:pt x="222" y="308"/>
                    </a:lnTo>
                    <a:lnTo>
                      <a:pt x="222" y="307"/>
                    </a:lnTo>
                    <a:lnTo>
                      <a:pt x="218" y="307"/>
                    </a:lnTo>
                    <a:lnTo>
                      <a:pt x="216" y="303"/>
                    </a:lnTo>
                    <a:lnTo>
                      <a:pt x="201" y="297"/>
                    </a:lnTo>
                    <a:lnTo>
                      <a:pt x="185" y="293"/>
                    </a:lnTo>
                    <a:lnTo>
                      <a:pt x="178" y="287"/>
                    </a:lnTo>
                    <a:lnTo>
                      <a:pt x="166" y="285"/>
                    </a:lnTo>
                    <a:lnTo>
                      <a:pt x="160" y="281"/>
                    </a:lnTo>
                    <a:lnTo>
                      <a:pt x="153" y="281"/>
                    </a:lnTo>
                    <a:lnTo>
                      <a:pt x="137" y="280"/>
                    </a:lnTo>
                    <a:lnTo>
                      <a:pt x="112" y="276"/>
                    </a:lnTo>
                    <a:lnTo>
                      <a:pt x="101" y="280"/>
                    </a:lnTo>
                    <a:lnTo>
                      <a:pt x="97" y="280"/>
                    </a:lnTo>
                    <a:lnTo>
                      <a:pt x="91" y="280"/>
                    </a:lnTo>
                    <a:lnTo>
                      <a:pt x="85" y="278"/>
                    </a:lnTo>
                    <a:lnTo>
                      <a:pt x="75" y="272"/>
                    </a:lnTo>
                    <a:lnTo>
                      <a:pt x="75" y="264"/>
                    </a:lnTo>
                    <a:lnTo>
                      <a:pt x="52" y="268"/>
                    </a:lnTo>
                    <a:lnTo>
                      <a:pt x="60" y="262"/>
                    </a:lnTo>
                    <a:lnTo>
                      <a:pt x="62" y="262"/>
                    </a:lnTo>
                    <a:lnTo>
                      <a:pt x="68" y="256"/>
                    </a:lnTo>
                    <a:lnTo>
                      <a:pt x="75" y="256"/>
                    </a:lnTo>
                    <a:lnTo>
                      <a:pt x="68" y="252"/>
                    </a:lnTo>
                    <a:lnTo>
                      <a:pt x="58" y="252"/>
                    </a:lnTo>
                    <a:lnTo>
                      <a:pt x="52" y="256"/>
                    </a:lnTo>
                    <a:lnTo>
                      <a:pt x="41" y="262"/>
                    </a:lnTo>
                    <a:lnTo>
                      <a:pt x="25" y="268"/>
                    </a:lnTo>
                    <a:lnTo>
                      <a:pt x="10" y="272"/>
                    </a:lnTo>
                    <a:lnTo>
                      <a:pt x="0" y="276"/>
                    </a:lnTo>
                    <a:lnTo>
                      <a:pt x="47" y="235"/>
                    </a:lnTo>
                    <a:lnTo>
                      <a:pt x="33" y="220"/>
                    </a:lnTo>
                    <a:lnTo>
                      <a:pt x="33" y="216"/>
                    </a:lnTo>
                    <a:lnTo>
                      <a:pt x="39" y="200"/>
                    </a:lnTo>
                    <a:lnTo>
                      <a:pt x="43" y="187"/>
                    </a:lnTo>
                    <a:lnTo>
                      <a:pt x="43" y="166"/>
                    </a:lnTo>
                    <a:lnTo>
                      <a:pt x="39" y="148"/>
                    </a:lnTo>
                    <a:lnTo>
                      <a:pt x="39" y="141"/>
                    </a:lnTo>
                    <a:lnTo>
                      <a:pt x="45" y="141"/>
                    </a:lnTo>
                    <a:lnTo>
                      <a:pt x="45" y="139"/>
                    </a:lnTo>
                    <a:lnTo>
                      <a:pt x="54" y="139"/>
                    </a:lnTo>
                    <a:lnTo>
                      <a:pt x="54" y="129"/>
                    </a:lnTo>
                    <a:lnTo>
                      <a:pt x="54" y="123"/>
                    </a:lnTo>
                    <a:lnTo>
                      <a:pt x="54" y="115"/>
                    </a:lnTo>
                    <a:lnTo>
                      <a:pt x="60" y="119"/>
                    </a:lnTo>
                    <a:lnTo>
                      <a:pt x="62" y="106"/>
                    </a:lnTo>
                    <a:lnTo>
                      <a:pt x="72" y="106"/>
                    </a:lnTo>
                    <a:lnTo>
                      <a:pt x="75" y="94"/>
                    </a:lnTo>
                    <a:lnTo>
                      <a:pt x="75" y="90"/>
                    </a:lnTo>
                    <a:lnTo>
                      <a:pt x="72" y="88"/>
                    </a:lnTo>
                    <a:lnTo>
                      <a:pt x="72" y="85"/>
                    </a:lnTo>
                    <a:lnTo>
                      <a:pt x="75" y="85"/>
                    </a:lnTo>
                    <a:lnTo>
                      <a:pt x="75" y="83"/>
                    </a:lnTo>
                    <a:lnTo>
                      <a:pt x="75" y="79"/>
                    </a:lnTo>
                    <a:lnTo>
                      <a:pt x="75" y="75"/>
                    </a:lnTo>
                    <a:lnTo>
                      <a:pt x="77" y="75"/>
                    </a:lnTo>
                    <a:lnTo>
                      <a:pt x="77" y="73"/>
                    </a:lnTo>
                    <a:lnTo>
                      <a:pt x="77" y="69"/>
                    </a:lnTo>
                    <a:lnTo>
                      <a:pt x="81" y="65"/>
                    </a:lnTo>
                    <a:lnTo>
                      <a:pt x="81" y="63"/>
                    </a:lnTo>
                    <a:lnTo>
                      <a:pt x="83" y="59"/>
                    </a:lnTo>
                    <a:lnTo>
                      <a:pt x="83" y="58"/>
                    </a:lnTo>
                    <a:lnTo>
                      <a:pt x="77" y="58"/>
                    </a:lnTo>
                    <a:lnTo>
                      <a:pt x="74" y="34"/>
                    </a:lnTo>
                    <a:lnTo>
                      <a:pt x="74" y="27"/>
                    </a:lnTo>
                    <a:lnTo>
                      <a:pt x="70" y="27"/>
                    </a:lnTo>
                    <a:lnTo>
                      <a:pt x="70" y="23"/>
                    </a:lnTo>
                    <a:lnTo>
                      <a:pt x="70" y="17"/>
                    </a:lnTo>
                    <a:lnTo>
                      <a:pt x="70" y="11"/>
                    </a:lnTo>
                    <a:lnTo>
                      <a:pt x="77" y="11"/>
                    </a:lnTo>
                    <a:lnTo>
                      <a:pt x="99" y="9"/>
                    </a:lnTo>
                    <a:lnTo>
                      <a:pt x="102" y="9"/>
                    </a:lnTo>
                    <a:lnTo>
                      <a:pt x="104" y="9"/>
                    </a:lnTo>
                    <a:lnTo>
                      <a:pt x="108" y="7"/>
                    </a:lnTo>
                    <a:lnTo>
                      <a:pt x="108" y="0"/>
                    </a:lnTo>
                    <a:lnTo>
                      <a:pt x="110" y="0"/>
                    </a:lnTo>
                    <a:lnTo>
                      <a:pt x="114" y="3"/>
                    </a:lnTo>
                    <a:lnTo>
                      <a:pt x="130" y="3"/>
                    </a:lnTo>
                    <a:lnTo>
                      <a:pt x="130" y="9"/>
                    </a:lnTo>
                    <a:lnTo>
                      <a:pt x="180" y="9"/>
                    </a:lnTo>
                    <a:lnTo>
                      <a:pt x="180" y="15"/>
                    </a:lnTo>
                    <a:lnTo>
                      <a:pt x="176" y="25"/>
                    </a:lnTo>
                    <a:lnTo>
                      <a:pt x="178" y="27"/>
                    </a:lnTo>
                    <a:lnTo>
                      <a:pt x="178" y="40"/>
                    </a:lnTo>
                    <a:lnTo>
                      <a:pt x="185" y="40"/>
                    </a:lnTo>
                    <a:lnTo>
                      <a:pt x="187" y="58"/>
                    </a:lnTo>
                    <a:lnTo>
                      <a:pt x="168" y="58"/>
                    </a:lnTo>
                    <a:lnTo>
                      <a:pt x="168" y="65"/>
                    </a:lnTo>
                    <a:lnTo>
                      <a:pt x="172" y="65"/>
                    </a:lnTo>
                    <a:lnTo>
                      <a:pt x="172" y="71"/>
                    </a:lnTo>
                    <a:lnTo>
                      <a:pt x="153" y="71"/>
                    </a:lnTo>
                    <a:lnTo>
                      <a:pt x="153" y="75"/>
                    </a:lnTo>
                    <a:lnTo>
                      <a:pt x="153" y="71"/>
                    </a:lnTo>
                    <a:lnTo>
                      <a:pt x="149" y="71"/>
                    </a:lnTo>
                    <a:lnTo>
                      <a:pt x="147" y="71"/>
                    </a:lnTo>
                    <a:lnTo>
                      <a:pt x="147" y="75"/>
                    </a:lnTo>
                    <a:lnTo>
                      <a:pt x="147" y="90"/>
                    </a:lnTo>
                    <a:lnTo>
                      <a:pt x="151" y="90"/>
                    </a:lnTo>
                    <a:lnTo>
                      <a:pt x="153" y="90"/>
                    </a:lnTo>
                    <a:lnTo>
                      <a:pt x="155" y="133"/>
                    </a:lnTo>
                    <a:close/>
                    <a:moveTo>
                      <a:pt x="147" y="133"/>
                    </a:moveTo>
                    <a:lnTo>
                      <a:pt x="147" y="148"/>
                    </a:lnTo>
                    <a:lnTo>
                      <a:pt x="155" y="148"/>
                    </a:lnTo>
                    <a:lnTo>
                      <a:pt x="155" y="142"/>
                    </a:lnTo>
                    <a:lnTo>
                      <a:pt x="155" y="133"/>
                    </a:lnTo>
                    <a:lnTo>
                      <a:pt x="147" y="133"/>
                    </a:lnTo>
                    <a:close/>
                    <a:moveTo>
                      <a:pt x="114" y="152"/>
                    </a:moveTo>
                    <a:lnTo>
                      <a:pt x="114" y="187"/>
                    </a:lnTo>
                    <a:lnTo>
                      <a:pt x="120" y="187"/>
                    </a:lnTo>
                    <a:lnTo>
                      <a:pt x="120" y="193"/>
                    </a:lnTo>
                    <a:lnTo>
                      <a:pt x="153" y="218"/>
                    </a:lnTo>
                    <a:lnTo>
                      <a:pt x="180" y="216"/>
                    </a:lnTo>
                    <a:lnTo>
                      <a:pt x="178" y="216"/>
                    </a:lnTo>
                    <a:lnTo>
                      <a:pt x="178" y="214"/>
                    </a:lnTo>
                    <a:lnTo>
                      <a:pt x="178" y="210"/>
                    </a:lnTo>
                    <a:lnTo>
                      <a:pt x="170" y="210"/>
                    </a:lnTo>
                    <a:lnTo>
                      <a:pt x="170" y="204"/>
                    </a:lnTo>
                    <a:lnTo>
                      <a:pt x="164" y="204"/>
                    </a:lnTo>
                    <a:lnTo>
                      <a:pt x="164" y="200"/>
                    </a:lnTo>
                    <a:lnTo>
                      <a:pt x="176" y="200"/>
                    </a:lnTo>
                    <a:lnTo>
                      <a:pt x="176" y="185"/>
                    </a:lnTo>
                    <a:lnTo>
                      <a:pt x="170" y="185"/>
                    </a:lnTo>
                    <a:lnTo>
                      <a:pt x="164" y="189"/>
                    </a:lnTo>
                    <a:lnTo>
                      <a:pt x="164" y="173"/>
                    </a:lnTo>
                    <a:lnTo>
                      <a:pt x="155" y="173"/>
                    </a:lnTo>
                    <a:lnTo>
                      <a:pt x="155" y="168"/>
                    </a:lnTo>
                    <a:lnTo>
                      <a:pt x="130" y="168"/>
                    </a:lnTo>
                    <a:lnTo>
                      <a:pt x="130" y="187"/>
                    </a:lnTo>
                    <a:lnTo>
                      <a:pt x="124" y="187"/>
                    </a:lnTo>
                    <a:lnTo>
                      <a:pt x="124" y="168"/>
                    </a:lnTo>
                    <a:lnTo>
                      <a:pt x="126" y="168"/>
                    </a:lnTo>
                    <a:lnTo>
                      <a:pt x="126" y="164"/>
                    </a:lnTo>
                    <a:lnTo>
                      <a:pt x="135" y="164"/>
                    </a:lnTo>
                    <a:lnTo>
                      <a:pt x="135" y="162"/>
                    </a:lnTo>
                    <a:lnTo>
                      <a:pt x="139" y="162"/>
                    </a:lnTo>
                    <a:lnTo>
                      <a:pt x="139" y="152"/>
                    </a:lnTo>
                    <a:lnTo>
                      <a:pt x="114" y="152"/>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89" name="Freeform 84"/>
              <p:cNvSpPr>
                <a:spLocks noEditPoints="1"/>
              </p:cNvSpPr>
              <p:nvPr/>
            </p:nvSpPr>
            <p:spPr bwMode="auto">
              <a:xfrm>
                <a:off x="2558" y="987"/>
                <a:ext cx="344" cy="318"/>
              </a:xfrm>
              <a:custGeom>
                <a:avLst/>
                <a:gdLst>
                  <a:gd name="T0" fmla="*/ 170 w 344"/>
                  <a:gd name="T1" fmla="*/ 139 h 318"/>
                  <a:gd name="T2" fmla="*/ 178 w 344"/>
                  <a:gd name="T3" fmla="*/ 129 h 318"/>
                  <a:gd name="T4" fmla="*/ 224 w 344"/>
                  <a:gd name="T5" fmla="*/ 88 h 318"/>
                  <a:gd name="T6" fmla="*/ 288 w 344"/>
                  <a:gd name="T7" fmla="*/ 125 h 318"/>
                  <a:gd name="T8" fmla="*/ 311 w 344"/>
                  <a:gd name="T9" fmla="*/ 141 h 318"/>
                  <a:gd name="T10" fmla="*/ 328 w 344"/>
                  <a:gd name="T11" fmla="*/ 139 h 318"/>
                  <a:gd name="T12" fmla="*/ 342 w 344"/>
                  <a:gd name="T13" fmla="*/ 142 h 318"/>
                  <a:gd name="T14" fmla="*/ 344 w 344"/>
                  <a:gd name="T15" fmla="*/ 152 h 318"/>
                  <a:gd name="T16" fmla="*/ 326 w 344"/>
                  <a:gd name="T17" fmla="*/ 162 h 318"/>
                  <a:gd name="T18" fmla="*/ 321 w 344"/>
                  <a:gd name="T19" fmla="*/ 171 h 318"/>
                  <a:gd name="T20" fmla="*/ 301 w 344"/>
                  <a:gd name="T21" fmla="*/ 198 h 318"/>
                  <a:gd name="T22" fmla="*/ 290 w 344"/>
                  <a:gd name="T23" fmla="*/ 224 h 318"/>
                  <a:gd name="T24" fmla="*/ 280 w 344"/>
                  <a:gd name="T25" fmla="*/ 245 h 318"/>
                  <a:gd name="T26" fmla="*/ 280 w 344"/>
                  <a:gd name="T27" fmla="*/ 254 h 318"/>
                  <a:gd name="T28" fmla="*/ 288 w 344"/>
                  <a:gd name="T29" fmla="*/ 264 h 318"/>
                  <a:gd name="T30" fmla="*/ 290 w 344"/>
                  <a:gd name="T31" fmla="*/ 274 h 318"/>
                  <a:gd name="T32" fmla="*/ 292 w 344"/>
                  <a:gd name="T33" fmla="*/ 285 h 318"/>
                  <a:gd name="T34" fmla="*/ 282 w 344"/>
                  <a:gd name="T35" fmla="*/ 293 h 318"/>
                  <a:gd name="T36" fmla="*/ 268 w 344"/>
                  <a:gd name="T37" fmla="*/ 283 h 318"/>
                  <a:gd name="T38" fmla="*/ 247 w 344"/>
                  <a:gd name="T39" fmla="*/ 280 h 318"/>
                  <a:gd name="T40" fmla="*/ 238 w 344"/>
                  <a:gd name="T41" fmla="*/ 281 h 318"/>
                  <a:gd name="T42" fmla="*/ 224 w 344"/>
                  <a:gd name="T43" fmla="*/ 268 h 318"/>
                  <a:gd name="T44" fmla="*/ 238 w 344"/>
                  <a:gd name="T45" fmla="*/ 283 h 318"/>
                  <a:gd name="T46" fmla="*/ 226 w 344"/>
                  <a:gd name="T47" fmla="*/ 289 h 318"/>
                  <a:gd name="T48" fmla="*/ 236 w 344"/>
                  <a:gd name="T49" fmla="*/ 308 h 318"/>
                  <a:gd name="T50" fmla="*/ 236 w 344"/>
                  <a:gd name="T51" fmla="*/ 314 h 318"/>
                  <a:gd name="T52" fmla="*/ 218 w 344"/>
                  <a:gd name="T53" fmla="*/ 307 h 318"/>
                  <a:gd name="T54" fmla="*/ 178 w 344"/>
                  <a:gd name="T55" fmla="*/ 287 h 318"/>
                  <a:gd name="T56" fmla="*/ 137 w 344"/>
                  <a:gd name="T57" fmla="*/ 280 h 318"/>
                  <a:gd name="T58" fmla="*/ 91 w 344"/>
                  <a:gd name="T59" fmla="*/ 280 h 318"/>
                  <a:gd name="T60" fmla="*/ 52 w 344"/>
                  <a:gd name="T61" fmla="*/ 268 h 318"/>
                  <a:gd name="T62" fmla="*/ 75 w 344"/>
                  <a:gd name="T63" fmla="*/ 256 h 318"/>
                  <a:gd name="T64" fmla="*/ 41 w 344"/>
                  <a:gd name="T65" fmla="*/ 262 h 318"/>
                  <a:gd name="T66" fmla="*/ 47 w 344"/>
                  <a:gd name="T67" fmla="*/ 235 h 318"/>
                  <a:gd name="T68" fmla="*/ 43 w 344"/>
                  <a:gd name="T69" fmla="*/ 187 h 318"/>
                  <a:gd name="T70" fmla="*/ 45 w 344"/>
                  <a:gd name="T71" fmla="*/ 141 h 318"/>
                  <a:gd name="T72" fmla="*/ 54 w 344"/>
                  <a:gd name="T73" fmla="*/ 123 h 318"/>
                  <a:gd name="T74" fmla="*/ 72 w 344"/>
                  <a:gd name="T75" fmla="*/ 106 h 318"/>
                  <a:gd name="T76" fmla="*/ 72 w 344"/>
                  <a:gd name="T77" fmla="*/ 85 h 318"/>
                  <a:gd name="T78" fmla="*/ 75 w 344"/>
                  <a:gd name="T79" fmla="*/ 75 h 318"/>
                  <a:gd name="T80" fmla="*/ 81 w 344"/>
                  <a:gd name="T81" fmla="*/ 65 h 318"/>
                  <a:gd name="T82" fmla="*/ 77 w 344"/>
                  <a:gd name="T83" fmla="*/ 58 h 318"/>
                  <a:gd name="T84" fmla="*/ 70 w 344"/>
                  <a:gd name="T85" fmla="*/ 23 h 318"/>
                  <a:gd name="T86" fmla="*/ 99 w 344"/>
                  <a:gd name="T87" fmla="*/ 9 h 318"/>
                  <a:gd name="T88" fmla="*/ 108 w 344"/>
                  <a:gd name="T89" fmla="*/ 0 h 318"/>
                  <a:gd name="T90" fmla="*/ 130 w 344"/>
                  <a:gd name="T91" fmla="*/ 9 h 318"/>
                  <a:gd name="T92" fmla="*/ 178 w 344"/>
                  <a:gd name="T93" fmla="*/ 27 h 318"/>
                  <a:gd name="T94" fmla="*/ 168 w 344"/>
                  <a:gd name="T95" fmla="*/ 58 h 318"/>
                  <a:gd name="T96" fmla="*/ 153 w 344"/>
                  <a:gd name="T97" fmla="*/ 71 h 318"/>
                  <a:gd name="T98" fmla="*/ 147 w 344"/>
                  <a:gd name="T99" fmla="*/ 71 h 318"/>
                  <a:gd name="T100" fmla="*/ 153 w 344"/>
                  <a:gd name="T101" fmla="*/ 90 h 318"/>
                  <a:gd name="T102" fmla="*/ 155 w 344"/>
                  <a:gd name="T103" fmla="*/ 148 h 318"/>
                  <a:gd name="T104" fmla="*/ 114 w 344"/>
                  <a:gd name="T105" fmla="*/ 152 h 318"/>
                  <a:gd name="T106" fmla="*/ 153 w 344"/>
                  <a:gd name="T107" fmla="*/ 218 h 318"/>
                  <a:gd name="T108" fmla="*/ 178 w 344"/>
                  <a:gd name="T109" fmla="*/ 210 h 318"/>
                  <a:gd name="T110" fmla="*/ 164 w 344"/>
                  <a:gd name="T111" fmla="*/ 200 h 318"/>
                  <a:gd name="T112" fmla="*/ 164 w 344"/>
                  <a:gd name="T113" fmla="*/ 189 h 318"/>
                  <a:gd name="T114" fmla="*/ 130 w 344"/>
                  <a:gd name="T115" fmla="*/ 168 h 318"/>
                  <a:gd name="T116" fmla="*/ 126 w 344"/>
                  <a:gd name="T117" fmla="*/ 168 h 318"/>
                  <a:gd name="T118" fmla="*/ 139 w 344"/>
                  <a:gd name="T119" fmla="*/ 162 h 3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44"/>
                  <a:gd name="T181" fmla="*/ 0 h 318"/>
                  <a:gd name="T182" fmla="*/ 344 w 344"/>
                  <a:gd name="T183" fmla="*/ 318 h 31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44" h="318">
                    <a:moveTo>
                      <a:pt x="155" y="133"/>
                    </a:moveTo>
                    <a:lnTo>
                      <a:pt x="160" y="133"/>
                    </a:lnTo>
                    <a:lnTo>
                      <a:pt x="166" y="139"/>
                    </a:lnTo>
                    <a:lnTo>
                      <a:pt x="170" y="139"/>
                    </a:lnTo>
                    <a:lnTo>
                      <a:pt x="170" y="133"/>
                    </a:lnTo>
                    <a:lnTo>
                      <a:pt x="172" y="133"/>
                    </a:lnTo>
                    <a:lnTo>
                      <a:pt x="172" y="129"/>
                    </a:lnTo>
                    <a:lnTo>
                      <a:pt x="178" y="129"/>
                    </a:lnTo>
                    <a:lnTo>
                      <a:pt x="182" y="123"/>
                    </a:lnTo>
                    <a:lnTo>
                      <a:pt x="193" y="123"/>
                    </a:lnTo>
                    <a:lnTo>
                      <a:pt x="193" y="88"/>
                    </a:lnTo>
                    <a:lnTo>
                      <a:pt x="224" y="88"/>
                    </a:lnTo>
                    <a:lnTo>
                      <a:pt x="228" y="88"/>
                    </a:lnTo>
                    <a:lnTo>
                      <a:pt x="228" y="123"/>
                    </a:lnTo>
                    <a:lnTo>
                      <a:pt x="282" y="121"/>
                    </a:lnTo>
                    <a:lnTo>
                      <a:pt x="288" y="125"/>
                    </a:lnTo>
                    <a:lnTo>
                      <a:pt x="292" y="125"/>
                    </a:lnTo>
                    <a:lnTo>
                      <a:pt x="309" y="125"/>
                    </a:lnTo>
                    <a:lnTo>
                      <a:pt x="309" y="133"/>
                    </a:lnTo>
                    <a:lnTo>
                      <a:pt x="311" y="141"/>
                    </a:lnTo>
                    <a:lnTo>
                      <a:pt x="323" y="142"/>
                    </a:lnTo>
                    <a:lnTo>
                      <a:pt x="326" y="142"/>
                    </a:lnTo>
                    <a:lnTo>
                      <a:pt x="328" y="142"/>
                    </a:lnTo>
                    <a:lnTo>
                      <a:pt x="328" y="139"/>
                    </a:lnTo>
                    <a:lnTo>
                      <a:pt x="334" y="139"/>
                    </a:lnTo>
                    <a:lnTo>
                      <a:pt x="336" y="146"/>
                    </a:lnTo>
                    <a:lnTo>
                      <a:pt x="338" y="146"/>
                    </a:lnTo>
                    <a:lnTo>
                      <a:pt x="342" y="142"/>
                    </a:lnTo>
                    <a:lnTo>
                      <a:pt x="344" y="142"/>
                    </a:lnTo>
                    <a:lnTo>
                      <a:pt x="344" y="144"/>
                    </a:lnTo>
                    <a:lnTo>
                      <a:pt x="344" y="148"/>
                    </a:lnTo>
                    <a:lnTo>
                      <a:pt x="344" y="152"/>
                    </a:lnTo>
                    <a:lnTo>
                      <a:pt x="336" y="154"/>
                    </a:lnTo>
                    <a:lnTo>
                      <a:pt x="332" y="158"/>
                    </a:lnTo>
                    <a:lnTo>
                      <a:pt x="328" y="162"/>
                    </a:lnTo>
                    <a:lnTo>
                      <a:pt x="326" y="162"/>
                    </a:lnTo>
                    <a:lnTo>
                      <a:pt x="326" y="164"/>
                    </a:lnTo>
                    <a:lnTo>
                      <a:pt x="323" y="168"/>
                    </a:lnTo>
                    <a:lnTo>
                      <a:pt x="321" y="168"/>
                    </a:lnTo>
                    <a:lnTo>
                      <a:pt x="321" y="171"/>
                    </a:lnTo>
                    <a:lnTo>
                      <a:pt x="317" y="173"/>
                    </a:lnTo>
                    <a:lnTo>
                      <a:pt x="311" y="179"/>
                    </a:lnTo>
                    <a:lnTo>
                      <a:pt x="305" y="189"/>
                    </a:lnTo>
                    <a:lnTo>
                      <a:pt x="301" y="198"/>
                    </a:lnTo>
                    <a:lnTo>
                      <a:pt x="301" y="202"/>
                    </a:lnTo>
                    <a:lnTo>
                      <a:pt x="299" y="204"/>
                    </a:lnTo>
                    <a:lnTo>
                      <a:pt x="299" y="208"/>
                    </a:lnTo>
                    <a:lnTo>
                      <a:pt x="290" y="224"/>
                    </a:lnTo>
                    <a:lnTo>
                      <a:pt x="290" y="227"/>
                    </a:lnTo>
                    <a:lnTo>
                      <a:pt x="286" y="227"/>
                    </a:lnTo>
                    <a:lnTo>
                      <a:pt x="284" y="233"/>
                    </a:lnTo>
                    <a:lnTo>
                      <a:pt x="280" y="245"/>
                    </a:lnTo>
                    <a:lnTo>
                      <a:pt x="278" y="249"/>
                    </a:lnTo>
                    <a:lnTo>
                      <a:pt x="278" y="252"/>
                    </a:lnTo>
                    <a:lnTo>
                      <a:pt x="280" y="252"/>
                    </a:lnTo>
                    <a:lnTo>
                      <a:pt x="280" y="254"/>
                    </a:lnTo>
                    <a:lnTo>
                      <a:pt x="284" y="258"/>
                    </a:lnTo>
                    <a:lnTo>
                      <a:pt x="284" y="260"/>
                    </a:lnTo>
                    <a:lnTo>
                      <a:pt x="288" y="260"/>
                    </a:lnTo>
                    <a:lnTo>
                      <a:pt x="288" y="264"/>
                    </a:lnTo>
                    <a:lnTo>
                      <a:pt x="288" y="268"/>
                    </a:lnTo>
                    <a:lnTo>
                      <a:pt x="288" y="270"/>
                    </a:lnTo>
                    <a:lnTo>
                      <a:pt x="290" y="270"/>
                    </a:lnTo>
                    <a:lnTo>
                      <a:pt x="290" y="274"/>
                    </a:lnTo>
                    <a:lnTo>
                      <a:pt x="290" y="276"/>
                    </a:lnTo>
                    <a:lnTo>
                      <a:pt x="290" y="280"/>
                    </a:lnTo>
                    <a:lnTo>
                      <a:pt x="290" y="283"/>
                    </a:lnTo>
                    <a:lnTo>
                      <a:pt x="292" y="285"/>
                    </a:lnTo>
                    <a:lnTo>
                      <a:pt x="292" y="289"/>
                    </a:lnTo>
                    <a:lnTo>
                      <a:pt x="288" y="289"/>
                    </a:lnTo>
                    <a:lnTo>
                      <a:pt x="288" y="293"/>
                    </a:lnTo>
                    <a:lnTo>
                      <a:pt x="282" y="293"/>
                    </a:lnTo>
                    <a:lnTo>
                      <a:pt x="282" y="289"/>
                    </a:lnTo>
                    <a:lnTo>
                      <a:pt x="284" y="285"/>
                    </a:lnTo>
                    <a:lnTo>
                      <a:pt x="268" y="285"/>
                    </a:lnTo>
                    <a:lnTo>
                      <a:pt x="268" y="283"/>
                    </a:lnTo>
                    <a:lnTo>
                      <a:pt x="267" y="283"/>
                    </a:lnTo>
                    <a:lnTo>
                      <a:pt x="268" y="270"/>
                    </a:lnTo>
                    <a:lnTo>
                      <a:pt x="253" y="274"/>
                    </a:lnTo>
                    <a:lnTo>
                      <a:pt x="247" y="280"/>
                    </a:lnTo>
                    <a:lnTo>
                      <a:pt x="249" y="283"/>
                    </a:lnTo>
                    <a:lnTo>
                      <a:pt x="243" y="283"/>
                    </a:lnTo>
                    <a:lnTo>
                      <a:pt x="241" y="281"/>
                    </a:lnTo>
                    <a:lnTo>
                      <a:pt x="238" y="281"/>
                    </a:lnTo>
                    <a:lnTo>
                      <a:pt x="234" y="278"/>
                    </a:lnTo>
                    <a:lnTo>
                      <a:pt x="234" y="274"/>
                    </a:lnTo>
                    <a:lnTo>
                      <a:pt x="228" y="272"/>
                    </a:lnTo>
                    <a:lnTo>
                      <a:pt x="224" y="268"/>
                    </a:lnTo>
                    <a:lnTo>
                      <a:pt x="222" y="268"/>
                    </a:lnTo>
                    <a:lnTo>
                      <a:pt x="224" y="272"/>
                    </a:lnTo>
                    <a:lnTo>
                      <a:pt x="228" y="274"/>
                    </a:lnTo>
                    <a:lnTo>
                      <a:pt x="238" y="283"/>
                    </a:lnTo>
                    <a:lnTo>
                      <a:pt x="232" y="287"/>
                    </a:lnTo>
                    <a:lnTo>
                      <a:pt x="228" y="287"/>
                    </a:lnTo>
                    <a:lnTo>
                      <a:pt x="228" y="289"/>
                    </a:lnTo>
                    <a:lnTo>
                      <a:pt x="226" y="289"/>
                    </a:lnTo>
                    <a:lnTo>
                      <a:pt x="226" y="299"/>
                    </a:lnTo>
                    <a:lnTo>
                      <a:pt x="226" y="303"/>
                    </a:lnTo>
                    <a:lnTo>
                      <a:pt x="228" y="305"/>
                    </a:lnTo>
                    <a:lnTo>
                      <a:pt x="236" y="308"/>
                    </a:lnTo>
                    <a:lnTo>
                      <a:pt x="241" y="314"/>
                    </a:lnTo>
                    <a:lnTo>
                      <a:pt x="245" y="318"/>
                    </a:lnTo>
                    <a:lnTo>
                      <a:pt x="236" y="318"/>
                    </a:lnTo>
                    <a:lnTo>
                      <a:pt x="236" y="314"/>
                    </a:lnTo>
                    <a:lnTo>
                      <a:pt x="228" y="312"/>
                    </a:lnTo>
                    <a:lnTo>
                      <a:pt x="222" y="308"/>
                    </a:lnTo>
                    <a:lnTo>
                      <a:pt x="222" y="307"/>
                    </a:lnTo>
                    <a:lnTo>
                      <a:pt x="218" y="307"/>
                    </a:lnTo>
                    <a:lnTo>
                      <a:pt x="216" y="303"/>
                    </a:lnTo>
                    <a:lnTo>
                      <a:pt x="201" y="297"/>
                    </a:lnTo>
                    <a:lnTo>
                      <a:pt x="185" y="293"/>
                    </a:lnTo>
                    <a:lnTo>
                      <a:pt x="178" y="287"/>
                    </a:lnTo>
                    <a:lnTo>
                      <a:pt x="166" y="285"/>
                    </a:lnTo>
                    <a:lnTo>
                      <a:pt x="160" y="281"/>
                    </a:lnTo>
                    <a:lnTo>
                      <a:pt x="153" y="281"/>
                    </a:lnTo>
                    <a:lnTo>
                      <a:pt x="137" y="280"/>
                    </a:lnTo>
                    <a:lnTo>
                      <a:pt x="112" y="276"/>
                    </a:lnTo>
                    <a:lnTo>
                      <a:pt x="101" y="280"/>
                    </a:lnTo>
                    <a:lnTo>
                      <a:pt x="97" y="280"/>
                    </a:lnTo>
                    <a:lnTo>
                      <a:pt x="91" y="280"/>
                    </a:lnTo>
                    <a:lnTo>
                      <a:pt x="85" y="278"/>
                    </a:lnTo>
                    <a:lnTo>
                      <a:pt x="75" y="272"/>
                    </a:lnTo>
                    <a:lnTo>
                      <a:pt x="75" y="264"/>
                    </a:lnTo>
                    <a:lnTo>
                      <a:pt x="52" y="268"/>
                    </a:lnTo>
                    <a:lnTo>
                      <a:pt x="60" y="262"/>
                    </a:lnTo>
                    <a:lnTo>
                      <a:pt x="62" y="262"/>
                    </a:lnTo>
                    <a:lnTo>
                      <a:pt x="68" y="256"/>
                    </a:lnTo>
                    <a:lnTo>
                      <a:pt x="75" y="256"/>
                    </a:lnTo>
                    <a:lnTo>
                      <a:pt x="68" y="252"/>
                    </a:lnTo>
                    <a:lnTo>
                      <a:pt x="58" y="252"/>
                    </a:lnTo>
                    <a:lnTo>
                      <a:pt x="52" y="256"/>
                    </a:lnTo>
                    <a:lnTo>
                      <a:pt x="41" y="262"/>
                    </a:lnTo>
                    <a:lnTo>
                      <a:pt x="25" y="268"/>
                    </a:lnTo>
                    <a:lnTo>
                      <a:pt x="10" y="272"/>
                    </a:lnTo>
                    <a:lnTo>
                      <a:pt x="0" y="276"/>
                    </a:lnTo>
                    <a:lnTo>
                      <a:pt x="47" y="235"/>
                    </a:lnTo>
                    <a:lnTo>
                      <a:pt x="33" y="220"/>
                    </a:lnTo>
                    <a:lnTo>
                      <a:pt x="33" y="216"/>
                    </a:lnTo>
                    <a:lnTo>
                      <a:pt x="39" y="200"/>
                    </a:lnTo>
                    <a:lnTo>
                      <a:pt x="43" y="187"/>
                    </a:lnTo>
                    <a:lnTo>
                      <a:pt x="43" y="166"/>
                    </a:lnTo>
                    <a:lnTo>
                      <a:pt x="39" y="148"/>
                    </a:lnTo>
                    <a:lnTo>
                      <a:pt x="39" y="141"/>
                    </a:lnTo>
                    <a:lnTo>
                      <a:pt x="45" y="141"/>
                    </a:lnTo>
                    <a:lnTo>
                      <a:pt x="45" y="139"/>
                    </a:lnTo>
                    <a:lnTo>
                      <a:pt x="54" y="139"/>
                    </a:lnTo>
                    <a:lnTo>
                      <a:pt x="54" y="129"/>
                    </a:lnTo>
                    <a:lnTo>
                      <a:pt x="54" y="123"/>
                    </a:lnTo>
                    <a:lnTo>
                      <a:pt x="54" y="115"/>
                    </a:lnTo>
                    <a:lnTo>
                      <a:pt x="60" y="119"/>
                    </a:lnTo>
                    <a:lnTo>
                      <a:pt x="62" y="106"/>
                    </a:lnTo>
                    <a:lnTo>
                      <a:pt x="72" y="106"/>
                    </a:lnTo>
                    <a:lnTo>
                      <a:pt x="75" y="94"/>
                    </a:lnTo>
                    <a:lnTo>
                      <a:pt x="75" y="90"/>
                    </a:lnTo>
                    <a:lnTo>
                      <a:pt x="72" y="88"/>
                    </a:lnTo>
                    <a:lnTo>
                      <a:pt x="72" y="85"/>
                    </a:lnTo>
                    <a:lnTo>
                      <a:pt x="75" y="85"/>
                    </a:lnTo>
                    <a:lnTo>
                      <a:pt x="75" y="83"/>
                    </a:lnTo>
                    <a:lnTo>
                      <a:pt x="75" y="79"/>
                    </a:lnTo>
                    <a:lnTo>
                      <a:pt x="75" y="75"/>
                    </a:lnTo>
                    <a:lnTo>
                      <a:pt x="77" y="75"/>
                    </a:lnTo>
                    <a:lnTo>
                      <a:pt x="77" y="73"/>
                    </a:lnTo>
                    <a:lnTo>
                      <a:pt x="77" y="69"/>
                    </a:lnTo>
                    <a:lnTo>
                      <a:pt x="81" y="65"/>
                    </a:lnTo>
                    <a:lnTo>
                      <a:pt x="81" y="63"/>
                    </a:lnTo>
                    <a:lnTo>
                      <a:pt x="83" y="59"/>
                    </a:lnTo>
                    <a:lnTo>
                      <a:pt x="83" y="58"/>
                    </a:lnTo>
                    <a:lnTo>
                      <a:pt x="77" y="58"/>
                    </a:lnTo>
                    <a:lnTo>
                      <a:pt x="74" y="34"/>
                    </a:lnTo>
                    <a:lnTo>
                      <a:pt x="74" y="27"/>
                    </a:lnTo>
                    <a:lnTo>
                      <a:pt x="70" y="27"/>
                    </a:lnTo>
                    <a:lnTo>
                      <a:pt x="70" y="23"/>
                    </a:lnTo>
                    <a:lnTo>
                      <a:pt x="70" y="17"/>
                    </a:lnTo>
                    <a:lnTo>
                      <a:pt x="70" y="11"/>
                    </a:lnTo>
                    <a:lnTo>
                      <a:pt x="77" y="11"/>
                    </a:lnTo>
                    <a:lnTo>
                      <a:pt x="99" y="9"/>
                    </a:lnTo>
                    <a:lnTo>
                      <a:pt x="102" y="9"/>
                    </a:lnTo>
                    <a:lnTo>
                      <a:pt x="104" y="9"/>
                    </a:lnTo>
                    <a:lnTo>
                      <a:pt x="108" y="7"/>
                    </a:lnTo>
                    <a:lnTo>
                      <a:pt x="108" y="0"/>
                    </a:lnTo>
                    <a:lnTo>
                      <a:pt x="110" y="0"/>
                    </a:lnTo>
                    <a:lnTo>
                      <a:pt x="114" y="3"/>
                    </a:lnTo>
                    <a:lnTo>
                      <a:pt x="130" y="3"/>
                    </a:lnTo>
                    <a:lnTo>
                      <a:pt x="130" y="9"/>
                    </a:lnTo>
                    <a:lnTo>
                      <a:pt x="180" y="9"/>
                    </a:lnTo>
                    <a:lnTo>
                      <a:pt x="180" y="15"/>
                    </a:lnTo>
                    <a:lnTo>
                      <a:pt x="176" y="25"/>
                    </a:lnTo>
                    <a:lnTo>
                      <a:pt x="178" y="27"/>
                    </a:lnTo>
                    <a:lnTo>
                      <a:pt x="178" y="40"/>
                    </a:lnTo>
                    <a:lnTo>
                      <a:pt x="185" y="40"/>
                    </a:lnTo>
                    <a:lnTo>
                      <a:pt x="187" y="58"/>
                    </a:lnTo>
                    <a:lnTo>
                      <a:pt x="168" y="58"/>
                    </a:lnTo>
                    <a:lnTo>
                      <a:pt x="168" y="65"/>
                    </a:lnTo>
                    <a:lnTo>
                      <a:pt x="172" y="65"/>
                    </a:lnTo>
                    <a:lnTo>
                      <a:pt x="172" y="71"/>
                    </a:lnTo>
                    <a:lnTo>
                      <a:pt x="153" y="71"/>
                    </a:lnTo>
                    <a:lnTo>
                      <a:pt x="153" y="75"/>
                    </a:lnTo>
                    <a:lnTo>
                      <a:pt x="153" y="71"/>
                    </a:lnTo>
                    <a:lnTo>
                      <a:pt x="149" y="71"/>
                    </a:lnTo>
                    <a:lnTo>
                      <a:pt x="147" y="71"/>
                    </a:lnTo>
                    <a:lnTo>
                      <a:pt x="147" y="75"/>
                    </a:lnTo>
                    <a:lnTo>
                      <a:pt x="147" y="90"/>
                    </a:lnTo>
                    <a:lnTo>
                      <a:pt x="151" y="90"/>
                    </a:lnTo>
                    <a:lnTo>
                      <a:pt x="153" y="90"/>
                    </a:lnTo>
                    <a:lnTo>
                      <a:pt x="155" y="133"/>
                    </a:lnTo>
                    <a:moveTo>
                      <a:pt x="147" y="133"/>
                    </a:moveTo>
                    <a:lnTo>
                      <a:pt x="147" y="148"/>
                    </a:lnTo>
                    <a:lnTo>
                      <a:pt x="155" y="148"/>
                    </a:lnTo>
                    <a:lnTo>
                      <a:pt x="155" y="142"/>
                    </a:lnTo>
                    <a:lnTo>
                      <a:pt x="155" y="133"/>
                    </a:lnTo>
                    <a:lnTo>
                      <a:pt x="147" y="133"/>
                    </a:lnTo>
                    <a:moveTo>
                      <a:pt x="114" y="152"/>
                    </a:moveTo>
                    <a:lnTo>
                      <a:pt x="114" y="187"/>
                    </a:lnTo>
                    <a:lnTo>
                      <a:pt x="120" y="187"/>
                    </a:lnTo>
                    <a:lnTo>
                      <a:pt x="120" y="193"/>
                    </a:lnTo>
                    <a:lnTo>
                      <a:pt x="153" y="218"/>
                    </a:lnTo>
                    <a:lnTo>
                      <a:pt x="180" y="216"/>
                    </a:lnTo>
                    <a:lnTo>
                      <a:pt x="178" y="216"/>
                    </a:lnTo>
                    <a:lnTo>
                      <a:pt x="178" y="214"/>
                    </a:lnTo>
                    <a:lnTo>
                      <a:pt x="178" y="210"/>
                    </a:lnTo>
                    <a:lnTo>
                      <a:pt x="170" y="210"/>
                    </a:lnTo>
                    <a:lnTo>
                      <a:pt x="170" y="204"/>
                    </a:lnTo>
                    <a:lnTo>
                      <a:pt x="164" y="204"/>
                    </a:lnTo>
                    <a:lnTo>
                      <a:pt x="164" y="200"/>
                    </a:lnTo>
                    <a:lnTo>
                      <a:pt x="176" y="200"/>
                    </a:lnTo>
                    <a:lnTo>
                      <a:pt x="176" y="185"/>
                    </a:lnTo>
                    <a:lnTo>
                      <a:pt x="170" y="185"/>
                    </a:lnTo>
                    <a:lnTo>
                      <a:pt x="164" y="189"/>
                    </a:lnTo>
                    <a:lnTo>
                      <a:pt x="164" y="173"/>
                    </a:lnTo>
                    <a:lnTo>
                      <a:pt x="155" y="173"/>
                    </a:lnTo>
                    <a:lnTo>
                      <a:pt x="155" y="168"/>
                    </a:lnTo>
                    <a:lnTo>
                      <a:pt x="130" y="168"/>
                    </a:lnTo>
                    <a:lnTo>
                      <a:pt x="130" y="187"/>
                    </a:lnTo>
                    <a:lnTo>
                      <a:pt x="124" y="187"/>
                    </a:lnTo>
                    <a:lnTo>
                      <a:pt x="124" y="168"/>
                    </a:lnTo>
                    <a:lnTo>
                      <a:pt x="126" y="168"/>
                    </a:lnTo>
                    <a:lnTo>
                      <a:pt x="126" y="164"/>
                    </a:lnTo>
                    <a:lnTo>
                      <a:pt x="135" y="164"/>
                    </a:lnTo>
                    <a:lnTo>
                      <a:pt x="135" y="162"/>
                    </a:lnTo>
                    <a:lnTo>
                      <a:pt x="139" y="162"/>
                    </a:lnTo>
                    <a:lnTo>
                      <a:pt x="139" y="152"/>
                    </a:lnTo>
                    <a:lnTo>
                      <a:pt x="114" y="152"/>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90" name="Freeform 85"/>
              <p:cNvSpPr>
                <a:spLocks/>
              </p:cNvSpPr>
              <p:nvPr/>
            </p:nvSpPr>
            <p:spPr bwMode="auto">
              <a:xfrm>
                <a:off x="2991" y="1004"/>
                <a:ext cx="654" cy="205"/>
              </a:xfrm>
              <a:custGeom>
                <a:avLst/>
                <a:gdLst>
                  <a:gd name="T0" fmla="*/ 639 w 654"/>
                  <a:gd name="T1" fmla="*/ 39 h 205"/>
                  <a:gd name="T2" fmla="*/ 629 w 654"/>
                  <a:gd name="T3" fmla="*/ 48 h 205"/>
                  <a:gd name="T4" fmla="*/ 623 w 654"/>
                  <a:gd name="T5" fmla="*/ 39 h 205"/>
                  <a:gd name="T6" fmla="*/ 613 w 654"/>
                  <a:gd name="T7" fmla="*/ 54 h 205"/>
                  <a:gd name="T8" fmla="*/ 604 w 654"/>
                  <a:gd name="T9" fmla="*/ 64 h 205"/>
                  <a:gd name="T10" fmla="*/ 598 w 654"/>
                  <a:gd name="T11" fmla="*/ 89 h 205"/>
                  <a:gd name="T12" fmla="*/ 590 w 654"/>
                  <a:gd name="T13" fmla="*/ 116 h 205"/>
                  <a:gd name="T14" fmla="*/ 573 w 654"/>
                  <a:gd name="T15" fmla="*/ 104 h 205"/>
                  <a:gd name="T16" fmla="*/ 561 w 654"/>
                  <a:gd name="T17" fmla="*/ 98 h 205"/>
                  <a:gd name="T18" fmla="*/ 515 w 654"/>
                  <a:gd name="T19" fmla="*/ 122 h 205"/>
                  <a:gd name="T20" fmla="*/ 482 w 654"/>
                  <a:gd name="T21" fmla="*/ 110 h 205"/>
                  <a:gd name="T22" fmla="*/ 467 w 654"/>
                  <a:gd name="T23" fmla="*/ 106 h 205"/>
                  <a:gd name="T24" fmla="*/ 451 w 654"/>
                  <a:gd name="T25" fmla="*/ 106 h 205"/>
                  <a:gd name="T26" fmla="*/ 420 w 654"/>
                  <a:gd name="T27" fmla="*/ 98 h 205"/>
                  <a:gd name="T28" fmla="*/ 401 w 654"/>
                  <a:gd name="T29" fmla="*/ 89 h 205"/>
                  <a:gd name="T30" fmla="*/ 386 w 654"/>
                  <a:gd name="T31" fmla="*/ 93 h 205"/>
                  <a:gd name="T32" fmla="*/ 364 w 654"/>
                  <a:gd name="T33" fmla="*/ 102 h 205"/>
                  <a:gd name="T34" fmla="*/ 349 w 654"/>
                  <a:gd name="T35" fmla="*/ 89 h 205"/>
                  <a:gd name="T36" fmla="*/ 349 w 654"/>
                  <a:gd name="T37" fmla="*/ 81 h 205"/>
                  <a:gd name="T38" fmla="*/ 301 w 654"/>
                  <a:gd name="T39" fmla="*/ 77 h 205"/>
                  <a:gd name="T40" fmla="*/ 289 w 654"/>
                  <a:gd name="T41" fmla="*/ 100 h 205"/>
                  <a:gd name="T42" fmla="*/ 266 w 654"/>
                  <a:gd name="T43" fmla="*/ 162 h 205"/>
                  <a:gd name="T44" fmla="*/ 243 w 654"/>
                  <a:gd name="T45" fmla="*/ 187 h 205"/>
                  <a:gd name="T46" fmla="*/ 227 w 654"/>
                  <a:gd name="T47" fmla="*/ 195 h 205"/>
                  <a:gd name="T48" fmla="*/ 191 w 654"/>
                  <a:gd name="T49" fmla="*/ 195 h 205"/>
                  <a:gd name="T50" fmla="*/ 160 w 654"/>
                  <a:gd name="T51" fmla="*/ 193 h 205"/>
                  <a:gd name="T52" fmla="*/ 144 w 654"/>
                  <a:gd name="T53" fmla="*/ 170 h 205"/>
                  <a:gd name="T54" fmla="*/ 102 w 654"/>
                  <a:gd name="T55" fmla="*/ 131 h 205"/>
                  <a:gd name="T56" fmla="*/ 112 w 654"/>
                  <a:gd name="T57" fmla="*/ 116 h 205"/>
                  <a:gd name="T58" fmla="*/ 98 w 654"/>
                  <a:gd name="T59" fmla="*/ 116 h 205"/>
                  <a:gd name="T60" fmla="*/ 86 w 654"/>
                  <a:gd name="T61" fmla="*/ 152 h 205"/>
                  <a:gd name="T62" fmla="*/ 77 w 654"/>
                  <a:gd name="T63" fmla="*/ 147 h 205"/>
                  <a:gd name="T64" fmla="*/ 27 w 654"/>
                  <a:gd name="T65" fmla="*/ 151 h 205"/>
                  <a:gd name="T66" fmla="*/ 5 w 654"/>
                  <a:gd name="T67" fmla="*/ 135 h 205"/>
                  <a:gd name="T68" fmla="*/ 2 w 654"/>
                  <a:gd name="T69" fmla="*/ 124 h 205"/>
                  <a:gd name="T70" fmla="*/ 7 w 654"/>
                  <a:gd name="T71" fmla="*/ 114 h 205"/>
                  <a:gd name="T72" fmla="*/ 30 w 654"/>
                  <a:gd name="T73" fmla="*/ 98 h 205"/>
                  <a:gd name="T74" fmla="*/ 73 w 654"/>
                  <a:gd name="T75" fmla="*/ 75 h 205"/>
                  <a:gd name="T76" fmla="*/ 79 w 654"/>
                  <a:gd name="T77" fmla="*/ 54 h 205"/>
                  <a:gd name="T78" fmla="*/ 200 w 654"/>
                  <a:gd name="T79" fmla="*/ 37 h 205"/>
                  <a:gd name="T80" fmla="*/ 223 w 654"/>
                  <a:gd name="T81" fmla="*/ 52 h 205"/>
                  <a:gd name="T82" fmla="*/ 266 w 654"/>
                  <a:gd name="T83" fmla="*/ 50 h 205"/>
                  <a:gd name="T84" fmla="*/ 287 w 654"/>
                  <a:gd name="T85" fmla="*/ 39 h 205"/>
                  <a:gd name="T86" fmla="*/ 312 w 654"/>
                  <a:gd name="T87" fmla="*/ 21 h 205"/>
                  <a:gd name="T88" fmla="*/ 328 w 654"/>
                  <a:gd name="T89" fmla="*/ 31 h 205"/>
                  <a:gd name="T90" fmla="*/ 353 w 654"/>
                  <a:gd name="T91" fmla="*/ 37 h 205"/>
                  <a:gd name="T92" fmla="*/ 378 w 654"/>
                  <a:gd name="T93" fmla="*/ 39 h 205"/>
                  <a:gd name="T94" fmla="*/ 424 w 654"/>
                  <a:gd name="T95" fmla="*/ 23 h 205"/>
                  <a:gd name="T96" fmla="*/ 434 w 654"/>
                  <a:gd name="T97" fmla="*/ 35 h 205"/>
                  <a:gd name="T98" fmla="*/ 457 w 654"/>
                  <a:gd name="T99" fmla="*/ 29 h 205"/>
                  <a:gd name="T100" fmla="*/ 474 w 654"/>
                  <a:gd name="T101" fmla="*/ 10 h 205"/>
                  <a:gd name="T102" fmla="*/ 500 w 654"/>
                  <a:gd name="T103" fmla="*/ 4 h 205"/>
                  <a:gd name="T104" fmla="*/ 513 w 654"/>
                  <a:gd name="T105" fmla="*/ 10 h 205"/>
                  <a:gd name="T106" fmla="*/ 530 w 654"/>
                  <a:gd name="T107" fmla="*/ 17 h 205"/>
                  <a:gd name="T108" fmla="*/ 559 w 654"/>
                  <a:gd name="T109" fmla="*/ 27 h 205"/>
                  <a:gd name="T110" fmla="*/ 600 w 654"/>
                  <a:gd name="T111" fmla="*/ 17 h 205"/>
                  <a:gd name="T112" fmla="*/ 625 w 654"/>
                  <a:gd name="T113" fmla="*/ 13 h 20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54"/>
                  <a:gd name="T172" fmla="*/ 0 h 205"/>
                  <a:gd name="T173" fmla="*/ 654 w 654"/>
                  <a:gd name="T174" fmla="*/ 205 h 20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54" h="205">
                    <a:moveTo>
                      <a:pt x="650" y="23"/>
                    </a:moveTo>
                    <a:lnTo>
                      <a:pt x="654" y="35"/>
                    </a:lnTo>
                    <a:lnTo>
                      <a:pt x="648" y="35"/>
                    </a:lnTo>
                    <a:lnTo>
                      <a:pt x="644" y="35"/>
                    </a:lnTo>
                    <a:lnTo>
                      <a:pt x="640" y="35"/>
                    </a:lnTo>
                    <a:lnTo>
                      <a:pt x="644" y="39"/>
                    </a:lnTo>
                    <a:lnTo>
                      <a:pt x="640" y="39"/>
                    </a:lnTo>
                    <a:lnTo>
                      <a:pt x="639" y="39"/>
                    </a:lnTo>
                    <a:lnTo>
                      <a:pt x="635" y="39"/>
                    </a:lnTo>
                    <a:lnTo>
                      <a:pt x="631" y="41"/>
                    </a:lnTo>
                    <a:lnTo>
                      <a:pt x="635" y="41"/>
                    </a:lnTo>
                    <a:lnTo>
                      <a:pt x="639" y="48"/>
                    </a:lnTo>
                    <a:lnTo>
                      <a:pt x="639" y="50"/>
                    </a:lnTo>
                    <a:lnTo>
                      <a:pt x="635" y="48"/>
                    </a:lnTo>
                    <a:lnTo>
                      <a:pt x="633" y="48"/>
                    </a:lnTo>
                    <a:lnTo>
                      <a:pt x="629" y="48"/>
                    </a:lnTo>
                    <a:lnTo>
                      <a:pt x="633" y="44"/>
                    </a:lnTo>
                    <a:lnTo>
                      <a:pt x="629" y="44"/>
                    </a:lnTo>
                    <a:lnTo>
                      <a:pt x="629" y="41"/>
                    </a:lnTo>
                    <a:lnTo>
                      <a:pt x="629" y="39"/>
                    </a:lnTo>
                    <a:lnTo>
                      <a:pt x="629" y="35"/>
                    </a:lnTo>
                    <a:lnTo>
                      <a:pt x="625" y="35"/>
                    </a:lnTo>
                    <a:lnTo>
                      <a:pt x="623" y="35"/>
                    </a:lnTo>
                    <a:lnTo>
                      <a:pt x="623" y="39"/>
                    </a:lnTo>
                    <a:lnTo>
                      <a:pt x="623" y="42"/>
                    </a:lnTo>
                    <a:lnTo>
                      <a:pt x="625" y="41"/>
                    </a:lnTo>
                    <a:lnTo>
                      <a:pt x="629" y="50"/>
                    </a:lnTo>
                    <a:lnTo>
                      <a:pt x="629" y="54"/>
                    </a:lnTo>
                    <a:lnTo>
                      <a:pt x="623" y="58"/>
                    </a:lnTo>
                    <a:lnTo>
                      <a:pt x="619" y="54"/>
                    </a:lnTo>
                    <a:lnTo>
                      <a:pt x="617" y="58"/>
                    </a:lnTo>
                    <a:lnTo>
                      <a:pt x="613" y="54"/>
                    </a:lnTo>
                    <a:lnTo>
                      <a:pt x="613" y="50"/>
                    </a:lnTo>
                    <a:lnTo>
                      <a:pt x="610" y="48"/>
                    </a:lnTo>
                    <a:lnTo>
                      <a:pt x="610" y="50"/>
                    </a:lnTo>
                    <a:lnTo>
                      <a:pt x="604" y="48"/>
                    </a:lnTo>
                    <a:lnTo>
                      <a:pt x="604" y="58"/>
                    </a:lnTo>
                    <a:lnTo>
                      <a:pt x="600" y="58"/>
                    </a:lnTo>
                    <a:lnTo>
                      <a:pt x="600" y="60"/>
                    </a:lnTo>
                    <a:lnTo>
                      <a:pt x="604" y="64"/>
                    </a:lnTo>
                    <a:lnTo>
                      <a:pt x="600" y="64"/>
                    </a:lnTo>
                    <a:lnTo>
                      <a:pt x="602" y="68"/>
                    </a:lnTo>
                    <a:lnTo>
                      <a:pt x="598" y="69"/>
                    </a:lnTo>
                    <a:lnTo>
                      <a:pt x="604" y="73"/>
                    </a:lnTo>
                    <a:lnTo>
                      <a:pt x="604" y="75"/>
                    </a:lnTo>
                    <a:lnTo>
                      <a:pt x="604" y="79"/>
                    </a:lnTo>
                    <a:lnTo>
                      <a:pt x="602" y="83"/>
                    </a:lnTo>
                    <a:lnTo>
                      <a:pt x="598" y="89"/>
                    </a:lnTo>
                    <a:lnTo>
                      <a:pt x="596" y="95"/>
                    </a:lnTo>
                    <a:lnTo>
                      <a:pt x="602" y="98"/>
                    </a:lnTo>
                    <a:lnTo>
                      <a:pt x="598" y="100"/>
                    </a:lnTo>
                    <a:lnTo>
                      <a:pt x="598" y="104"/>
                    </a:lnTo>
                    <a:lnTo>
                      <a:pt x="596" y="110"/>
                    </a:lnTo>
                    <a:lnTo>
                      <a:pt x="592" y="114"/>
                    </a:lnTo>
                    <a:lnTo>
                      <a:pt x="592" y="110"/>
                    </a:lnTo>
                    <a:lnTo>
                      <a:pt x="590" y="116"/>
                    </a:lnTo>
                    <a:lnTo>
                      <a:pt x="588" y="114"/>
                    </a:lnTo>
                    <a:lnTo>
                      <a:pt x="586" y="114"/>
                    </a:lnTo>
                    <a:lnTo>
                      <a:pt x="583" y="114"/>
                    </a:lnTo>
                    <a:lnTo>
                      <a:pt x="581" y="108"/>
                    </a:lnTo>
                    <a:lnTo>
                      <a:pt x="577" y="100"/>
                    </a:lnTo>
                    <a:lnTo>
                      <a:pt x="577" y="98"/>
                    </a:lnTo>
                    <a:lnTo>
                      <a:pt x="573" y="100"/>
                    </a:lnTo>
                    <a:lnTo>
                      <a:pt x="573" y="104"/>
                    </a:lnTo>
                    <a:lnTo>
                      <a:pt x="573" y="110"/>
                    </a:lnTo>
                    <a:lnTo>
                      <a:pt x="573" y="114"/>
                    </a:lnTo>
                    <a:lnTo>
                      <a:pt x="571" y="110"/>
                    </a:lnTo>
                    <a:lnTo>
                      <a:pt x="563" y="108"/>
                    </a:lnTo>
                    <a:lnTo>
                      <a:pt x="561" y="108"/>
                    </a:lnTo>
                    <a:lnTo>
                      <a:pt x="561" y="104"/>
                    </a:lnTo>
                    <a:lnTo>
                      <a:pt x="561" y="102"/>
                    </a:lnTo>
                    <a:lnTo>
                      <a:pt x="561" y="98"/>
                    </a:lnTo>
                    <a:lnTo>
                      <a:pt x="557" y="93"/>
                    </a:lnTo>
                    <a:lnTo>
                      <a:pt x="557" y="87"/>
                    </a:lnTo>
                    <a:lnTo>
                      <a:pt x="557" y="83"/>
                    </a:lnTo>
                    <a:lnTo>
                      <a:pt x="554" y="79"/>
                    </a:lnTo>
                    <a:lnTo>
                      <a:pt x="552" y="73"/>
                    </a:lnTo>
                    <a:lnTo>
                      <a:pt x="548" y="73"/>
                    </a:lnTo>
                    <a:lnTo>
                      <a:pt x="542" y="81"/>
                    </a:lnTo>
                    <a:lnTo>
                      <a:pt x="515" y="122"/>
                    </a:lnTo>
                    <a:lnTo>
                      <a:pt x="507" y="122"/>
                    </a:lnTo>
                    <a:lnTo>
                      <a:pt x="505" y="118"/>
                    </a:lnTo>
                    <a:lnTo>
                      <a:pt x="486" y="116"/>
                    </a:lnTo>
                    <a:lnTo>
                      <a:pt x="482" y="118"/>
                    </a:lnTo>
                    <a:lnTo>
                      <a:pt x="480" y="116"/>
                    </a:lnTo>
                    <a:lnTo>
                      <a:pt x="482" y="116"/>
                    </a:lnTo>
                    <a:lnTo>
                      <a:pt x="482" y="112"/>
                    </a:lnTo>
                    <a:lnTo>
                      <a:pt x="482" y="110"/>
                    </a:lnTo>
                    <a:lnTo>
                      <a:pt x="486" y="108"/>
                    </a:lnTo>
                    <a:lnTo>
                      <a:pt x="482" y="102"/>
                    </a:lnTo>
                    <a:lnTo>
                      <a:pt x="480" y="100"/>
                    </a:lnTo>
                    <a:lnTo>
                      <a:pt x="476" y="102"/>
                    </a:lnTo>
                    <a:lnTo>
                      <a:pt x="474" y="106"/>
                    </a:lnTo>
                    <a:lnTo>
                      <a:pt x="471" y="106"/>
                    </a:lnTo>
                    <a:lnTo>
                      <a:pt x="471" y="102"/>
                    </a:lnTo>
                    <a:lnTo>
                      <a:pt x="467" y="106"/>
                    </a:lnTo>
                    <a:lnTo>
                      <a:pt x="465" y="106"/>
                    </a:lnTo>
                    <a:lnTo>
                      <a:pt x="465" y="102"/>
                    </a:lnTo>
                    <a:lnTo>
                      <a:pt x="465" y="106"/>
                    </a:lnTo>
                    <a:lnTo>
                      <a:pt x="461" y="106"/>
                    </a:lnTo>
                    <a:lnTo>
                      <a:pt x="457" y="110"/>
                    </a:lnTo>
                    <a:lnTo>
                      <a:pt x="455" y="110"/>
                    </a:lnTo>
                    <a:lnTo>
                      <a:pt x="455" y="106"/>
                    </a:lnTo>
                    <a:lnTo>
                      <a:pt x="451" y="106"/>
                    </a:lnTo>
                    <a:lnTo>
                      <a:pt x="451" y="104"/>
                    </a:lnTo>
                    <a:lnTo>
                      <a:pt x="449" y="104"/>
                    </a:lnTo>
                    <a:lnTo>
                      <a:pt x="442" y="104"/>
                    </a:lnTo>
                    <a:lnTo>
                      <a:pt x="442" y="100"/>
                    </a:lnTo>
                    <a:lnTo>
                      <a:pt x="436" y="100"/>
                    </a:lnTo>
                    <a:lnTo>
                      <a:pt x="432" y="98"/>
                    </a:lnTo>
                    <a:lnTo>
                      <a:pt x="426" y="98"/>
                    </a:lnTo>
                    <a:lnTo>
                      <a:pt x="420" y="98"/>
                    </a:lnTo>
                    <a:lnTo>
                      <a:pt x="415" y="95"/>
                    </a:lnTo>
                    <a:lnTo>
                      <a:pt x="417" y="95"/>
                    </a:lnTo>
                    <a:lnTo>
                      <a:pt x="411" y="95"/>
                    </a:lnTo>
                    <a:lnTo>
                      <a:pt x="411" y="93"/>
                    </a:lnTo>
                    <a:lnTo>
                      <a:pt x="407" y="93"/>
                    </a:lnTo>
                    <a:lnTo>
                      <a:pt x="407" y="89"/>
                    </a:lnTo>
                    <a:lnTo>
                      <a:pt x="401" y="93"/>
                    </a:lnTo>
                    <a:lnTo>
                      <a:pt x="401" y="89"/>
                    </a:lnTo>
                    <a:lnTo>
                      <a:pt x="399" y="89"/>
                    </a:lnTo>
                    <a:lnTo>
                      <a:pt x="399" y="93"/>
                    </a:lnTo>
                    <a:lnTo>
                      <a:pt x="395" y="93"/>
                    </a:lnTo>
                    <a:lnTo>
                      <a:pt x="391" y="93"/>
                    </a:lnTo>
                    <a:lnTo>
                      <a:pt x="391" y="95"/>
                    </a:lnTo>
                    <a:lnTo>
                      <a:pt x="389" y="93"/>
                    </a:lnTo>
                    <a:lnTo>
                      <a:pt x="386" y="95"/>
                    </a:lnTo>
                    <a:lnTo>
                      <a:pt x="386" y="93"/>
                    </a:lnTo>
                    <a:lnTo>
                      <a:pt x="382" y="93"/>
                    </a:lnTo>
                    <a:lnTo>
                      <a:pt x="380" y="93"/>
                    </a:lnTo>
                    <a:lnTo>
                      <a:pt x="370" y="93"/>
                    </a:lnTo>
                    <a:lnTo>
                      <a:pt x="370" y="95"/>
                    </a:lnTo>
                    <a:lnTo>
                      <a:pt x="370" y="98"/>
                    </a:lnTo>
                    <a:lnTo>
                      <a:pt x="370" y="102"/>
                    </a:lnTo>
                    <a:lnTo>
                      <a:pt x="366" y="102"/>
                    </a:lnTo>
                    <a:lnTo>
                      <a:pt x="364" y="102"/>
                    </a:lnTo>
                    <a:lnTo>
                      <a:pt x="364" y="98"/>
                    </a:lnTo>
                    <a:lnTo>
                      <a:pt x="361" y="98"/>
                    </a:lnTo>
                    <a:lnTo>
                      <a:pt x="361" y="96"/>
                    </a:lnTo>
                    <a:lnTo>
                      <a:pt x="359" y="96"/>
                    </a:lnTo>
                    <a:lnTo>
                      <a:pt x="359" y="93"/>
                    </a:lnTo>
                    <a:lnTo>
                      <a:pt x="355" y="93"/>
                    </a:lnTo>
                    <a:lnTo>
                      <a:pt x="351" y="89"/>
                    </a:lnTo>
                    <a:lnTo>
                      <a:pt x="349" y="89"/>
                    </a:lnTo>
                    <a:lnTo>
                      <a:pt x="349" y="93"/>
                    </a:lnTo>
                    <a:lnTo>
                      <a:pt x="349" y="89"/>
                    </a:lnTo>
                    <a:lnTo>
                      <a:pt x="349" y="87"/>
                    </a:lnTo>
                    <a:lnTo>
                      <a:pt x="351" y="83"/>
                    </a:lnTo>
                    <a:lnTo>
                      <a:pt x="355" y="83"/>
                    </a:lnTo>
                    <a:lnTo>
                      <a:pt x="351" y="83"/>
                    </a:lnTo>
                    <a:lnTo>
                      <a:pt x="351" y="81"/>
                    </a:lnTo>
                    <a:lnTo>
                      <a:pt x="349" y="81"/>
                    </a:lnTo>
                    <a:lnTo>
                      <a:pt x="345" y="81"/>
                    </a:lnTo>
                    <a:lnTo>
                      <a:pt x="341" y="71"/>
                    </a:lnTo>
                    <a:lnTo>
                      <a:pt x="326" y="71"/>
                    </a:lnTo>
                    <a:lnTo>
                      <a:pt x="316" y="75"/>
                    </a:lnTo>
                    <a:lnTo>
                      <a:pt x="316" y="71"/>
                    </a:lnTo>
                    <a:lnTo>
                      <a:pt x="310" y="71"/>
                    </a:lnTo>
                    <a:lnTo>
                      <a:pt x="306" y="75"/>
                    </a:lnTo>
                    <a:lnTo>
                      <a:pt x="301" y="77"/>
                    </a:lnTo>
                    <a:lnTo>
                      <a:pt x="301" y="81"/>
                    </a:lnTo>
                    <a:lnTo>
                      <a:pt x="299" y="81"/>
                    </a:lnTo>
                    <a:lnTo>
                      <a:pt x="301" y="85"/>
                    </a:lnTo>
                    <a:lnTo>
                      <a:pt x="299" y="87"/>
                    </a:lnTo>
                    <a:lnTo>
                      <a:pt x="295" y="91"/>
                    </a:lnTo>
                    <a:lnTo>
                      <a:pt x="293" y="95"/>
                    </a:lnTo>
                    <a:lnTo>
                      <a:pt x="293" y="96"/>
                    </a:lnTo>
                    <a:lnTo>
                      <a:pt x="289" y="100"/>
                    </a:lnTo>
                    <a:lnTo>
                      <a:pt x="285" y="110"/>
                    </a:lnTo>
                    <a:lnTo>
                      <a:pt x="283" y="125"/>
                    </a:lnTo>
                    <a:lnTo>
                      <a:pt x="279" y="137"/>
                    </a:lnTo>
                    <a:lnTo>
                      <a:pt x="278" y="143"/>
                    </a:lnTo>
                    <a:lnTo>
                      <a:pt x="278" y="147"/>
                    </a:lnTo>
                    <a:lnTo>
                      <a:pt x="272" y="156"/>
                    </a:lnTo>
                    <a:lnTo>
                      <a:pt x="268" y="162"/>
                    </a:lnTo>
                    <a:lnTo>
                      <a:pt x="266" y="162"/>
                    </a:lnTo>
                    <a:lnTo>
                      <a:pt x="262" y="172"/>
                    </a:lnTo>
                    <a:lnTo>
                      <a:pt x="266" y="172"/>
                    </a:lnTo>
                    <a:lnTo>
                      <a:pt x="260" y="187"/>
                    </a:lnTo>
                    <a:lnTo>
                      <a:pt x="260" y="193"/>
                    </a:lnTo>
                    <a:lnTo>
                      <a:pt x="247" y="193"/>
                    </a:lnTo>
                    <a:lnTo>
                      <a:pt x="247" y="191"/>
                    </a:lnTo>
                    <a:lnTo>
                      <a:pt x="245" y="191"/>
                    </a:lnTo>
                    <a:lnTo>
                      <a:pt x="243" y="187"/>
                    </a:lnTo>
                    <a:lnTo>
                      <a:pt x="231" y="187"/>
                    </a:lnTo>
                    <a:lnTo>
                      <a:pt x="241" y="197"/>
                    </a:lnTo>
                    <a:lnTo>
                      <a:pt x="237" y="197"/>
                    </a:lnTo>
                    <a:lnTo>
                      <a:pt x="235" y="197"/>
                    </a:lnTo>
                    <a:lnTo>
                      <a:pt x="235" y="201"/>
                    </a:lnTo>
                    <a:lnTo>
                      <a:pt x="231" y="201"/>
                    </a:lnTo>
                    <a:lnTo>
                      <a:pt x="229" y="201"/>
                    </a:lnTo>
                    <a:lnTo>
                      <a:pt x="227" y="195"/>
                    </a:lnTo>
                    <a:lnTo>
                      <a:pt x="216" y="195"/>
                    </a:lnTo>
                    <a:lnTo>
                      <a:pt x="210" y="195"/>
                    </a:lnTo>
                    <a:lnTo>
                      <a:pt x="210" y="197"/>
                    </a:lnTo>
                    <a:lnTo>
                      <a:pt x="204" y="197"/>
                    </a:lnTo>
                    <a:lnTo>
                      <a:pt x="204" y="205"/>
                    </a:lnTo>
                    <a:lnTo>
                      <a:pt x="195" y="205"/>
                    </a:lnTo>
                    <a:lnTo>
                      <a:pt x="195" y="195"/>
                    </a:lnTo>
                    <a:lnTo>
                      <a:pt x="191" y="195"/>
                    </a:lnTo>
                    <a:lnTo>
                      <a:pt x="191" y="191"/>
                    </a:lnTo>
                    <a:lnTo>
                      <a:pt x="191" y="185"/>
                    </a:lnTo>
                    <a:lnTo>
                      <a:pt x="177" y="185"/>
                    </a:lnTo>
                    <a:lnTo>
                      <a:pt x="177" y="180"/>
                    </a:lnTo>
                    <a:lnTo>
                      <a:pt x="169" y="180"/>
                    </a:lnTo>
                    <a:lnTo>
                      <a:pt x="169" y="185"/>
                    </a:lnTo>
                    <a:lnTo>
                      <a:pt x="160" y="185"/>
                    </a:lnTo>
                    <a:lnTo>
                      <a:pt x="160" y="193"/>
                    </a:lnTo>
                    <a:lnTo>
                      <a:pt x="156" y="193"/>
                    </a:lnTo>
                    <a:lnTo>
                      <a:pt x="156" y="195"/>
                    </a:lnTo>
                    <a:lnTo>
                      <a:pt x="144" y="195"/>
                    </a:lnTo>
                    <a:lnTo>
                      <a:pt x="144" y="180"/>
                    </a:lnTo>
                    <a:lnTo>
                      <a:pt x="152" y="180"/>
                    </a:lnTo>
                    <a:lnTo>
                      <a:pt x="152" y="178"/>
                    </a:lnTo>
                    <a:lnTo>
                      <a:pt x="144" y="178"/>
                    </a:lnTo>
                    <a:lnTo>
                      <a:pt x="144" y="170"/>
                    </a:lnTo>
                    <a:lnTo>
                      <a:pt x="104" y="172"/>
                    </a:lnTo>
                    <a:lnTo>
                      <a:pt x="102" y="162"/>
                    </a:lnTo>
                    <a:lnTo>
                      <a:pt x="110" y="162"/>
                    </a:lnTo>
                    <a:lnTo>
                      <a:pt x="112" y="143"/>
                    </a:lnTo>
                    <a:lnTo>
                      <a:pt x="108" y="143"/>
                    </a:lnTo>
                    <a:lnTo>
                      <a:pt x="108" y="137"/>
                    </a:lnTo>
                    <a:lnTo>
                      <a:pt x="102" y="137"/>
                    </a:lnTo>
                    <a:lnTo>
                      <a:pt x="102" y="131"/>
                    </a:lnTo>
                    <a:lnTo>
                      <a:pt x="112" y="127"/>
                    </a:lnTo>
                    <a:lnTo>
                      <a:pt x="108" y="127"/>
                    </a:lnTo>
                    <a:lnTo>
                      <a:pt x="108" y="125"/>
                    </a:lnTo>
                    <a:lnTo>
                      <a:pt x="106" y="125"/>
                    </a:lnTo>
                    <a:lnTo>
                      <a:pt x="106" y="122"/>
                    </a:lnTo>
                    <a:lnTo>
                      <a:pt x="108" y="122"/>
                    </a:lnTo>
                    <a:lnTo>
                      <a:pt x="108" y="116"/>
                    </a:lnTo>
                    <a:lnTo>
                      <a:pt x="112" y="116"/>
                    </a:lnTo>
                    <a:lnTo>
                      <a:pt x="112" y="112"/>
                    </a:lnTo>
                    <a:lnTo>
                      <a:pt x="102" y="112"/>
                    </a:lnTo>
                    <a:lnTo>
                      <a:pt x="102" y="120"/>
                    </a:lnTo>
                    <a:lnTo>
                      <a:pt x="106" y="120"/>
                    </a:lnTo>
                    <a:lnTo>
                      <a:pt x="106" y="122"/>
                    </a:lnTo>
                    <a:lnTo>
                      <a:pt x="102" y="122"/>
                    </a:lnTo>
                    <a:lnTo>
                      <a:pt x="98" y="122"/>
                    </a:lnTo>
                    <a:lnTo>
                      <a:pt x="98" y="116"/>
                    </a:lnTo>
                    <a:lnTo>
                      <a:pt x="92" y="116"/>
                    </a:lnTo>
                    <a:lnTo>
                      <a:pt x="92" y="131"/>
                    </a:lnTo>
                    <a:lnTo>
                      <a:pt x="96" y="131"/>
                    </a:lnTo>
                    <a:lnTo>
                      <a:pt x="96" y="135"/>
                    </a:lnTo>
                    <a:lnTo>
                      <a:pt x="96" y="137"/>
                    </a:lnTo>
                    <a:lnTo>
                      <a:pt x="92" y="137"/>
                    </a:lnTo>
                    <a:lnTo>
                      <a:pt x="92" y="152"/>
                    </a:lnTo>
                    <a:lnTo>
                      <a:pt x="86" y="152"/>
                    </a:lnTo>
                    <a:lnTo>
                      <a:pt x="81" y="152"/>
                    </a:lnTo>
                    <a:lnTo>
                      <a:pt x="77" y="152"/>
                    </a:lnTo>
                    <a:lnTo>
                      <a:pt x="77" y="151"/>
                    </a:lnTo>
                    <a:lnTo>
                      <a:pt x="77" y="152"/>
                    </a:lnTo>
                    <a:lnTo>
                      <a:pt x="75" y="152"/>
                    </a:lnTo>
                    <a:lnTo>
                      <a:pt x="71" y="154"/>
                    </a:lnTo>
                    <a:lnTo>
                      <a:pt x="71" y="147"/>
                    </a:lnTo>
                    <a:lnTo>
                      <a:pt x="77" y="147"/>
                    </a:lnTo>
                    <a:lnTo>
                      <a:pt x="77" y="141"/>
                    </a:lnTo>
                    <a:lnTo>
                      <a:pt x="40" y="141"/>
                    </a:lnTo>
                    <a:lnTo>
                      <a:pt x="40" y="145"/>
                    </a:lnTo>
                    <a:lnTo>
                      <a:pt x="36" y="145"/>
                    </a:lnTo>
                    <a:lnTo>
                      <a:pt x="36" y="149"/>
                    </a:lnTo>
                    <a:lnTo>
                      <a:pt x="30" y="149"/>
                    </a:lnTo>
                    <a:lnTo>
                      <a:pt x="21" y="149"/>
                    </a:lnTo>
                    <a:lnTo>
                      <a:pt x="27" y="151"/>
                    </a:lnTo>
                    <a:lnTo>
                      <a:pt x="15" y="151"/>
                    </a:lnTo>
                    <a:lnTo>
                      <a:pt x="15" y="154"/>
                    </a:lnTo>
                    <a:lnTo>
                      <a:pt x="11" y="154"/>
                    </a:lnTo>
                    <a:lnTo>
                      <a:pt x="9" y="154"/>
                    </a:lnTo>
                    <a:lnTo>
                      <a:pt x="0" y="154"/>
                    </a:lnTo>
                    <a:lnTo>
                      <a:pt x="0" y="139"/>
                    </a:lnTo>
                    <a:lnTo>
                      <a:pt x="5" y="139"/>
                    </a:lnTo>
                    <a:lnTo>
                      <a:pt x="5" y="135"/>
                    </a:lnTo>
                    <a:lnTo>
                      <a:pt x="2" y="133"/>
                    </a:lnTo>
                    <a:lnTo>
                      <a:pt x="9" y="129"/>
                    </a:lnTo>
                    <a:lnTo>
                      <a:pt x="11" y="129"/>
                    </a:lnTo>
                    <a:lnTo>
                      <a:pt x="11" y="127"/>
                    </a:lnTo>
                    <a:lnTo>
                      <a:pt x="9" y="127"/>
                    </a:lnTo>
                    <a:lnTo>
                      <a:pt x="5" y="127"/>
                    </a:lnTo>
                    <a:lnTo>
                      <a:pt x="5" y="124"/>
                    </a:lnTo>
                    <a:lnTo>
                      <a:pt x="2" y="124"/>
                    </a:lnTo>
                    <a:lnTo>
                      <a:pt x="2" y="127"/>
                    </a:lnTo>
                    <a:lnTo>
                      <a:pt x="0" y="127"/>
                    </a:lnTo>
                    <a:lnTo>
                      <a:pt x="0" y="124"/>
                    </a:lnTo>
                    <a:lnTo>
                      <a:pt x="2" y="124"/>
                    </a:lnTo>
                    <a:lnTo>
                      <a:pt x="2" y="118"/>
                    </a:lnTo>
                    <a:lnTo>
                      <a:pt x="5" y="118"/>
                    </a:lnTo>
                    <a:lnTo>
                      <a:pt x="5" y="114"/>
                    </a:lnTo>
                    <a:lnTo>
                      <a:pt x="7" y="114"/>
                    </a:lnTo>
                    <a:lnTo>
                      <a:pt x="7" y="112"/>
                    </a:lnTo>
                    <a:lnTo>
                      <a:pt x="11" y="112"/>
                    </a:lnTo>
                    <a:lnTo>
                      <a:pt x="11" y="104"/>
                    </a:lnTo>
                    <a:lnTo>
                      <a:pt x="17" y="104"/>
                    </a:lnTo>
                    <a:lnTo>
                      <a:pt x="17" y="102"/>
                    </a:lnTo>
                    <a:lnTo>
                      <a:pt x="21" y="102"/>
                    </a:lnTo>
                    <a:lnTo>
                      <a:pt x="27" y="102"/>
                    </a:lnTo>
                    <a:lnTo>
                      <a:pt x="30" y="98"/>
                    </a:lnTo>
                    <a:lnTo>
                      <a:pt x="56" y="98"/>
                    </a:lnTo>
                    <a:lnTo>
                      <a:pt x="57" y="98"/>
                    </a:lnTo>
                    <a:lnTo>
                      <a:pt x="57" y="95"/>
                    </a:lnTo>
                    <a:lnTo>
                      <a:pt x="61" y="95"/>
                    </a:lnTo>
                    <a:lnTo>
                      <a:pt x="61" y="89"/>
                    </a:lnTo>
                    <a:lnTo>
                      <a:pt x="71" y="89"/>
                    </a:lnTo>
                    <a:lnTo>
                      <a:pt x="69" y="75"/>
                    </a:lnTo>
                    <a:lnTo>
                      <a:pt x="73" y="75"/>
                    </a:lnTo>
                    <a:lnTo>
                      <a:pt x="73" y="73"/>
                    </a:lnTo>
                    <a:lnTo>
                      <a:pt x="69" y="73"/>
                    </a:lnTo>
                    <a:lnTo>
                      <a:pt x="69" y="58"/>
                    </a:lnTo>
                    <a:lnTo>
                      <a:pt x="59" y="58"/>
                    </a:lnTo>
                    <a:lnTo>
                      <a:pt x="59" y="48"/>
                    </a:lnTo>
                    <a:lnTo>
                      <a:pt x="67" y="48"/>
                    </a:lnTo>
                    <a:lnTo>
                      <a:pt x="77" y="58"/>
                    </a:lnTo>
                    <a:lnTo>
                      <a:pt x="79" y="54"/>
                    </a:lnTo>
                    <a:lnTo>
                      <a:pt x="83" y="54"/>
                    </a:lnTo>
                    <a:lnTo>
                      <a:pt x="83" y="50"/>
                    </a:lnTo>
                    <a:lnTo>
                      <a:pt x="85" y="50"/>
                    </a:lnTo>
                    <a:lnTo>
                      <a:pt x="85" y="58"/>
                    </a:lnTo>
                    <a:lnTo>
                      <a:pt x="98" y="56"/>
                    </a:lnTo>
                    <a:lnTo>
                      <a:pt x="185" y="56"/>
                    </a:lnTo>
                    <a:lnTo>
                      <a:pt x="185" y="37"/>
                    </a:lnTo>
                    <a:lnTo>
                      <a:pt x="200" y="37"/>
                    </a:lnTo>
                    <a:lnTo>
                      <a:pt x="204" y="37"/>
                    </a:lnTo>
                    <a:lnTo>
                      <a:pt x="210" y="37"/>
                    </a:lnTo>
                    <a:lnTo>
                      <a:pt x="210" y="54"/>
                    </a:lnTo>
                    <a:lnTo>
                      <a:pt x="214" y="54"/>
                    </a:lnTo>
                    <a:lnTo>
                      <a:pt x="216" y="54"/>
                    </a:lnTo>
                    <a:lnTo>
                      <a:pt x="220" y="54"/>
                    </a:lnTo>
                    <a:lnTo>
                      <a:pt x="220" y="52"/>
                    </a:lnTo>
                    <a:lnTo>
                      <a:pt x="223" y="52"/>
                    </a:lnTo>
                    <a:lnTo>
                      <a:pt x="225" y="52"/>
                    </a:lnTo>
                    <a:lnTo>
                      <a:pt x="235" y="52"/>
                    </a:lnTo>
                    <a:lnTo>
                      <a:pt x="235" y="48"/>
                    </a:lnTo>
                    <a:lnTo>
                      <a:pt x="241" y="48"/>
                    </a:lnTo>
                    <a:lnTo>
                      <a:pt x="241" y="42"/>
                    </a:lnTo>
                    <a:lnTo>
                      <a:pt x="254" y="42"/>
                    </a:lnTo>
                    <a:lnTo>
                      <a:pt x="251" y="58"/>
                    </a:lnTo>
                    <a:lnTo>
                      <a:pt x="266" y="50"/>
                    </a:lnTo>
                    <a:lnTo>
                      <a:pt x="272" y="50"/>
                    </a:lnTo>
                    <a:lnTo>
                      <a:pt x="281" y="48"/>
                    </a:lnTo>
                    <a:lnTo>
                      <a:pt x="281" y="44"/>
                    </a:lnTo>
                    <a:lnTo>
                      <a:pt x="279" y="44"/>
                    </a:lnTo>
                    <a:lnTo>
                      <a:pt x="279" y="41"/>
                    </a:lnTo>
                    <a:lnTo>
                      <a:pt x="279" y="39"/>
                    </a:lnTo>
                    <a:lnTo>
                      <a:pt x="285" y="35"/>
                    </a:lnTo>
                    <a:lnTo>
                      <a:pt x="287" y="39"/>
                    </a:lnTo>
                    <a:lnTo>
                      <a:pt x="295" y="35"/>
                    </a:lnTo>
                    <a:lnTo>
                      <a:pt x="295" y="31"/>
                    </a:lnTo>
                    <a:lnTo>
                      <a:pt x="285" y="35"/>
                    </a:lnTo>
                    <a:lnTo>
                      <a:pt x="285" y="29"/>
                    </a:lnTo>
                    <a:lnTo>
                      <a:pt x="285" y="25"/>
                    </a:lnTo>
                    <a:lnTo>
                      <a:pt x="287" y="25"/>
                    </a:lnTo>
                    <a:lnTo>
                      <a:pt x="287" y="23"/>
                    </a:lnTo>
                    <a:lnTo>
                      <a:pt x="312" y="21"/>
                    </a:lnTo>
                    <a:lnTo>
                      <a:pt x="318" y="21"/>
                    </a:lnTo>
                    <a:lnTo>
                      <a:pt x="322" y="21"/>
                    </a:lnTo>
                    <a:lnTo>
                      <a:pt x="326" y="21"/>
                    </a:lnTo>
                    <a:lnTo>
                      <a:pt x="328" y="35"/>
                    </a:lnTo>
                    <a:lnTo>
                      <a:pt x="328" y="37"/>
                    </a:lnTo>
                    <a:lnTo>
                      <a:pt x="332" y="37"/>
                    </a:lnTo>
                    <a:lnTo>
                      <a:pt x="328" y="35"/>
                    </a:lnTo>
                    <a:lnTo>
                      <a:pt x="328" y="31"/>
                    </a:lnTo>
                    <a:lnTo>
                      <a:pt x="332" y="31"/>
                    </a:lnTo>
                    <a:lnTo>
                      <a:pt x="332" y="27"/>
                    </a:lnTo>
                    <a:lnTo>
                      <a:pt x="332" y="25"/>
                    </a:lnTo>
                    <a:lnTo>
                      <a:pt x="337" y="25"/>
                    </a:lnTo>
                    <a:lnTo>
                      <a:pt x="341" y="25"/>
                    </a:lnTo>
                    <a:lnTo>
                      <a:pt x="341" y="31"/>
                    </a:lnTo>
                    <a:lnTo>
                      <a:pt x="353" y="33"/>
                    </a:lnTo>
                    <a:lnTo>
                      <a:pt x="353" y="37"/>
                    </a:lnTo>
                    <a:lnTo>
                      <a:pt x="357" y="37"/>
                    </a:lnTo>
                    <a:lnTo>
                      <a:pt x="357" y="42"/>
                    </a:lnTo>
                    <a:lnTo>
                      <a:pt x="357" y="66"/>
                    </a:lnTo>
                    <a:lnTo>
                      <a:pt x="362" y="64"/>
                    </a:lnTo>
                    <a:lnTo>
                      <a:pt x="370" y="58"/>
                    </a:lnTo>
                    <a:lnTo>
                      <a:pt x="376" y="58"/>
                    </a:lnTo>
                    <a:lnTo>
                      <a:pt x="376" y="41"/>
                    </a:lnTo>
                    <a:lnTo>
                      <a:pt x="378" y="39"/>
                    </a:lnTo>
                    <a:lnTo>
                      <a:pt x="378" y="27"/>
                    </a:lnTo>
                    <a:lnTo>
                      <a:pt x="384" y="27"/>
                    </a:lnTo>
                    <a:lnTo>
                      <a:pt x="384" y="23"/>
                    </a:lnTo>
                    <a:lnTo>
                      <a:pt x="384" y="21"/>
                    </a:lnTo>
                    <a:lnTo>
                      <a:pt x="391" y="17"/>
                    </a:lnTo>
                    <a:lnTo>
                      <a:pt x="399" y="13"/>
                    </a:lnTo>
                    <a:lnTo>
                      <a:pt x="403" y="12"/>
                    </a:lnTo>
                    <a:lnTo>
                      <a:pt x="424" y="23"/>
                    </a:lnTo>
                    <a:lnTo>
                      <a:pt x="422" y="27"/>
                    </a:lnTo>
                    <a:lnTo>
                      <a:pt x="426" y="27"/>
                    </a:lnTo>
                    <a:lnTo>
                      <a:pt x="426" y="29"/>
                    </a:lnTo>
                    <a:lnTo>
                      <a:pt x="428" y="29"/>
                    </a:lnTo>
                    <a:lnTo>
                      <a:pt x="428" y="33"/>
                    </a:lnTo>
                    <a:lnTo>
                      <a:pt x="432" y="33"/>
                    </a:lnTo>
                    <a:lnTo>
                      <a:pt x="432" y="35"/>
                    </a:lnTo>
                    <a:lnTo>
                      <a:pt x="434" y="35"/>
                    </a:lnTo>
                    <a:lnTo>
                      <a:pt x="438" y="35"/>
                    </a:lnTo>
                    <a:lnTo>
                      <a:pt x="442" y="35"/>
                    </a:lnTo>
                    <a:lnTo>
                      <a:pt x="444" y="35"/>
                    </a:lnTo>
                    <a:lnTo>
                      <a:pt x="447" y="35"/>
                    </a:lnTo>
                    <a:lnTo>
                      <a:pt x="451" y="33"/>
                    </a:lnTo>
                    <a:lnTo>
                      <a:pt x="453" y="33"/>
                    </a:lnTo>
                    <a:lnTo>
                      <a:pt x="453" y="29"/>
                    </a:lnTo>
                    <a:lnTo>
                      <a:pt x="457" y="29"/>
                    </a:lnTo>
                    <a:lnTo>
                      <a:pt x="457" y="25"/>
                    </a:lnTo>
                    <a:lnTo>
                      <a:pt x="459" y="23"/>
                    </a:lnTo>
                    <a:lnTo>
                      <a:pt x="465" y="15"/>
                    </a:lnTo>
                    <a:lnTo>
                      <a:pt x="465" y="13"/>
                    </a:lnTo>
                    <a:lnTo>
                      <a:pt x="469" y="13"/>
                    </a:lnTo>
                    <a:lnTo>
                      <a:pt x="472" y="13"/>
                    </a:lnTo>
                    <a:lnTo>
                      <a:pt x="472" y="10"/>
                    </a:lnTo>
                    <a:lnTo>
                      <a:pt x="474" y="10"/>
                    </a:lnTo>
                    <a:lnTo>
                      <a:pt x="478" y="10"/>
                    </a:lnTo>
                    <a:lnTo>
                      <a:pt x="482" y="10"/>
                    </a:lnTo>
                    <a:lnTo>
                      <a:pt x="484" y="10"/>
                    </a:lnTo>
                    <a:lnTo>
                      <a:pt x="488" y="10"/>
                    </a:lnTo>
                    <a:lnTo>
                      <a:pt x="490" y="6"/>
                    </a:lnTo>
                    <a:lnTo>
                      <a:pt x="494" y="6"/>
                    </a:lnTo>
                    <a:lnTo>
                      <a:pt x="498" y="6"/>
                    </a:lnTo>
                    <a:lnTo>
                      <a:pt x="500" y="4"/>
                    </a:lnTo>
                    <a:lnTo>
                      <a:pt x="505" y="4"/>
                    </a:lnTo>
                    <a:lnTo>
                      <a:pt x="505" y="6"/>
                    </a:lnTo>
                    <a:lnTo>
                      <a:pt x="513" y="0"/>
                    </a:lnTo>
                    <a:lnTo>
                      <a:pt x="515" y="0"/>
                    </a:lnTo>
                    <a:lnTo>
                      <a:pt x="515" y="4"/>
                    </a:lnTo>
                    <a:lnTo>
                      <a:pt x="509" y="6"/>
                    </a:lnTo>
                    <a:lnTo>
                      <a:pt x="509" y="10"/>
                    </a:lnTo>
                    <a:lnTo>
                      <a:pt x="513" y="10"/>
                    </a:lnTo>
                    <a:lnTo>
                      <a:pt x="513" y="12"/>
                    </a:lnTo>
                    <a:lnTo>
                      <a:pt x="515" y="15"/>
                    </a:lnTo>
                    <a:lnTo>
                      <a:pt x="515" y="19"/>
                    </a:lnTo>
                    <a:lnTo>
                      <a:pt x="519" y="19"/>
                    </a:lnTo>
                    <a:lnTo>
                      <a:pt x="523" y="19"/>
                    </a:lnTo>
                    <a:lnTo>
                      <a:pt x="525" y="19"/>
                    </a:lnTo>
                    <a:lnTo>
                      <a:pt x="528" y="19"/>
                    </a:lnTo>
                    <a:lnTo>
                      <a:pt x="530" y="17"/>
                    </a:lnTo>
                    <a:lnTo>
                      <a:pt x="534" y="17"/>
                    </a:lnTo>
                    <a:lnTo>
                      <a:pt x="538" y="17"/>
                    </a:lnTo>
                    <a:lnTo>
                      <a:pt x="540" y="21"/>
                    </a:lnTo>
                    <a:lnTo>
                      <a:pt x="548" y="21"/>
                    </a:lnTo>
                    <a:lnTo>
                      <a:pt x="550" y="25"/>
                    </a:lnTo>
                    <a:lnTo>
                      <a:pt x="554" y="23"/>
                    </a:lnTo>
                    <a:lnTo>
                      <a:pt x="555" y="27"/>
                    </a:lnTo>
                    <a:lnTo>
                      <a:pt x="559" y="27"/>
                    </a:lnTo>
                    <a:lnTo>
                      <a:pt x="563" y="27"/>
                    </a:lnTo>
                    <a:lnTo>
                      <a:pt x="573" y="27"/>
                    </a:lnTo>
                    <a:lnTo>
                      <a:pt x="575" y="31"/>
                    </a:lnTo>
                    <a:lnTo>
                      <a:pt x="579" y="29"/>
                    </a:lnTo>
                    <a:lnTo>
                      <a:pt x="581" y="29"/>
                    </a:lnTo>
                    <a:lnTo>
                      <a:pt x="579" y="27"/>
                    </a:lnTo>
                    <a:lnTo>
                      <a:pt x="596" y="17"/>
                    </a:lnTo>
                    <a:lnTo>
                      <a:pt x="600" y="17"/>
                    </a:lnTo>
                    <a:lnTo>
                      <a:pt x="600" y="13"/>
                    </a:lnTo>
                    <a:lnTo>
                      <a:pt x="604" y="13"/>
                    </a:lnTo>
                    <a:lnTo>
                      <a:pt x="606" y="12"/>
                    </a:lnTo>
                    <a:lnTo>
                      <a:pt x="610" y="12"/>
                    </a:lnTo>
                    <a:lnTo>
                      <a:pt x="611" y="12"/>
                    </a:lnTo>
                    <a:lnTo>
                      <a:pt x="619" y="10"/>
                    </a:lnTo>
                    <a:lnTo>
                      <a:pt x="621" y="13"/>
                    </a:lnTo>
                    <a:lnTo>
                      <a:pt x="625" y="13"/>
                    </a:lnTo>
                    <a:lnTo>
                      <a:pt x="631" y="17"/>
                    </a:lnTo>
                    <a:lnTo>
                      <a:pt x="635" y="19"/>
                    </a:lnTo>
                    <a:lnTo>
                      <a:pt x="639" y="19"/>
                    </a:lnTo>
                    <a:lnTo>
                      <a:pt x="640" y="19"/>
                    </a:lnTo>
                    <a:lnTo>
                      <a:pt x="644" y="23"/>
                    </a:lnTo>
                    <a:lnTo>
                      <a:pt x="646" y="23"/>
                    </a:lnTo>
                    <a:lnTo>
                      <a:pt x="650" y="23"/>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91" name="Freeform 86"/>
              <p:cNvSpPr>
                <a:spLocks/>
              </p:cNvSpPr>
              <p:nvPr/>
            </p:nvSpPr>
            <p:spPr bwMode="auto">
              <a:xfrm>
                <a:off x="2991" y="1004"/>
                <a:ext cx="654" cy="205"/>
              </a:xfrm>
              <a:custGeom>
                <a:avLst/>
                <a:gdLst>
                  <a:gd name="T0" fmla="*/ 639 w 654"/>
                  <a:gd name="T1" fmla="*/ 39 h 205"/>
                  <a:gd name="T2" fmla="*/ 629 w 654"/>
                  <a:gd name="T3" fmla="*/ 48 h 205"/>
                  <a:gd name="T4" fmla="*/ 623 w 654"/>
                  <a:gd name="T5" fmla="*/ 39 h 205"/>
                  <a:gd name="T6" fmla="*/ 613 w 654"/>
                  <a:gd name="T7" fmla="*/ 54 h 205"/>
                  <a:gd name="T8" fmla="*/ 604 w 654"/>
                  <a:gd name="T9" fmla="*/ 64 h 205"/>
                  <a:gd name="T10" fmla="*/ 598 w 654"/>
                  <a:gd name="T11" fmla="*/ 89 h 205"/>
                  <a:gd name="T12" fmla="*/ 590 w 654"/>
                  <a:gd name="T13" fmla="*/ 116 h 205"/>
                  <a:gd name="T14" fmla="*/ 573 w 654"/>
                  <a:gd name="T15" fmla="*/ 104 h 205"/>
                  <a:gd name="T16" fmla="*/ 561 w 654"/>
                  <a:gd name="T17" fmla="*/ 98 h 205"/>
                  <a:gd name="T18" fmla="*/ 515 w 654"/>
                  <a:gd name="T19" fmla="*/ 122 h 205"/>
                  <a:gd name="T20" fmla="*/ 482 w 654"/>
                  <a:gd name="T21" fmla="*/ 110 h 205"/>
                  <a:gd name="T22" fmla="*/ 467 w 654"/>
                  <a:gd name="T23" fmla="*/ 106 h 205"/>
                  <a:gd name="T24" fmla="*/ 451 w 654"/>
                  <a:gd name="T25" fmla="*/ 106 h 205"/>
                  <a:gd name="T26" fmla="*/ 420 w 654"/>
                  <a:gd name="T27" fmla="*/ 98 h 205"/>
                  <a:gd name="T28" fmla="*/ 401 w 654"/>
                  <a:gd name="T29" fmla="*/ 89 h 205"/>
                  <a:gd name="T30" fmla="*/ 386 w 654"/>
                  <a:gd name="T31" fmla="*/ 93 h 205"/>
                  <a:gd name="T32" fmla="*/ 364 w 654"/>
                  <a:gd name="T33" fmla="*/ 102 h 205"/>
                  <a:gd name="T34" fmla="*/ 349 w 654"/>
                  <a:gd name="T35" fmla="*/ 89 h 205"/>
                  <a:gd name="T36" fmla="*/ 349 w 654"/>
                  <a:gd name="T37" fmla="*/ 81 h 205"/>
                  <a:gd name="T38" fmla="*/ 301 w 654"/>
                  <a:gd name="T39" fmla="*/ 77 h 205"/>
                  <a:gd name="T40" fmla="*/ 289 w 654"/>
                  <a:gd name="T41" fmla="*/ 100 h 205"/>
                  <a:gd name="T42" fmla="*/ 266 w 654"/>
                  <a:gd name="T43" fmla="*/ 162 h 205"/>
                  <a:gd name="T44" fmla="*/ 243 w 654"/>
                  <a:gd name="T45" fmla="*/ 187 h 205"/>
                  <a:gd name="T46" fmla="*/ 227 w 654"/>
                  <a:gd name="T47" fmla="*/ 195 h 205"/>
                  <a:gd name="T48" fmla="*/ 191 w 654"/>
                  <a:gd name="T49" fmla="*/ 195 h 205"/>
                  <a:gd name="T50" fmla="*/ 160 w 654"/>
                  <a:gd name="T51" fmla="*/ 193 h 205"/>
                  <a:gd name="T52" fmla="*/ 144 w 654"/>
                  <a:gd name="T53" fmla="*/ 170 h 205"/>
                  <a:gd name="T54" fmla="*/ 102 w 654"/>
                  <a:gd name="T55" fmla="*/ 131 h 205"/>
                  <a:gd name="T56" fmla="*/ 112 w 654"/>
                  <a:gd name="T57" fmla="*/ 116 h 205"/>
                  <a:gd name="T58" fmla="*/ 98 w 654"/>
                  <a:gd name="T59" fmla="*/ 116 h 205"/>
                  <a:gd name="T60" fmla="*/ 86 w 654"/>
                  <a:gd name="T61" fmla="*/ 152 h 205"/>
                  <a:gd name="T62" fmla="*/ 77 w 654"/>
                  <a:gd name="T63" fmla="*/ 147 h 205"/>
                  <a:gd name="T64" fmla="*/ 27 w 654"/>
                  <a:gd name="T65" fmla="*/ 151 h 205"/>
                  <a:gd name="T66" fmla="*/ 5 w 654"/>
                  <a:gd name="T67" fmla="*/ 135 h 205"/>
                  <a:gd name="T68" fmla="*/ 2 w 654"/>
                  <a:gd name="T69" fmla="*/ 124 h 205"/>
                  <a:gd name="T70" fmla="*/ 7 w 654"/>
                  <a:gd name="T71" fmla="*/ 114 h 205"/>
                  <a:gd name="T72" fmla="*/ 30 w 654"/>
                  <a:gd name="T73" fmla="*/ 98 h 205"/>
                  <a:gd name="T74" fmla="*/ 73 w 654"/>
                  <a:gd name="T75" fmla="*/ 75 h 205"/>
                  <a:gd name="T76" fmla="*/ 79 w 654"/>
                  <a:gd name="T77" fmla="*/ 54 h 205"/>
                  <a:gd name="T78" fmla="*/ 200 w 654"/>
                  <a:gd name="T79" fmla="*/ 37 h 205"/>
                  <a:gd name="T80" fmla="*/ 223 w 654"/>
                  <a:gd name="T81" fmla="*/ 52 h 205"/>
                  <a:gd name="T82" fmla="*/ 266 w 654"/>
                  <a:gd name="T83" fmla="*/ 50 h 205"/>
                  <a:gd name="T84" fmla="*/ 287 w 654"/>
                  <a:gd name="T85" fmla="*/ 39 h 205"/>
                  <a:gd name="T86" fmla="*/ 312 w 654"/>
                  <a:gd name="T87" fmla="*/ 21 h 205"/>
                  <a:gd name="T88" fmla="*/ 328 w 654"/>
                  <a:gd name="T89" fmla="*/ 31 h 205"/>
                  <a:gd name="T90" fmla="*/ 353 w 654"/>
                  <a:gd name="T91" fmla="*/ 37 h 205"/>
                  <a:gd name="T92" fmla="*/ 378 w 654"/>
                  <a:gd name="T93" fmla="*/ 39 h 205"/>
                  <a:gd name="T94" fmla="*/ 424 w 654"/>
                  <a:gd name="T95" fmla="*/ 23 h 205"/>
                  <a:gd name="T96" fmla="*/ 434 w 654"/>
                  <a:gd name="T97" fmla="*/ 35 h 205"/>
                  <a:gd name="T98" fmla="*/ 457 w 654"/>
                  <a:gd name="T99" fmla="*/ 29 h 205"/>
                  <a:gd name="T100" fmla="*/ 474 w 654"/>
                  <a:gd name="T101" fmla="*/ 10 h 205"/>
                  <a:gd name="T102" fmla="*/ 500 w 654"/>
                  <a:gd name="T103" fmla="*/ 4 h 205"/>
                  <a:gd name="T104" fmla="*/ 513 w 654"/>
                  <a:gd name="T105" fmla="*/ 10 h 205"/>
                  <a:gd name="T106" fmla="*/ 530 w 654"/>
                  <a:gd name="T107" fmla="*/ 17 h 205"/>
                  <a:gd name="T108" fmla="*/ 559 w 654"/>
                  <a:gd name="T109" fmla="*/ 27 h 205"/>
                  <a:gd name="T110" fmla="*/ 600 w 654"/>
                  <a:gd name="T111" fmla="*/ 17 h 205"/>
                  <a:gd name="T112" fmla="*/ 625 w 654"/>
                  <a:gd name="T113" fmla="*/ 13 h 20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54"/>
                  <a:gd name="T172" fmla="*/ 0 h 205"/>
                  <a:gd name="T173" fmla="*/ 654 w 654"/>
                  <a:gd name="T174" fmla="*/ 205 h 20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54" h="205">
                    <a:moveTo>
                      <a:pt x="650" y="23"/>
                    </a:moveTo>
                    <a:lnTo>
                      <a:pt x="654" y="35"/>
                    </a:lnTo>
                    <a:lnTo>
                      <a:pt x="648" y="35"/>
                    </a:lnTo>
                    <a:lnTo>
                      <a:pt x="644" y="35"/>
                    </a:lnTo>
                    <a:lnTo>
                      <a:pt x="640" y="35"/>
                    </a:lnTo>
                    <a:lnTo>
                      <a:pt x="644" y="39"/>
                    </a:lnTo>
                    <a:lnTo>
                      <a:pt x="640" y="39"/>
                    </a:lnTo>
                    <a:lnTo>
                      <a:pt x="639" y="39"/>
                    </a:lnTo>
                    <a:lnTo>
                      <a:pt x="635" y="39"/>
                    </a:lnTo>
                    <a:lnTo>
                      <a:pt x="631" y="41"/>
                    </a:lnTo>
                    <a:lnTo>
                      <a:pt x="635" y="41"/>
                    </a:lnTo>
                    <a:lnTo>
                      <a:pt x="639" y="48"/>
                    </a:lnTo>
                    <a:lnTo>
                      <a:pt x="639" y="50"/>
                    </a:lnTo>
                    <a:lnTo>
                      <a:pt x="635" y="48"/>
                    </a:lnTo>
                    <a:lnTo>
                      <a:pt x="633" y="48"/>
                    </a:lnTo>
                    <a:lnTo>
                      <a:pt x="629" y="48"/>
                    </a:lnTo>
                    <a:lnTo>
                      <a:pt x="633" y="44"/>
                    </a:lnTo>
                    <a:lnTo>
                      <a:pt x="629" y="44"/>
                    </a:lnTo>
                    <a:lnTo>
                      <a:pt x="629" y="41"/>
                    </a:lnTo>
                    <a:lnTo>
                      <a:pt x="629" y="39"/>
                    </a:lnTo>
                    <a:lnTo>
                      <a:pt x="629" y="35"/>
                    </a:lnTo>
                    <a:lnTo>
                      <a:pt x="625" y="35"/>
                    </a:lnTo>
                    <a:lnTo>
                      <a:pt x="623" y="35"/>
                    </a:lnTo>
                    <a:lnTo>
                      <a:pt x="623" y="39"/>
                    </a:lnTo>
                    <a:lnTo>
                      <a:pt x="623" y="42"/>
                    </a:lnTo>
                    <a:lnTo>
                      <a:pt x="625" y="41"/>
                    </a:lnTo>
                    <a:lnTo>
                      <a:pt x="629" y="50"/>
                    </a:lnTo>
                    <a:lnTo>
                      <a:pt x="629" y="54"/>
                    </a:lnTo>
                    <a:lnTo>
                      <a:pt x="623" y="58"/>
                    </a:lnTo>
                    <a:lnTo>
                      <a:pt x="619" y="54"/>
                    </a:lnTo>
                    <a:lnTo>
                      <a:pt x="617" y="58"/>
                    </a:lnTo>
                    <a:lnTo>
                      <a:pt x="613" y="54"/>
                    </a:lnTo>
                    <a:lnTo>
                      <a:pt x="613" y="50"/>
                    </a:lnTo>
                    <a:lnTo>
                      <a:pt x="610" y="48"/>
                    </a:lnTo>
                    <a:lnTo>
                      <a:pt x="610" y="50"/>
                    </a:lnTo>
                    <a:lnTo>
                      <a:pt x="604" y="48"/>
                    </a:lnTo>
                    <a:lnTo>
                      <a:pt x="604" y="58"/>
                    </a:lnTo>
                    <a:lnTo>
                      <a:pt x="600" y="58"/>
                    </a:lnTo>
                    <a:lnTo>
                      <a:pt x="600" y="60"/>
                    </a:lnTo>
                    <a:lnTo>
                      <a:pt x="604" y="64"/>
                    </a:lnTo>
                    <a:lnTo>
                      <a:pt x="600" y="64"/>
                    </a:lnTo>
                    <a:lnTo>
                      <a:pt x="602" y="68"/>
                    </a:lnTo>
                    <a:lnTo>
                      <a:pt x="598" y="69"/>
                    </a:lnTo>
                    <a:lnTo>
                      <a:pt x="604" y="73"/>
                    </a:lnTo>
                    <a:lnTo>
                      <a:pt x="604" y="75"/>
                    </a:lnTo>
                    <a:lnTo>
                      <a:pt x="604" y="79"/>
                    </a:lnTo>
                    <a:lnTo>
                      <a:pt x="602" y="83"/>
                    </a:lnTo>
                    <a:lnTo>
                      <a:pt x="598" y="89"/>
                    </a:lnTo>
                    <a:lnTo>
                      <a:pt x="596" y="95"/>
                    </a:lnTo>
                    <a:lnTo>
                      <a:pt x="602" y="98"/>
                    </a:lnTo>
                    <a:lnTo>
                      <a:pt x="598" y="100"/>
                    </a:lnTo>
                    <a:lnTo>
                      <a:pt x="598" y="104"/>
                    </a:lnTo>
                    <a:lnTo>
                      <a:pt x="596" y="110"/>
                    </a:lnTo>
                    <a:lnTo>
                      <a:pt x="592" y="114"/>
                    </a:lnTo>
                    <a:lnTo>
                      <a:pt x="592" y="110"/>
                    </a:lnTo>
                    <a:lnTo>
                      <a:pt x="590" y="116"/>
                    </a:lnTo>
                    <a:lnTo>
                      <a:pt x="588" y="114"/>
                    </a:lnTo>
                    <a:lnTo>
                      <a:pt x="586" y="114"/>
                    </a:lnTo>
                    <a:lnTo>
                      <a:pt x="583" y="114"/>
                    </a:lnTo>
                    <a:lnTo>
                      <a:pt x="581" y="108"/>
                    </a:lnTo>
                    <a:lnTo>
                      <a:pt x="577" y="100"/>
                    </a:lnTo>
                    <a:lnTo>
                      <a:pt x="577" y="98"/>
                    </a:lnTo>
                    <a:lnTo>
                      <a:pt x="573" y="100"/>
                    </a:lnTo>
                    <a:lnTo>
                      <a:pt x="573" y="104"/>
                    </a:lnTo>
                    <a:lnTo>
                      <a:pt x="573" y="110"/>
                    </a:lnTo>
                    <a:lnTo>
                      <a:pt x="573" y="114"/>
                    </a:lnTo>
                    <a:lnTo>
                      <a:pt x="571" y="110"/>
                    </a:lnTo>
                    <a:lnTo>
                      <a:pt x="563" y="108"/>
                    </a:lnTo>
                    <a:lnTo>
                      <a:pt x="561" y="108"/>
                    </a:lnTo>
                    <a:lnTo>
                      <a:pt x="561" y="104"/>
                    </a:lnTo>
                    <a:lnTo>
                      <a:pt x="561" y="102"/>
                    </a:lnTo>
                    <a:lnTo>
                      <a:pt x="561" y="98"/>
                    </a:lnTo>
                    <a:lnTo>
                      <a:pt x="557" y="93"/>
                    </a:lnTo>
                    <a:lnTo>
                      <a:pt x="557" y="87"/>
                    </a:lnTo>
                    <a:lnTo>
                      <a:pt x="557" y="83"/>
                    </a:lnTo>
                    <a:lnTo>
                      <a:pt x="554" y="79"/>
                    </a:lnTo>
                    <a:lnTo>
                      <a:pt x="552" y="73"/>
                    </a:lnTo>
                    <a:lnTo>
                      <a:pt x="548" y="73"/>
                    </a:lnTo>
                    <a:lnTo>
                      <a:pt x="542" y="81"/>
                    </a:lnTo>
                    <a:lnTo>
                      <a:pt x="515" y="122"/>
                    </a:lnTo>
                    <a:lnTo>
                      <a:pt x="507" y="122"/>
                    </a:lnTo>
                    <a:lnTo>
                      <a:pt x="505" y="118"/>
                    </a:lnTo>
                    <a:lnTo>
                      <a:pt x="486" y="116"/>
                    </a:lnTo>
                    <a:lnTo>
                      <a:pt x="482" y="118"/>
                    </a:lnTo>
                    <a:lnTo>
                      <a:pt x="480" y="116"/>
                    </a:lnTo>
                    <a:lnTo>
                      <a:pt x="482" y="116"/>
                    </a:lnTo>
                    <a:lnTo>
                      <a:pt x="482" y="112"/>
                    </a:lnTo>
                    <a:lnTo>
                      <a:pt x="482" y="110"/>
                    </a:lnTo>
                    <a:lnTo>
                      <a:pt x="486" y="108"/>
                    </a:lnTo>
                    <a:lnTo>
                      <a:pt x="482" y="102"/>
                    </a:lnTo>
                    <a:lnTo>
                      <a:pt x="480" y="100"/>
                    </a:lnTo>
                    <a:lnTo>
                      <a:pt x="476" y="102"/>
                    </a:lnTo>
                    <a:lnTo>
                      <a:pt x="474" y="106"/>
                    </a:lnTo>
                    <a:lnTo>
                      <a:pt x="471" y="106"/>
                    </a:lnTo>
                    <a:lnTo>
                      <a:pt x="471" y="102"/>
                    </a:lnTo>
                    <a:lnTo>
                      <a:pt x="467" y="106"/>
                    </a:lnTo>
                    <a:lnTo>
                      <a:pt x="465" y="106"/>
                    </a:lnTo>
                    <a:lnTo>
                      <a:pt x="465" y="102"/>
                    </a:lnTo>
                    <a:lnTo>
                      <a:pt x="465" y="106"/>
                    </a:lnTo>
                    <a:lnTo>
                      <a:pt x="461" y="106"/>
                    </a:lnTo>
                    <a:lnTo>
                      <a:pt x="457" y="110"/>
                    </a:lnTo>
                    <a:lnTo>
                      <a:pt x="455" y="110"/>
                    </a:lnTo>
                    <a:lnTo>
                      <a:pt x="455" y="106"/>
                    </a:lnTo>
                    <a:lnTo>
                      <a:pt x="451" y="106"/>
                    </a:lnTo>
                    <a:lnTo>
                      <a:pt x="451" y="104"/>
                    </a:lnTo>
                    <a:lnTo>
                      <a:pt x="449" y="104"/>
                    </a:lnTo>
                    <a:lnTo>
                      <a:pt x="442" y="104"/>
                    </a:lnTo>
                    <a:lnTo>
                      <a:pt x="442" y="100"/>
                    </a:lnTo>
                    <a:lnTo>
                      <a:pt x="436" y="100"/>
                    </a:lnTo>
                    <a:lnTo>
                      <a:pt x="432" y="98"/>
                    </a:lnTo>
                    <a:lnTo>
                      <a:pt x="426" y="98"/>
                    </a:lnTo>
                    <a:lnTo>
                      <a:pt x="420" y="98"/>
                    </a:lnTo>
                    <a:lnTo>
                      <a:pt x="415" y="95"/>
                    </a:lnTo>
                    <a:lnTo>
                      <a:pt x="417" y="95"/>
                    </a:lnTo>
                    <a:lnTo>
                      <a:pt x="411" y="95"/>
                    </a:lnTo>
                    <a:lnTo>
                      <a:pt x="411" y="93"/>
                    </a:lnTo>
                    <a:lnTo>
                      <a:pt x="407" y="93"/>
                    </a:lnTo>
                    <a:lnTo>
                      <a:pt x="407" y="89"/>
                    </a:lnTo>
                    <a:lnTo>
                      <a:pt x="401" y="93"/>
                    </a:lnTo>
                    <a:lnTo>
                      <a:pt x="401" y="89"/>
                    </a:lnTo>
                    <a:lnTo>
                      <a:pt x="399" y="89"/>
                    </a:lnTo>
                    <a:lnTo>
                      <a:pt x="399" y="93"/>
                    </a:lnTo>
                    <a:lnTo>
                      <a:pt x="395" y="93"/>
                    </a:lnTo>
                    <a:lnTo>
                      <a:pt x="391" y="93"/>
                    </a:lnTo>
                    <a:lnTo>
                      <a:pt x="391" y="95"/>
                    </a:lnTo>
                    <a:lnTo>
                      <a:pt x="389" y="93"/>
                    </a:lnTo>
                    <a:lnTo>
                      <a:pt x="386" y="95"/>
                    </a:lnTo>
                    <a:lnTo>
                      <a:pt x="386" y="93"/>
                    </a:lnTo>
                    <a:lnTo>
                      <a:pt x="382" y="93"/>
                    </a:lnTo>
                    <a:lnTo>
                      <a:pt x="380" y="93"/>
                    </a:lnTo>
                    <a:lnTo>
                      <a:pt x="370" y="93"/>
                    </a:lnTo>
                    <a:lnTo>
                      <a:pt x="370" y="95"/>
                    </a:lnTo>
                    <a:lnTo>
                      <a:pt x="370" y="98"/>
                    </a:lnTo>
                    <a:lnTo>
                      <a:pt x="370" y="102"/>
                    </a:lnTo>
                    <a:lnTo>
                      <a:pt x="366" y="102"/>
                    </a:lnTo>
                    <a:lnTo>
                      <a:pt x="364" y="102"/>
                    </a:lnTo>
                    <a:lnTo>
                      <a:pt x="364" y="98"/>
                    </a:lnTo>
                    <a:lnTo>
                      <a:pt x="361" y="98"/>
                    </a:lnTo>
                    <a:lnTo>
                      <a:pt x="361" y="96"/>
                    </a:lnTo>
                    <a:lnTo>
                      <a:pt x="359" y="96"/>
                    </a:lnTo>
                    <a:lnTo>
                      <a:pt x="359" y="93"/>
                    </a:lnTo>
                    <a:lnTo>
                      <a:pt x="355" y="93"/>
                    </a:lnTo>
                    <a:lnTo>
                      <a:pt x="351" y="89"/>
                    </a:lnTo>
                    <a:lnTo>
                      <a:pt x="349" y="89"/>
                    </a:lnTo>
                    <a:lnTo>
                      <a:pt x="349" y="93"/>
                    </a:lnTo>
                    <a:lnTo>
                      <a:pt x="349" y="89"/>
                    </a:lnTo>
                    <a:lnTo>
                      <a:pt x="349" y="87"/>
                    </a:lnTo>
                    <a:lnTo>
                      <a:pt x="351" y="83"/>
                    </a:lnTo>
                    <a:lnTo>
                      <a:pt x="355" y="83"/>
                    </a:lnTo>
                    <a:lnTo>
                      <a:pt x="351" y="83"/>
                    </a:lnTo>
                    <a:lnTo>
                      <a:pt x="351" y="81"/>
                    </a:lnTo>
                    <a:lnTo>
                      <a:pt x="349" y="81"/>
                    </a:lnTo>
                    <a:lnTo>
                      <a:pt x="345" y="81"/>
                    </a:lnTo>
                    <a:lnTo>
                      <a:pt x="341" y="71"/>
                    </a:lnTo>
                    <a:lnTo>
                      <a:pt x="326" y="71"/>
                    </a:lnTo>
                    <a:lnTo>
                      <a:pt x="316" y="75"/>
                    </a:lnTo>
                    <a:lnTo>
                      <a:pt x="316" y="71"/>
                    </a:lnTo>
                    <a:lnTo>
                      <a:pt x="310" y="71"/>
                    </a:lnTo>
                    <a:lnTo>
                      <a:pt x="306" y="75"/>
                    </a:lnTo>
                    <a:lnTo>
                      <a:pt x="301" y="77"/>
                    </a:lnTo>
                    <a:lnTo>
                      <a:pt x="301" y="81"/>
                    </a:lnTo>
                    <a:lnTo>
                      <a:pt x="299" y="81"/>
                    </a:lnTo>
                    <a:lnTo>
                      <a:pt x="301" y="85"/>
                    </a:lnTo>
                    <a:lnTo>
                      <a:pt x="299" y="87"/>
                    </a:lnTo>
                    <a:lnTo>
                      <a:pt x="295" y="91"/>
                    </a:lnTo>
                    <a:lnTo>
                      <a:pt x="293" y="95"/>
                    </a:lnTo>
                    <a:lnTo>
                      <a:pt x="293" y="96"/>
                    </a:lnTo>
                    <a:lnTo>
                      <a:pt x="289" y="100"/>
                    </a:lnTo>
                    <a:lnTo>
                      <a:pt x="285" y="110"/>
                    </a:lnTo>
                    <a:lnTo>
                      <a:pt x="283" y="125"/>
                    </a:lnTo>
                    <a:lnTo>
                      <a:pt x="279" y="137"/>
                    </a:lnTo>
                    <a:lnTo>
                      <a:pt x="278" y="143"/>
                    </a:lnTo>
                    <a:lnTo>
                      <a:pt x="278" y="147"/>
                    </a:lnTo>
                    <a:lnTo>
                      <a:pt x="272" y="156"/>
                    </a:lnTo>
                    <a:lnTo>
                      <a:pt x="268" y="162"/>
                    </a:lnTo>
                    <a:lnTo>
                      <a:pt x="266" y="162"/>
                    </a:lnTo>
                    <a:lnTo>
                      <a:pt x="262" y="172"/>
                    </a:lnTo>
                    <a:lnTo>
                      <a:pt x="266" y="172"/>
                    </a:lnTo>
                    <a:lnTo>
                      <a:pt x="260" y="187"/>
                    </a:lnTo>
                    <a:lnTo>
                      <a:pt x="260" y="193"/>
                    </a:lnTo>
                    <a:lnTo>
                      <a:pt x="247" y="193"/>
                    </a:lnTo>
                    <a:lnTo>
                      <a:pt x="247" y="191"/>
                    </a:lnTo>
                    <a:lnTo>
                      <a:pt x="245" y="191"/>
                    </a:lnTo>
                    <a:lnTo>
                      <a:pt x="243" y="187"/>
                    </a:lnTo>
                    <a:lnTo>
                      <a:pt x="231" y="187"/>
                    </a:lnTo>
                    <a:lnTo>
                      <a:pt x="241" y="197"/>
                    </a:lnTo>
                    <a:lnTo>
                      <a:pt x="237" y="197"/>
                    </a:lnTo>
                    <a:lnTo>
                      <a:pt x="235" y="197"/>
                    </a:lnTo>
                    <a:lnTo>
                      <a:pt x="235" y="201"/>
                    </a:lnTo>
                    <a:lnTo>
                      <a:pt x="231" y="201"/>
                    </a:lnTo>
                    <a:lnTo>
                      <a:pt x="229" y="201"/>
                    </a:lnTo>
                    <a:lnTo>
                      <a:pt x="227" y="195"/>
                    </a:lnTo>
                    <a:lnTo>
                      <a:pt x="216" y="195"/>
                    </a:lnTo>
                    <a:lnTo>
                      <a:pt x="210" y="195"/>
                    </a:lnTo>
                    <a:lnTo>
                      <a:pt x="210" y="197"/>
                    </a:lnTo>
                    <a:lnTo>
                      <a:pt x="204" y="197"/>
                    </a:lnTo>
                    <a:lnTo>
                      <a:pt x="204" y="205"/>
                    </a:lnTo>
                    <a:lnTo>
                      <a:pt x="195" y="205"/>
                    </a:lnTo>
                    <a:lnTo>
                      <a:pt x="195" y="195"/>
                    </a:lnTo>
                    <a:lnTo>
                      <a:pt x="191" y="195"/>
                    </a:lnTo>
                    <a:lnTo>
                      <a:pt x="191" y="191"/>
                    </a:lnTo>
                    <a:lnTo>
                      <a:pt x="191" y="185"/>
                    </a:lnTo>
                    <a:lnTo>
                      <a:pt x="177" y="185"/>
                    </a:lnTo>
                    <a:lnTo>
                      <a:pt x="177" y="180"/>
                    </a:lnTo>
                    <a:lnTo>
                      <a:pt x="169" y="180"/>
                    </a:lnTo>
                    <a:lnTo>
                      <a:pt x="169" y="185"/>
                    </a:lnTo>
                    <a:lnTo>
                      <a:pt x="160" y="185"/>
                    </a:lnTo>
                    <a:lnTo>
                      <a:pt x="160" y="193"/>
                    </a:lnTo>
                    <a:lnTo>
                      <a:pt x="156" y="193"/>
                    </a:lnTo>
                    <a:lnTo>
                      <a:pt x="156" y="195"/>
                    </a:lnTo>
                    <a:lnTo>
                      <a:pt x="144" y="195"/>
                    </a:lnTo>
                    <a:lnTo>
                      <a:pt x="144" y="180"/>
                    </a:lnTo>
                    <a:lnTo>
                      <a:pt x="152" y="180"/>
                    </a:lnTo>
                    <a:lnTo>
                      <a:pt x="152" y="178"/>
                    </a:lnTo>
                    <a:lnTo>
                      <a:pt x="144" y="178"/>
                    </a:lnTo>
                    <a:lnTo>
                      <a:pt x="144" y="170"/>
                    </a:lnTo>
                    <a:lnTo>
                      <a:pt x="104" y="172"/>
                    </a:lnTo>
                    <a:lnTo>
                      <a:pt x="102" y="162"/>
                    </a:lnTo>
                    <a:lnTo>
                      <a:pt x="110" y="162"/>
                    </a:lnTo>
                    <a:lnTo>
                      <a:pt x="112" y="143"/>
                    </a:lnTo>
                    <a:lnTo>
                      <a:pt x="108" y="143"/>
                    </a:lnTo>
                    <a:lnTo>
                      <a:pt x="108" y="137"/>
                    </a:lnTo>
                    <a:lnTo>
                      <a:pt x="102" y="137"/>
                    </a:lnTo>
                    <a:lnTo>
                      <a:pt x="102" y="131"/>
                    </a:lnTo>
                    <a:lnTo>
                      <a:pt x="112" y="127"/>
                    </a:lnTo>
                    <a:lnTo>
                      <a:pt x="108" y="127"/>
                    </a:lnTo>
                    <a:lnTo>
                      <a:pt x="108" y="125"/>
                    </a:lnTo>
                    <a:lnTo>
                      <a:pt x="106" y="125"/>
                    </a:lnTo>
                    <a:lnTo>
                      <a:pt x="106" y="122"/>
                    </a:lnTo>
                    <a:lnTo>
                      <a:pt x="108" y="122"/>
                    </a:lnTo>
                    <a:lnTo>
                      <a:pt x="108" y="116"/>
                    </a:lnTo>
                    <a:lnTo>
                      <a:pt x="112" y="116"/>
                    </a:lnTo>
                    <a:lnTo>
                      <a:pt x="112" y="112"/>
                    </a:lnTo>
                    <a:lnTo>
                      <a:pt x="102" y="112"/>
                    </a:lnTo>
                    <a:lnTo>
                      <a:pt x="102" y="120"/>
                    </a:lnTo>
                    <a:lnTo>
                      <a:pt x="106" y="120"/>
                    </a:lnTo>
                    <a:lnTo>
                      <a:pt x="106" y="122"/>
                    </a:lnTo>
                    <a:lnTo>
                      <a:pt x="102" y="122"/>
                    </a:lnTo>
                    <a:lnTo>
                      <a:pt x="98" y="122"/>
                    </a:lnTo>
                    <a:lnTo>
                      <a:pt x="98" y="116"/>
                    </a:lnTo>
                    <a:lnTo>
                      <a:pt x="92" y="116"/>
                    </a:lnTo>
                    <a:lnTo>
                      <a:pt x="92" y="131"/>
                    </a:lnTo>
                    <a:lnTo>
                      <a:pt x="96" y="131"/>
                    </a:lnTo>
                    <a:lnTo>
                      <a:pt x="96" y="135"/>
                    </a:lnTo>
                    <a:lnTo>
                      <a:pt x="96" y="137"/>
                    </a:lnTo>
                    <a:lnTo>
                      <a:pt x="92" y="137"/>
                    </a:lnTo>
                    <a:lnTo>
                      <a:pt x="92" y="152"/>
                    </a:lnTo>
                    <a:lnTo>
                      <a:pt x="86" y="152"/>
                    </a:lnTo>
                    <a:lnTo>
                      <a:pt x="81" y="152"/>
                    </a:lnTo>
                    <a:lnTo>
                      <a:pt x="77" y="152"/>
                    </a:lnTo>
                    <a:lnTo>
                      <a:pt x="77" y="151"/>
                    </a:lnTo>
                    <a:lnTo>
                      <a:pt x="77" y="152"/>
                    </a:lnTo>
                    <a:lnTo>
                      <a:pt x="75" y="152"/>
                    </a:lnTo>
                    <a:lnTo>
                      <a:pt x="71" y="154"/>
                    </a:lnTo>
                    <a:lnTo>
                      <a:pt x="71" y="147"/>
                    </a:lnTo>
                    <a:lnTo>
                      <a:pt x="77" y="147"/>
                    </a:lnTo>
                    <a:lnTo>
                      <a:pt x="77" y="141"/>
                    </a:lnTo>
                    <a:lnTo>
                      <a:pt x="40" y="141"/>
                    </a:lnTo>
                    <a:lnTo>
                      <a:pt x="40" y="145"/>
                    </a:lnTo>
                    <a:lnTo>
                      <a:pt x="36" y="145"/>
                    </a:lnTo>
                    <a:lnTo>
                      <a:pt x="36" y="149"/>
                    </a:lnTo>
                    <a:lnTo>
                      <a:pt x="30" y="149"/>
                    </a:lnTo>
                    <a:lnTo>
                      <a:pt x="21" y="149"/>
                    </a:lnTo>
                    <a:lnTo>
                      <a:pt x="27" y="151"/>
                    </a:lnTo>
                    <a:lnTo>
                      <a:pt x="15" y="151"/>
                    </a:lnTo>
                    <a:lnTo>
                      <a:pt x="15" y="154"/>
                    </a:lnTo>
                    <a:lnTo>
                      <a:pt x="11" y="154"/>
                    </a:lnTo>
                    <a:lnTo>
                      <a:pt x="9" y="154"/>
                    </a:lnTo>
                    <a:lnTo>
                      <a:pt x="0" y="154"/>
                    </a:lnTo>
                    <a:lnTo>
                      <a:pt x="0" y="139"/>
                    </a:lnTo>
                    <a:lnTo>
                      <a:pt x="5" y="139"/>
                    </a:lnTo>
                    <a:lnTo>
                      <a:pt x="5" y="135"/>
                    </a:lnTo>
                    <a:lnTo>
                      <a:pt x="2" y="133"/>
                    </a:lnTo>
                    <a:lnTo>
                      <a:pt x="9" y="129"/>
                    </a:lnTo>
                    <a:lnTo>
                      <a:pt x="11" y="129"/>
                    </a:lnTo>
                    <a:lnTo>
                      <a:pt x="11" y="127"/>
                    </a:lnTo>
                    <a:lnTo>
                      <a:pt x="9" y="127"/>
                    </a:lnTo>
                    <a:lnTo>
                      <a:pt x="5" y="127"/>
                    </a:lnTo>
                    <a:lnTo>
                      <a:pt x="5" y="124"/>
                    </a:lnTo>
                    <a:lnTo>
                      <a:pt x="2" y="124"/>
                    </a:lnTo>
                    <a:lnTo>
                      <a:pt x="2" y="127"/>
                    </a:lnTo>
                    <a:lnTo>
                      <a:pt x="0" y="127"/>
                    </a:lnTo>
                    <a:lnTo>
                      <a:pt x="0" y="124"/>
                    </a:lnTo>
                    <a:lnTo>
                      <a:pt x="2" y="124"/>
                    </a:lnTo>
                    <a:lnTo>
                      <a:pt x="2" y="118"/>
                    </a:lnTo>
                    <a:lnTo>
                      <a:pt x="5" y="118"/>
                    </a:lnTo>
                    <a:lnTo>
                      <a:pt x="5" y="114"/>
                    </a:lnTo>
                    <a:lnTo>
                      <a:pt x="7" y="114"/>
                    </a:lnTo>
                    <a:lnTo>
                      <a:pt x="7" y="112"/>
                    </a:lnTo>
                    <a:lnTo>
                      <a:pt x="11" y="112"/>
                    </a:lnTo>
                    <a:lnTo>
                      <a:pt x="11" y="104"/>
                    </a:lnTo>
                    <a:lnTo>
                      <a:pt x="17" y="104"/>
                    </a:lnTo>
                    <a:lnTo>
                      <a:pt x="17" y="102"/>
                    </a:lnTo>
                    <a:lnTo>
                      <a:pt x="21" y="102"/>
                    </a:lnTo>
                    <a:lnTo>
                      <a:pt x="27" y="102"/>
                    </a:lnTo>
                    <a:lnTo>
                      <a:pt x="30" y="98"/>
                    </a:lnTo>
                    <a:lnTo>
                      <a:pt x="56" y="98"/>
                    </a:lnTo>
                    <a:lnTo>
                      <a:pt x="57" y="98"/>
                    </a:lnTo>
                    <a:lnTo>
                      <a:pt x="57" y="95"/>
                    </a:lnTo>
                    <a:lnTo>
                      <a:pt x="61" y="95"/>
                    </a:lnTo>
                    <a:lnTo>
                      <a:pt x="61" y="89"/>
                    </a:lnTo>
                    <a:lnTo>
                      <a:pt x="71" y="89"/>
                    </a:lnTo>
                    <a:lnTo>
                      <a:pt x="69" y="75"/>
                    </a:lnTo>
                    <a:lnTo>
                      <a:pt x="73" y="75"/>
                    </a:lnTo>
                    <a:lnTo>
                      <a:pt x="73" y="73"/>
                    </a:lnTo>
                    <a:lnTo>
                      <a:pt x="69" y="73"/>
                    </a:lnTo>
                    <a:lnTo>
                      <a:pt x="69" y="58"/>
                    </a:lnTo>
                    <a:lnTo>
                      <a:pt x="59" y="58"/>
                    </a:lnTo>
                    <a:lnTo>
                      <a:pt x="59" y="48"/>
                    </a:lnTo>
                    <a:lnTo>
                      <a:pt x="67" y="48"/>
                    </a:lnTo>
                    <a:lnTo>
                      <a:pt x="77" y="58"/>
                    </a:lnTo>
                    <a:lnTo>
                      <a:pt x="79" y="54"/>
                    </a:lnTo>
                    <a:lnTo>
                      <a:pt x="83" y="54"/>
                    </a:lnTo>
                    <a:lnTo>
                      <a:pt x="83" y="50"/>
                    </a:lnTo>
                    <a:lnTo>
                      <a:pt x="85" y="50"/>
                    </a:lnTo>
                    <a:lnTo>
                      <a:pt x="85" y="58"/>
                    </a:lnTo>
                    <a:lnTo>
                      <a:pt x="98" y="56"/>
                    </a:lnTo>
                    <a:lnTo>
                      <a:pt x="185" y="56"/>
                    </a:lnTo>
                    <a:lnTo>
                      <a:pt x="185" y="37"/>
                    </a:lnTo>
                    <a:lnTo>
                      <a:pt x="200" y="37"/>
                    </a:lnTo>
                    <a:lnTo>
                      <a:pt x="204" y="37"/>
                    </a:lnTo>
                    <a:lnTo>
                      <a:pt x="210" y="37"/>
                    </a:lnTo>
                    <a:lnTo>
                      <a:pt x="210" y="54"/>
                    </a:lnTo>
                    <a:lnTo>
                      <a:pt x="214" y="54"/>
                    </a:lnTo>
                    <a:lnTo>
                      <a:pt x="216" y="54"/>
                    </a:lnTo>
                    <a:lnTo>
                      <a:pt x="220" y="54"/>
                    </a:lnTo>
                    <a:lnTo>
                      <a:pt x="220" y="52"/>
                    </a:lnTo>
                    <a:lnTo>
                      <a:pt x="223" y="52"/>
                    </a:lnTo>
                    <a:lnTo>
                      <a:pt x="225" y="52"/>
                    </a:lnTo>
                    <a:lnTo>
                      <a:pt x="235" y="52"/>
                    </a:lnTo>
                    <a:lnTo>
                      <a:pt x="235" y="48"/>
                    </a:lnTo>
                    <a:lnTo>
                      <a:pt x="241" y="48"/>
                    </a:lnTo>
                    <a:lnTo>
                      <a:pt x="241" y="42"/>
                    </a:lnTo>
                    <a:lnTo>
                      <a:pt x="254" y="42"/>
                    </a:lnTo>
                    <a:lnTo>
                      <a:pt x="251" y="58"/>
                    </a:lnTo>
                    <a:lnTo>
                      <a:pt x="266" y="50"/>
                    </a:lnTo>
                    <a:lnTo>
                      <a:pt x="272" y="50"/>
                    </a:lnTo>
                    <a:lnTo>
                      <a:pt x="281" y="48"/>
                    </a:lnTo>
                    <a:lnTo>
                      <a:pt x="281" y="44"/>
                    </a:lnTo>
                    <a:lnTo>
                      <a:pt x="279" y="44"/>
                    </a:lnTo>
                    <a:lnTo>
                      <a:pt x="279" y="41"/>
                    </a:lnTo>
                    <a:lnTo>
                      <a:pt x="279" y="39"/>
                    </a:lnTo>
                    <a:lnTo>
                      <a:pt x="285" y="35"/>
                    </a:lnTo>
                    <a:lnTo>
                      <a:pt x="287" y="39"/>
                    </a:lnTo>
                    <a:lnTo>
                      <a:pt x="295" y="35"/>
                    </a:lnTo>
                    <a:lnTo>
                      <a:pt x="295" y="31"/>
                    </a:lnTo>
                    <a:lnTo>
                      <a:pt x="285" y="35"/>
                    </a:lnTo>
                    <a:lnTo>
                      <a:pt x="285" y="29"/>
                    </a:lnTo>
                    <a:lnTo>
                      <a:pt x="285" y="25"/>
                    </a:lnTo>
                    <a:lnTo>
                      <a:pt x="287" y="25"/>
                    </a:lnTo>
                    <a:lnTo>
                      <a:pt x="287" y="23"/>
                    </a:lnTo>
                    <a:lnTo>
                      <a:pt x="312" y="21"/>
                    </a:lnTo>
                    <a:lnTo>
                      <a:pt x="318" y="21"/>
                    </a:lnTo>
                    <a:lnTo>
                      <a:pt x="322" y="21"/>
                    </a:lnTo>
                    <a:lnTo>
                      <a:pt x="326" y="21"/>
                    </a:lnTo>
                    <a:lnTo>
                      <a:pt x="328" y="35"/>
                    </a:lnTo>
                    <a:lnTo>
                      <a:pt x="328" y="37"/>
                    </a:lnTo>
                    <a:lnTo>
                      <a:pt x="332" y="37"/>
                    </a:lnTo>
                    <a:lnTo>
                      <a:pt x="328" y="35"/>
                    </a:lnTo>
                    <a:lnTo>
                      <a:pt x="328" y="31"/>
                    </a:lnTo>
                    <a:lnTo>
                      <a:pt x="332" y="31"/>
                    </a:lnTo>
                    <a:lnTo>
                      <a:pt x="332" y="27"/>
                    </a:lnTo>
                    <a:lnTo>
                      <a:pt x="332" y="25"/>
                    </a:lnTo>
                    <a:lnTo>
                      <a:pt x="337" y="25"/>
                    </a:lnTo>
                    <a:lnTo>
                      <a:pt x="341" y="25"/>
                    </a:lnTo>
                    <a:lnTo>
                      <a:pt x="341" y="31"/>
                    </a:lnTo>
                    <a:lnTo>
                      <a:pt x="353" y="33"/>
                    </a:lnTo>
                    <a:lnTo>
                      <a:pt x="353" y="37"/>
                    </a:lnTo>
                    <a:lnTo>
                      <a:pt x="357" y="37"/>
                    </a:lnTo>
                    <a:lnTo>
                      <a:pt x="357" y="42"/>
                    </a:lnTo>
                    <a:lnTo>
                      <a:pt x="357" y="66"/>
                    </a:lnTo>
                    <a:lnTo>
                      <a:pt x="362" y="64"/>
                    </a:lnTo>
                    <a:lnTo>
                      <a:pt x="370" y="58"/>
                    </a:lnTo>
                    <a:lnTo>
                      <a:pt x="376" y="58"/>
                    </a:lnTo>
                    <a:lnTo>
                      <a:pt x="376" y="41"/>
                    </a:lnTo>
                    <a:lnTo>
                      <a:pt x="378" y="39"/>
                    </a:lnTo>
                    <a:lnTo>
                      <a:pt x="378" y="27"/>
                    </a:lnTo>
                    <a:lnTo>
                      <a:pt x="384" y="27"/>
                    </a:lnTo>
                    <a:lnTo>
                      <a:pt x="384" y="23"/>
                    </a:lnTo>
                    <a:lnTo>
                      <a:pt x="384" y="21"/>
                    </a:lnTo>
                    <a:lnTo>
                      <a:pt x="391" y="17"/>
                    </a:lnTo>
                    <a:lnTo>
                      <a:pt x="399" y="13"/>
                    </a:lnTo>
                    <a:lnTo>
                      <a:pt x="403" y="12"/>
                    </a:lnTo>
                    <a:lnTo>
                      <a:pt x="424" y="23"/>
                    </a:lnTo>
                    <a:lnTo>
                      <a:pt x="422" y="27"/>
                    </a:lnTo>
                    <a:lnTo>
                      <a:pt x="426" y="27"/>
                    </a:lnTo>
                    <a:lnTo>
                      <a:pt x="426" y="29"/>
                    </a:lnTo>
                    <a:lnTo>
                      <a:pt x="428" y="29"/>
                    </a:lnTo>
                    <a:lnTo>
                      <a:pt x="428" y="33"/>
                    </a:lnTo>
                    <a:lnTo>
                      <a:pt x="432" y="33"/>
                    </a:lnTo>
                    <a:lnTo>
                      <a:pt x="432" y="35"/>
                    </a:lnTo>
                    <a:lnTo>
                      <a:pt x="434" y="35"/>
                    </a:lnTo>
                    <a:lnTo>
                      <a:pt x="438" y="35"/>
                    </a:lnTo>
                    <a:lnTo>
                      <a:pt x="442" y="35"/>
                    </a:lnTo>
                    <a:lnTo>
                      <a:pt x="444" y="35"/>
                    </a:lnTo>
                    <a:lnTo>
                      <a:pt x="447" y="35"/>
                    </a:lnTo>
                    <a:lnTo>
                      <a:pt x="451" y="33"/>
                    </a:lnTo>
                    <a:lnTo>
                      <a:pt x="453" y="33"/>
                    </a:lnTo>
                    <a:lnTo>
                      <a:pt x="453" y="29"/>
                    </a:lnTo>
                    <a:lnTo>
                      <a:pt x="457" y="29"/>
                    </a:lnTo>
                    <a:lnTo>
                      <a:pt x="457" y="25"/>
                    </a:lnTo>
                    <a:lnTo>
                      <a:pt x="459" y="23"/>
                    </a:lnTo>
                    <a:lnTo>
                      <a:pt x="465" y="15"/>
                    </a:lnTo>
                    <a:lnTo>
                      <a:pt x="465" y="13"/>
                    </a:lnTo>
                    <a:lnTo>
                      <a:pt x="469" y="13"/>
                    </a:lnTo>
                    <a:lnTo>
                      <a:pt x="472" y="13"/>
                    </a:lnTo>
                    <a:lnTo>
                      <a:pt x="472" y="10"/>
                    </a:lnTo>
                    <a:lnTo>
                      <a:pt x="474" y="10"/>
                    </a:lnTo>
                    <a:lnTo>
                      <a:pt x="478" y="10"/>
                    </a:lnTo>
                    <a:lnTo>
                      <a:pt x="482" y="10"/>
                    </a:lnTo>
                    <a:lnTo>
                      <a:pt x="484" y="10"/>
                    </a:lnTo>
                    <a:lnTo>
                      <a:pt x="488" y="10"/>
                    </a:lnTo>
                    <a:lnTo>
                      <a:pt x="490" y="6"/>
                    </a:lnTo>
                    <a:lnTo>
                      <a:pt x="494" y="6"/>
                    </a:lnTo>
                    <a:lnTo>
                      <a:pt x="498" y="6"/>
                    </a:lnTo>
                    <a:lnTo>
                      <a:pt x="500" y="4"/>
                    </a:lnTo>
                    <a:lnTo>
                      <a:pt x="505" y="4"/>
                    </a:lnTo>
                    <a:lnTo>
                      <a:pt x="505" y="6"/>
                    </a:lnTo>
                    <a:lnTo>
                      <a:pt x="513" y="0"/>
                    </a:lnTo>
                    <a:lnTo>
                      <a:pt x="515" y="0"/>
                    </a:lnTo>
                    <a:lnTo>
                      <a:pt x="515" y="4"/>
                    </a:lnTo>
                    <a:lnTo>
                      <a:pt x="509" y="6"/>
                    </a:lnTo>
                    <a:lnTo>
                      <a:pt x="509" y="10"/>
                    </a:lnTo>
                    <a:lnTo>
                      <a:pt x="513" y="10"/>
                    </a:lnTo>
                    <a:lnTo>
                      <a:pt x="513" y="12"/>
                    </a:lnTo>
                    <a:lnTo>
                      <a:pt x="515" y="15"/>
                    </a:lnTo>
                    <a:lnTo>
                      <a:pt x="515" y="19"/>
                    </a:lnTo>
                    <a:lnTo>
                      <a:pt x="519" y="19"/>
                    </a:lnTo>
                    <a:lnTo>
                      <a:pt x="523" y="19"/>
                    </a:lnTo>
                    <a:lnTo>
                      <a:pt x="525" y="19"/>
                    </a:lnTo>
                    <a:lnTo>
                      <a:pt x="528" y="19"/>
                    </a:lnTo>
                    <a:lnTo>
                      <a:pt x="530" y="17"/>
                    </a:lnTo>
                    <a:lnTo>
                      <a:pt x="534" y="17"/>
                    </a:lnTo>
                    <a:lnTo>
                      <a:pt x="538" y="17"/>
                    </a:lnTo>
                    <a:lnTo>
                      <a:pt x="540" y="21"/>
                    </a:lnTo>
                    <a:lnTo>
                      <a:pt x="548" y="21"/>
                    </a:lnTo>
                    <a:lnTo>
                      <a:pt x="550" y="25"/>
                    </a:lnTo>
                    <a:lnTo>
                      <a:pt x="554" y="23"/>
                    </a:lnTo>
                    <a:lnTo>
                      <a:pt x="555" y="27"/>
                    </a:lnTo>
                    <a:lnTo>
                      <a:pt x="559" y="27"/>
                    </a:lnTo>
                    <a:lnTo>
                      <a:pt x="563" y="27"/>
                    </a:lnTo>
                    <a:lnTo>
                      <a:pt x="573" y="27"/>
                    </a:lnTo>
                    <a:lnTo>
                      <a:pt x="575" y="31"/>
                    </a:lnTo>
                    <a:lnTo>
                      <a:pt x="579" y="29"/>
                    </a:lnTo>
                    <a:lnTo>
                      <a:pt x="581" y="29"/>
                    </a:lnTo>
                    <a:lnTo>
                      <a:pt x="579" y="27"/>
                    </a:lnTo>
                    <a:lnTo>
                      <a:pt x="596" y="17"/>
                    </a:lnTo>
                    <a:lnTo>
                      <a:pt x="600" y="17"/>
                    </a:lnTo>
                    <a:lnTo>
                      <a:pt x="600" y="13"/>
                    </a:lnTo>
                    <a:lnTo>
                      <a:pt x="604" y="13"/>
                    </a:lnTo>
                    <a:lnTo>
                      <a:pt x="606" y="12"/>
                    </a:lnTo>
                    <a:lnTo>
                      <a:pt x="610" y="12"/>
                    </a:lnTo>
                    <a:lnTo>
                      <a:pt x="611" y="12"/>
                    </a:lnTo>
                    <a:lnTo>
                      <a:pt x="619" y="10"/>
                    </a:lnTo>
                    <a:lnTo>
                      <a:pt x="621" y="13"/>
                    </a:lnTo>
                    <a:lnTo>
                      <a:pt x="625" y="13"/>
                    </a:lnTo>
                    <a:lnTo>
                      <a:pt x="631" y="17"/>
                    </a:lnTo>
                    <a:lnTo>
                      <a:pt x="635" y="19"/>
                    </a:lnTo>
                    <a:lnTo>
                      <a:pt x="639" y="19"/>
                    </a:lnTo>
                    <a:lnTo>
                      <a:pt x="640" y="19"/>
                    </a:lnTo>
                    <a:lnTo>
                      <a:pt x="644" y="23"/>
                    </a:lnTo>
                    <a:lnTo>
                      <a:pt x="646" y="23"/>
                    </a:lnTo>
                    <a:lnTo>
                      <a:pt x="650" y="23"/>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92" name="Freeform 87"/>
              <p:cNvSpPr>
                <a:spLocks/>
              </p:cNvSpPr>
              <p:nvPr/>
            </p:nvSpPr>
            <p:spPr bwMode="auto">
              <a:xfrm>
                <a:off x="2454" y="1050"/>
                <a:ext cx="8" cy="25"/>
              </a:xfrm>
              <a:custGeom>
                <a:avLst/>
                <a:gdLst>
                  <a:gd name="T0" fmla="*/ 6 w 8"/>
                  <a:gd name="T1" fmla="*/ 0 h 25"/>
                  <a:gd name="T2" fmla="*/ 8 w 8"/>
                  <a:gd name="T3" fmla="*/ 25 h 25"/>
                  <a:gd name="T4" fmla="*/ 0 w 8"/>
                  <a:gd name="T5" fmla="*/ 25 h 25"/>
                  <a:gd name="T6" fmla="*/ 0 w 8"/>
                  <a:gd name="T7" fmla="*/ 0 h 25"/>
                  <a:gd name="T8" fmla="*/ 6 w 8"/>
                  <a:gd name="T9" fmla="*/ 0 h 25"/>
                  <a:gd name="T10" fmla="*/ 0 60000 65536"/>
                  <a:gd name="T11" fmla="*/ 0 60000 65536"/>
                  <a:gd name="T12" fmla="*/ 0 60000 65536"/>
                  <a:gd name="T13" fmla="*/ 0 60000 65536"/>
                  <a:gd name="T14" fmla="*/ 0 60000 65536"/>
                  <a:gd name="T15" fmla="*/ 0 w 8"/>
                  <a:gd name="T16" fmla="*/ 0 h 25"/>
                  <a:gd name="T17" fmla="*/ 8 w 8"/>
                  <a:gd name="T18" fmla="*/ 25 h 25"/>
                </a:gdLst>
                <a:ahLst/>
                <a:cxnLst>
                  <a:cxn ang="T10">
                    <a:pos x="T0" y="T1"/>
                  </a:cxn>
                  <a:cxn ang="T11">
                    <a:pos x="T2" y="T3"/>
                  </a:cxn>
                  <a:cxn ang="T12">
                    <a:pos x="T4" y="T5"/>
                  </a:cxn>
                  <a:cxn ang="T13">
                    <a:pos x="T6" y="T7"/>
                  </a:cxn>
                  <a:cxn ang="T14">
                    <a:pos x="T8" y="T9"/>
                  </a:cxn>
                </a:cxnLst>
                <a:rect l="T15" t="T16" r="T17" b="T18"/>
                <a:pathLst>
                  <a:path w="8" h="25">
                    <a:moveTo>
                      <a:pt x="6" y="0"/>
                    </a:moveTo>
                    <a:lnTo>
                      <a:pt x="8" y="25"/>
                    </a:lnTo>
                    <a:lnTo>
                      <a:pt x="0" y="25"/>
                    </a:lnTo>
                    <a:lnTo>
                      <a:pt x="0" y="0"/>
                    </a:lnTo>
                    <a:lnTo>
                      <a:pt x="6" y="0"/>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93" name="Freeform 88"/>
              <p:cNvSpPr>
                <a:spLocks/>
              </p:cNvSpPr>
              <p:nvPr/>
            </p:nvSpPr>
            <p:spPr bwMode="auto">
              <a:xfrm>
                <a:off x="2454" y="1050"/>
                <a:ext cx="8" cy="25"/>
              </a:xfrm>
              <a:custGeom>
                <a:avLst/>
                <a:gdLst>
                  <a:gd name="T0" fmla="*/ 6 w 8"/>
                  <a:gd name="T1" fmla="*/ 0 h 25"/>
                  <a:gd name="T2" fmla="*/ 8 w 8"/>
                  <a:gd name="T3" fmla="*/ 25 h 25"/>
                  <a:gd name="T4" fmla="*/ 0 w 8"/>
                  <a:gd name="T5" fmla="*/ 25 h 25"/>
                  <a:gd name="T6" fmla="*/ 0 w 8"/>
                  <a:gd name="T7" fmla="*/ 0 h 25"/>
                  <a:gd name="T8" fmla="*/ 6 w 8"/>
                  <a:gd name="T9" fmla="*/ 0 h 25"/>
                  <a:gd name="T10" fmla="*/ 0 60000 65536"/>
                  <a:gd name="T11" fmla="*/ 0 60000 65536"/>
                  <a:gd name="T12" fmla="*/ 0 60000 65536"/>
                  <a:gd name="T13" fmla="*/ 0 60000 65536"/>
                  <a:gd name="T14" fmla="*/ 0 60000 65536"/>
                  <a:gd name="T15" fmla="*/ 0 w 8"/>
                  <a:gd name="T16" fmla="*/ 0 h 25"/>
                  <a:gd name="T17" fmla="*/ 8 w 8"/>
                  <a:gd name="T18" fmla="*/ 25 h 25"/>
                </a:gdLst>
                <a:ahLst/>
                <a:cxnLst>
                  <a:cxn ang="T10">
                    <a:pos x="T0" y="T1"/>
                  </a:cxn>
                  <a:cxn ang="T11">
                    <a:pos x="T2" y="T3"/>
                  </a:cxn>
                  <a:cxn ang="T12">
                    <a:pos x="T4" y="T5"/>
                  </a:cxn>
                  <a:cxn ang="T13">
                    <a:pos x="T6" y="T7"/>
                  </a:cxn>
                  <a:cxn ang="T14">
                    <a:pos x="T8" y="T9"/>
                  </a:cxn>
                </a:cxnLst>
                <a:rect l="T15" t="T16" r="T17" b="T18"/>
                <a:pathLst>
                  <a:path w="8" h="25">
                    <a:moveTo>
                      <a:pt x="6" y="0"/>
                    </a:moveTo>
                    <a:lnTo>
                      <a:pt x="8" y="25"/>
                    </a:lnTo>
                    <a:lnTo>
                      <a:pt x="0" y="25"/>
                    </a:lnTo>
                    <a:lnTo>
                      <a:pt x="0" y="0"/>
                    </a:lnTo>
                    <a:lnTo>
                      <a:pt x="6" y="0"/>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94" name="Freeform 89"/>
              <p:cNvSpPr>
                <a:spLocks/>
              </p:cNvSpPr>
              <p:nvPr/>
            </p:nvSpPr>
            <p:spPr bwMode="auto">
              <a:xfrm>
                <a:off x="2705" y="1120"/>
                <a:ext cx="8" cy="15"/>
              </a:xfrm>
              <a:custGeom>
                <a:avLst/>
                <a:gdLst>
                  <a:gd name="T0" fmla="*/ 8 w 8"/>
                  <a:gd name="T1" fmla="*/ 0 h 15"/>
                  <a:gd name="T2" fmla="*/ 8 w 8"/>
                  <a:gd name="T3" fmla="*/ 9 h 15"/>
                  <a:gd name="T4" fmla="*/ 8 w 8"/>
                  <a:gd name="T5" fmla="*/ 15 h 15"/>
                  <a:gd name="T6" fmla="*/ 0 w 8"/>
                  <a:gd name="T7" fmla="*/ 15 h 15"/>
                  <a:gd name="T8" fmla="*/ 0 w 8"/>
                  <a:gd name="T9" fmla="*/ 0 h 15"/>
                  <a:gd name="T10" fmla="*/ 8 w 8"/>
                  <a:gd name="T11" fmla="*/ 0 h 15"/>
                  <a:gd name="T12" fmla="*/ 0 60000 65536"/>
                  <a:gd name="T13" fmla="*/ 0 60000 65536"/>
                  <a:gd name="T14" fmla="*/ 0 60000 65536"/>
                  <a:gd name="T15" fmla="*/ 0 60000 65536"/>
                  <a:gd name="T16" fmla="*/ 0 60000 65536"/>
                  <a:gd name="T17" fmla="*/ 0 60000 65536"/>
                  <a:gd name="T18" fmla="*/ 0 w 8"/>
                  <a:gd name="T19" fmla="*/ 0 h 15"/>
                  <a:gd name="T20" fmla="*/ 8 w 8"/>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8" h="15">
                    <a:moveTo>
                      <a:pt x="8" y="0"/>
                    </a:moveTo>
                    <a:lnTo>
                      <a:pt x="8" y="9"/>
                    </a:lnTo>
                    <a:lnTo>
                      <a:pt x="8" y="15"/>
                    </a:lnTo>
                    <a:lnTo>
                      <a:pt x="0" y="15"/>
                    </a:lnTo>
                    <a:lnTo>
                      <a:pt x="0" y="0"/>
                    </a:lnTo>
                    <a:lnTo>
                      <a:pt x="8" y="0"/>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95" name="Freeform 90"/>
              <p:cNvSpPr>
                <a:spLocks/>
              </p:cNvSpPr>
              <p:nvPr/>
            </p:nvSpPr>
            <p:spPr bwMode="auto">
              <a:xfrm>
                <a:off x="2705" y="1120"/>
                <a:ext cx="8" cy="15"/>
              </a:xfrm>
              <a:custGeom>
                <a:avLst/>
                <a:gdLst>
                  <a:gd name="T0" fmla="*/ 8 w 8"/>
                  <a:gd name="T1" fmla="*/ 0 h 15"/>
                  <a:gd name="T2" fmla="*/ 8 w 8"/>
                  <a:gd name="T3" fmla="*/ 9 h 15"/>
                  <a:gd name="T4" fmla="*/ 8 w 8"/>
                  <a:gd name="T5" fmla="*/ 15 h 15"/>
                  <a:gd name="T6" fmla="*/ 0 w 8"/>
                  <a:gd name="T7" fmla="*/ 15 h 15"/>
                  <a:gd name="T8" fmla="*/ 0 w 8"/>
                  <a:gd name="T9" fmla="*/ 0 h 15"/>
                  <a:gd name="T10" fmla="*/ 8 w 8"/>
                  <a:gd name="T11" fmla="*/ 0 h 15"/>
                  <a:gd name="T12" fmla="*/ 0 60000 65536"/>
                  <a:gd name="T13" fmla="*/ 0 60000 65536"/>
                  <a:gd name="T14" fmla="*/ 0 60000 65536"/>
                  <a:gd name="T15" fmla="*/ 0 60000 65536"/>
                  <a:gd name="T16" fmla="*/ 0 60000 65536"/>
                  <a:gd name="T17" fmla="*/ 0 60000 65536"/>
                  <a:gd name="T18" fmla="*/ 0 w 8"/>
                  <a:gd name="T19" fmla="*/ 0 h 15"/>
                  <a:gd name="T20" fmla="*/ 8 w 8"/>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8" h="15">
                    <a:moveTo>
                      <a:pt x="8" y="0"/>
                    </a:moveTo>
                    <a:lnTo>
                      <a:pt x="8" y="9"/>
                    </a:lnTo>
                    <a:lnTo>
                      <a:pt x="8" y="15"/>
                    </a:lnTo>
                    <a:lnTo>
                      <a:pt x="0" y="15"/>
                    </a:lnTo>
                    <a:lnTo>
                      <a:pt x="0" y="0"/>
                    </a:lnTo>
                    <a:lnTo>
                      <a:pt x="8" y="0"/>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96" name="Freeform 91"/>
              <p:cNvSpPr>
                <a:spLocks/>
              </p:cNvSpPr>
              <p:nvPr/>
            </p:nvSpPr>
            <p:spPr bwMode="auto">
              <a:xfrm>
                <a:off x="2672" y="1139"/>
                <a:ext cx="66" cy="66"/>
              </a:xfrm>
              <a:custGeom>
                <a:avLst/>
                <a:gdLst>
                  <a:gd name="T0" fmla="*/ 0 w 66"/>
                  <a:gd name="T1" fmla="*/ 0 h 66"/>
                  <a:gd name="T2" fmla="*/ 25 w 66"/>
                  <a:gd name="T3" fmla="*/ 0 h 66"/>
                  <a:gd name="T4" fmla="*/ 25 w 66"/>
                  <a:gd name="T5" fmla="*/ 10 h 66"/>
                  <a:gd name="T6" fmla="*/ 21 w 66"/>
                  <a:gd name="T7" fmla="*/ 10 h 66"/>
                  <a:gd name="T8" fmla="*/ 21 w 66"/>
                  <a:gd name="T9" fmla="*/ 12 h 66"/>
                  <a:gd name="T10" fmla="*/ 12 w 66"/>
                  <a:gd name="T11" fmla="*/ 12 h 66"/>
                  <a:gd name="T12" fmla="*/ 12 w 66"/>
                  <a:gd name="T13" fmla="*/ 16 h 66"/>
                  <a:gd name="T14" fmla="*/ 10 w 66"/>
                  <a:gd name="T15" fmla="*/ 16 h 66"/>
                  <a:gd name="T16" fmla="*/ 10 w 66"/>
                  <a:gd name="T17" fmla="*/ 35 h 66"/>
                  <a:gd name="T18" fmla="*/ 16 w 66"/>
                  <a:gd name="T19" fmla="*/ 35 h 66"/>
                  <a:gd name="T20" fmla="*/ 16 w 66"/>
                  <a:gd name="T21" fmla="*/ 16 h 66"/>
                  <a:gd name="T22" fmla="*/ 41 w 66"/>
                  <a:gd name="T23" fmla="*/ 16 h 66"/>
                  <a:gd name="T24" fmla="*/ 41 w 66"/>
                  <a:gd name="T25" fmla="*/ 21 h 66"/>
                  <a:gd name="T26" fmla="*/ 50 w 66"/>
                  <a:gd name="T27" fmla="*/ 21 h 66"/>
                  <a:gd name="T28" fmla="*/ 50 w 66"/>
                  <a:gd name="T29" fmla="*/ 37 h 66"/>
                  <a:gd name="T30" fmla="*/ 56 w 66"/>
                  <a:gd name="T31" fmla="*/ 33 h 66"/>
                  <a:gd name="T32" fmla="*/ 62 w 66"/>
                  <a:gd name="T33" fmla="*/ 33 h 66"/>
                  <a:gd name="T34" fmla="*/ 62 w 66"/>
                  <a:gd name="T35" fmla="*/ 48 h 66"/>
                  <a:gd name="T36" fmla="*/ 50 w 66"/>
                  <a:gd name="T37" fmla="*/ 48 h 66"/>
                  <a:gd name="T38" fmla="*/ 50 w 66"/>
                  <a:gd name="T39" fmla="*/ 52 h 66"/>
                  <a:gd name="T40" fmla="*/ 56 w 66"/>
                  <a:gd name="T41" fmla="*/ 52 h 66"/>
                  <a:gd name="T42" fmla="*/ 56 w 66"/>
                  <a:gd name="T43" fmla="*/ 58 h 66"/>
                  <a:gd name="T44" fmla="*/ 64 w 66"/>
                  <a:gd name="T45" fmla="*/ 58 h 66"/>
                  <a:gd name="T46" fmla="*/ 64 w 66"/>
                  <a:gd name="T47" fmla="*/ 62 h 66"/>
                  <a:gd name="T48" fmla="*/ 64 w 66"/>
                  <a:gd name="T49" fmla="*/ 64 h 66"/>
                  <a:gd name="T50" fmla="*/ 66 w 66"/>
                  <a:gd name="T51" fmla="*/ 64 h 66"/>
                  <a:gd name="T52" fmla="*/ 39 w 66"/>
                  <a:gd name="T53" fmla="*/ 66 h 66"/>
                  <a:gd name="T54" fmla="*/ 6 w 66"/>
                  <a:gd name="T55" fmla="*/ 41 h 66"/>
                  <a:gd name="T56" fmla="*/ 6 w 66"/>
                  <a:gd name="T57" fmla="*/ 35 h 66"/>
                  <a:gd name="T58" fmla="*/ 0 w 66"/>
                  <a:gd name="T59" fmla="*/ 35 h 66"/>
                  <a:gd name="T60" fmla="*/ 0 w 66"/>
                  <a:gd name="T61" fmla="*/ 0 h 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6"/>
                  <a:gd name="T94" fmla="*/ 0 h 66"/>
                  <a:gd name="T95" fmla="*/ 66 w 66"/>
                  <a:gd name="T96" fmla="*/ 66 h 6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6" h="66">
                    <a:moveTo>
                      <a:pt x="0" y="0"/>
                    </a:moveTo>
                    <a:lnTo>
                      <a:pt x="25" y="0"/>
                    </a:lnTo>
                    <a:lnTo>
                      <a:pt x="25" y="10"/>
                    </a:lnTo>
                    <a:lnTo>
                      <a:pt x="21" y="10"/>
                    </a:lnTo>
                    <a:lnTo>
                      <a:pt x="21" y="12"/>
                    </a:lnTo>
                    <a:lnTo>
                      <a:pt x="12" y="12"/>
                    </a:lnTo>
                    <a:lnTo>
                      <a:pt x="12" y="16"/>
                    </a:lnTo>
                    <a:lnTo>
                      <a:pt x="10" y="16"/>
                    </a:lnTo>
                    <a:lnTo>
                      <a:pt x="10" y="35"/>
                    </a:lnTo>
                    <a:lnTo>
                      <a:pt x="16" y="35"/>
                    </a:lnTo>
                    <a:lnTo>
                      <a:pt x="16" y="16"/>
                    </a:lnTo>
                    <a:lnTo>
                      <a:pt x="41" y="16"/>
                    </a:lnTo>
                    <a:lnTo>
                      <a:pt x="41" y="21"/>
                    </a:lnTo>
                    <a:lnTo>
                      <a:pt x="50" y="21"/>
                    </a:lnTo>
                    <a:lnTo>
                      <a:pt x="50" y="37"/>
                    </a:lnTo>
                    <a:lnTo>
                      <a:pt x="56" y="33"/>
                    </a:lnTo>
                    <a:lnTo>
                      <a:pt x="62" y="33"/>
                    </a:lnTo>
                    <a:lnTo>
                      <a:pt x="62" y="48"/>
                    </a:lnTo>
                    <a:lnTo>
                      <a:pt x="50" y="48"/>
                    </a:lnTo>
                    <a:lnTo>
                      <a:pt x="50" y="52"/>
                    </a:lnTo>
                    <a:lnTo>
                      <a:pt x="56" y="52"/>
                    </a:lnTo>
                    <a:lnTo>
                      <a:pt x="56" y="58"/>
                    </a:lnTo>
                    <a:lnTo>
                      <a:pt x="64" y="58"/>
                    </a:lnTo>
                    <a:lnTo>
                      <a:pt x="64" y="62"/>
                    </a:lnTo>
                    <a:lnTo>
                      <a:pt x="64" y="64"/>
                    </a:lnTo>
                    <a:lnTo>
                      <a:pt x="66" y="64"/>
                    </a:lnTo>
                    <a:lnTo>
                      <a:pt x="39" y="66"/>
                    </a:lnTo>
                    <a:lnTo>
                      <a:pt x="6" y="41"/>
                    </a:lnTo>
                    <a:lnTo>
                      <a:pt x="6" y="35"/>
                    </a:lnTo>
                    <a:lnTo>
                      <a:pt x="0" y="35"/>
                    </a:lnTo>
                    <a:lnTo>
                      <a:pt x="0" y="0"/>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97" name="Freeform 92"/>
              <p:cNvSpPr>
                <a:spLocks/>
              </p:cNvSpPr>
              <p:nvPr/>
            </p:nvSpPr>
            <p:spPr bwMode="auto">
              <a:xfrm>
                <a:off x="2672" y="1139"/>
                <a:ext cx="66" cy="66"/>
              </a:xfrm>
              <a:custGeom>
                <a:avLst/>
                <a:gdLst>
                  <a:gd name="T0" fmla="*/ 0 w 66"/>
                  <a:gd name="T1" fmla="*/ 0 h 66"/>
                  <a:gd name="T2" fmla="*/ 25 w 66"/>
                  <a:gd name="T3" fmla="*/ 0 h 66"/>
                  <a:gd name="T4" fmla="*/ 25 w 66"/>
                  <a:gd name="T5" fmla="*/ 10 h 66"/>
                  <a:gd name="T6" fmla="*/ 21 w 66"/>
                  <a:gd name="T7" fmla="*/ 10 h 66"/>
                  <a:gd name="T8" fmla="*/ 21 w 66"/>
                  <a:gd name="T9" fmla="*/ 12 h 66"/>
                  <a:gd name="T10" fmla="*/ 12 w 66"/>
                  <a:gd name="T11" fmla="*/ 12 h 66"/>
                  <a:gd name="T12" fmla="*/ 12 w 66"/>
                  <a:gd name="T13" fmla="*/ 16 h 66"/>
                  <a:gd name="T14" fmla="*/ 10 w 66"/>
                  <a:gd name="T15" fmla="*/ 16 h 66"/>
                  <a:gd name="T16" fmla="*/ 10 w 66"/>
                  <a:gd name="T17" fmla="*/ 35 h 66"/>
                  <a:gd name="T18" fmla="*/ 16 w 66"/>
                  <a:gd name="T19" fmla="*/ 35 h 66"/>
                  <a:gd name="T20" fmla="*/ 16 w 66"/>
                  <a:gd name="T21" fmla="*/ 16 h 66"/>
                  <a:gd name="T22" fmla="*/ 41 w 66"/>
                  <a:gd name="T23" fmla="*/ 16 h 66"/>
                  <a:gd name="T24" fmla="*/ 41 w 66"/>
                  <a:gd name="T25" fmla="*/ 21 h 66"/>
                  <a:gd name="T26" fmla="*/ 50 w 66"/>
                  <a:gd name="T27" fmla="*/ 21 h 66"/>
                  <a:gd name="T28" fmla="*/ 50 w 66"/>
                  <a:gd name="T29" fmla="*/ 37 h 66"/>
                  <a:gd name="T30" fmla="*/ 56 w 66"/>
                  <a:gd name="T31" fmla="*/ 33 h 66"/>
                  <a:gd name="T32" fmla="*/ 62 w 66"/>
                  <a:gd name="T33" fmla="*/ 33 h 66"/>
                  <a:gd name="T34" fmla="*/ 62 w 66"/>
                  <a:gd name="T35" fmla="*/ 48 h 66"/>
                  <a:gd name="T36" fmla="*/ 50 w 66"/>
                  <a:gd name="T37" fmla="*/ 48 h 66"/>
                  <a:gd name="T38" fmla="*/ 50 w 66"/>
                  <a:gd name="T39" fmla="*/ 52 h 66"/>
                  <a:gd name="T40" fmla="*/ 56 w 66"/>
                  <a:gd name="T41" fmla="*/ 52 h 66"/>
                  <a:gd name="T42" fmla="*/ 56 w 66"/>
                  <a:gd name="T43" fmla="*/ 58 h 66"/>
                  <a:gd name="T44" fmla="*/ 64 w 66"/>
                  <a:gd name="T45" fmla="*/ 58 h 66"/>
                  <a:gd name="T46" fmla="*/ 64 w 66"/>
                  <a:gd name="T47" fmla="*/ 62 h 66"/>
                  <a:gd name="T48" fmla="*/ 64 w 66"/>
                  <a:gd name="T49" fmla="*/ 64 h 66"/>
                  <a:gd name="T50" fmla="*/ 66 w 66"/>
                  <a:gd name="T51" fmla="*/ 64 h 66"/>
                  <a:gd name="T52" fmla="*/ 39 w 66"/>
                  <a:gd name="T53" fmla="*/ 66 h 66"/>
                  <a:gd name="T54" fmla="*/ 6 w 66"/>
                  <a:gd name="T55" fmla="*/ 41 h 66"/>
                  <a:gd name="T56" fmla="*/ 6 w 66"/>
                  <a:gd name="T57" fmla="*/ 35 h 66"/>
                  <a:gd name="T58" fmla="*/ 0 w 66"/>
                  <a:gd name="T59" fmla="*/ 35 h 66"/>
                  <a:gd name="T60" fmla="*/ 0 w 66"/>
                  <a:gd name="T61" fmla="*/ 0 h 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6"/>
                  <a:gd name="T94" fmla="*/ 0 h 66"/>
                  <a:gd name="T95" fmla="*/ 66 w 66"/>
                  <a:gd name="T96" fmla="*/ 66 h 6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6" h="66">
                    <a:moveTo>
                      <a:pt x="0" y="0"/>
                    </a:moveTo>
                    <a:lnTo>
                      <a:pt x="25" y="0"/>
                    </a:lnTo>
                    <a:lnTo>
                      <a:pt x="25" y="10"/>
                    </a:lnTo>
                    <a:lnTo>
                      <a:pt x="21" y="10"/>
                    </a:lnTo>
                    <a:lnTo>
                      <a:pt x="21" y="12"/>
                    </a:lnTo>
                    <a:lnTo>
                      <a:pt x="12" y="12"/>
                    </a:lnTo>
                    <a:lnTo>
                      <a:pt x="12" y="16"/>
                    </a:lnTo>
                    <a:lnTo>
                      <a:pt x="10" y="16"/>
                    </a:lnTo>
                    <a:lnTo>
                      <a:pt x="10" y="35"/>
                    </a:lnTo>
                    <a:lnTo>
                      <a:pt x="16" y="35"/>
                    </a:lnTo>
                    <a:lnTo>
                      <a:pt x="16" y="16"/>
                    </a:lnTo>
                    <a:lnTo>
                      <a:pt x="41" y="16"/>
                    </a:lnTo>
                    <a:lnTo>
                      <a:pt x="41" y="21"/>
                    </a:lnTo>
                    <a:lnTo>
                      <a:pt x="50" y="21"/>
                    </a:lnTo>
                    <a:lnTo>
                      <a:pt x="50" y="37"/>
                    </a:lnTo>
                    <a:lnTo>
                      <a:pt x="56" y="33"/>
                    </a:lnTo>
                    <a:lnTo>
                      <a:pt x="62" y="33"/>
                    </a:lnTo>
                    <a:lnTo>
                      <a:pt x="62" y="48"/>
                    </a:lnTo>
                    <a:lnTo>
                      <a:pt x="50" y="48"/>
                    </a:lnTo>
                    <a:lnTo>
                      <a:pt x="50" y="52"/>
                    </a:lnTo>
                    <a:lnTo>
                      <a:pt x="56" y="52"/>
                    </a:lnTo>
                    <a:lnTo>
                      <a:pt x="56" y="58"/>
                    </a:lnTo>
                    <a:lnTo>
                      <a:pt x="64" y="58"/>
                    </a:lnTo>
                    <a:lnTo>
                      <a:pt x="64" y="62"/>
                    </a:lnTo>
                    <a:lnTo>
                      <a:pt x="64" y="64"/>
                    </a:lnTo>
                    <a:lnTo>
                      <a:pt x="66" y="64"/>
                    </a:lnTo>
                    <a:lnTo>
                      <a:pt x="39" y="66"/>
                    </a:lnTo>
                    <a:lnTo>
                      <a:pt x="6" y="41"/>
                    </a:lnTo>
                    <a:lnTo>
                      <a:pt x="6" y="35"/>
                    </a:lnTo>
                    <a:lnTo>
                      <a:pt x="0" y="35"/>
                    </a:lnTo>
                    <a:lnTo>
                      <a:pt x="0" y="0"/>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98" name="Freeform 93"/>
              <p:cNvSpPr>
                <a:spLocks/>
              </p:cNvSpPr>
              <p:nvPr/>
            </p:nvSpPr>
            <p:spPr bwMode="auto">
              <a:xfrm>
                <a:off x="2211" y="1166"/>
                <a:ext cx="241" cy="211"/>
              </a:xfrm>
              <a:custGeom>
                <a:avLst/>
                <a:gdLst>
                  <a:gd name="T0" fmla="*/ 127 w 241"/>
                  <a:gd name="T1" fmla="*/ 8 h 211"/>
                  <a:gd name="T2" fmla="*/ 187 w 241"/>
                  <a:gd name="T3" fmla="*/ 46 h 211"/>
                  <a:gd name="T4" fmla="*/ 189 w 241"/>
                  <a:gd name="T5" fmla="*/ 10 h 211"/>
                  <a:gd name="T6" fmla="*/ 228 w 241"/>
                  <a:gd name="T7" fmla="*/ 12 h 211"/>
                  <a:gd name="T8" fmla="*/ 224 w 241"/>
                  <a:gd name="T9" fmla="*/ 64 h 211"/>
                  <a:gd name="T10" fmla="*/ 237 w 241"/>
                  <a:gd name="T11" fmla="*/ 104 h 211"/>
                  <a:gd name="T12" fmla="*/ 226 w 241"/>
                  <a:gd name="T13" fmla="*/ 124 h 211"/>
                  <a:gd name="T14" fmla="*/ 206 w 241"/>
                  <a:gd name="T15" fmla="*/ 135 h 211"/>
                  <a:gd name="T16" fmla="*/ 208 w 241"/>
                  <a:gd name="T17" fmla="*/ 149 h 211"/>
                  <a:gd name="T18" fmla="*/ 204 w 241"/>
                  <a:gd name="T19" fmla="*/ 160 h 211"/>
                  <a:gd name="T20" fmla="*/ 202 w 241"/>
                  <a:gd name="T21" fmla="*/ 170 h 211"/>
                  <a:gd name="T22" fmla="*/ 220 w 241"/>
                  <a:gd name="T23" fmla="*/ 176 h 211"/>
                  <a:gd name="T24" fmla="*/ 228 w 241"/>
                  <a:gd name="T25" fmla="*/ 182 h 211"/>
                  <a:gd name="T26" fmla="*/ 218 w 241"/>
                  <a:gd name="T27" fmla="*/ 211 h 211"/>
                  <a:gd name="T28" fmla="*/ 214 w 241"/>
                  <a:gd name="T29" fmla="*/ 211 h 211"/>
                  <a:gd name="T30" fmla="*/ 204 w 241"/>
                  <a:gd name="T31" fmla="*/ 207 h 211"/>
                  <a:gd name="T32" fmla="*/ 199 w 241"/>
                  <a:gd name="T33" fmla="*/ 199 h 211"/>
                  <a:gd name="T34" fmla="*/ 179 w 241"/>
                  <a:gd name="T35" fmla="*/ 193 h 211"/>
                  <a:gd name="T36" fmla="*/ 170 w 241"/>
                  <a:gd name="T37" fmla="*/ 185 h 211"/>
                  <a:gd name="T38" fmla="*/ 162 w 241"/>
                  <a:gd name="T39" fmla="*/ 184 h 211"/>
                  <a:gd name="T40" fmla="*/ 148 w 241"/>
                  <a:gd name="T41" fmla="*/ 180 h 211"/>
                  <a:gd name="T42" fmla="*/ 139 w 241"/>
                  <a:gd name="T43" fmla="*/ 174 h 211"/>
                  <a:gd name="T44" fmla="*/ 133 w 241"/>
                  <a:gd name="T45" fmla="*/ 166 h 211"/>
                  <a:gd name="T46" fmla="*/ 127 w 241"/>
                  <a:gd name="T47" fmla="*/ 156 h 211"/>
                  <a:gd name="T48" fmla="*/ 110 w 241"/>
                  <a:gd name="T49" fmla="*/ 156 h 211"/>
                  <a:gd name="T50" fmla="*/ 104 w 241"/>
                  <a:gd name="T51" fmla="*/ 153 h 211"/>
                  <a:gd name="T52" fmla="*/ 102 w 241"/>
                  <a:gd name="T53" fmla="*/ 156 h 211"/>
                  <a:gd name="T54" fmla="*/ 98 w 241"/>
                  <a:gd name="T55" fmla="*/ 151 h 211"/>
                  <a:gd name="T56" fmla="*/ 89 w 241"/>
                  <a:gd name="T57" fmla="*/ 147 h 211"/>
                  <a:gd name="T58" fmla="*/ 77 w 241"/>
                  <a:gd name="T59" fmla="*/ 147 h 211"/>
                  <a:gd name="T60" fmla="*/ 69 w 241"/>
                  <a:gd name="T61" fmla="*/ 151 h 211"/>
                  <a:gd name="T62" fmla="*/ 61 w 241"/>
                  <a:gd name="T63" fmla="*/ 155 h 211"/>
                  <a:gd name="T64" fmla="*/ 44 w 241"/>
                  <a:gd name="T65" fmla="*/ 149 h 211"/>
                  <a:gd name="T66" fmla="*/ 33 w 241"/>
                  <a:gd name="T67" fmla="*/ 149 h 211"/>
                  <a:gd name="T68" fmla="*/ 33 w 241"/>
                  <a:gd name="T69" fmla="*/ 143 h 211"/>
                  <a:gd name="T70" fmla="*/ 27 w 241"/>
                  <a:gd name="T71" fmla="*/ 133 h 211"/>
                  <a:gd name="T72" fmla="*/ 25 w 241"/>
                  <a:gd name="T73" fmla="*/ 120 h 211"/>
                  <a:gd name="T74" fmla="*/ 23 w 241"/>
                  <a:gd name="T75" fmla="*/ 112 h 211"/>
                  <a:gd name="T76" fmla="*/ 19 w 241"/>
                  <a:gd name="T77" fmla="*/ 102 h 211"/>
                  <a:gd name="T78" fmla="*/ 9 w 241"/>
                  <a:gd name="T79" fmla="*/ 97 h 211"/>
                  <a:gd name="T80" fmla="*/ 6 w 241"/>
                  <a:gd name="T81" fmla="*/ 93 h 211"/>
                  <a:gd name="T82" fmla="*/ 13 w 241"/>
                  <a:gd name="T83" fmla="*/ 87 h 211"/>
                  <a:gd name="T84" fmla="*/ 6 w 241"/>
                  <a:gd name="T85" fmla="*/ 77 h 211"/>
                  <a:gd name="T86" fmla="*/ 4 w 241"/>
                  <a:gd name="T87" fmla="*/ 68 h 211"/>
                  <a:gd name="T88" fmla="*/ 6 w 241"/>
                  <a:gd name="T89" fmla="*/ 58 h 211"/>
                  <a:gd name="T90" fmla="*/ 15 w 241"/>
                  <a:gd name="T91" fmla="*/ 50 h 211"/>
                  <a:gd name="T92" fmla="*/ 36 w 241"/>
                  <a:gd name="T93" fmla="*/ 37 h 211"/>
                  <a:gd name="T94" fmla="*/ 40 w 241"/>
                  <a:gd name="T95" fmla="*/ 27 h 211"/>
                  <a:gd name="T96" fmla="*/ 67 w 241"/>
                  <a:gd name="T97" fmla="*/ 8 h 21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41"/>
                  <a:gd name="T148" fmla="*/ 0 h 211"/>
                  <a:gd name="T149" fmla="*/ 241 w 241"/>
                  <a:gd name="T150" fmla="*/ 211 h 21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41" h="211">
                    <a:moveTo>
                      <a:pt x="71" y="6"/>
                    </a:moveTo>
                    <a:lnTo>
                      <a:pt x="98" y="4"/>
                    </a:lnTo>
                    <a:lnTo>
                      <a:pt x="102" y="4"/>
                    </a:lnTo>
                    <a:lnTo>
                      <a:pt x="127" y="8"/>
                    </a:lnTo>
                    <a:lnTo>
                      <a:pt x="177" y="58"/>
                    </a:lnTo>
                    <a:lnTo>
                      <a:pt x="187" y="58"/>
                    </a:lnTo>
                    <a:lnTo>
                      <a:pt x="187" y="50"/>
                    </a:lnTo>
                    <a:lnTo>
                      <a:pt x="187" y="46"/>
                    </a:lnTo>
                    <a:lnTo>
                      <a:pt x="187" y="41"/>
                    </a:lnTo>
                    <a:lnTo>
                      <a:pt x="189" y="41"/>
                    </a:lnTo>
                    <a:lnTo>
                      <a:pt x="189" y="12"/>
                    </a:lnTo>
                    <a:lnTo>
                      <a:pt x="189" y="10"/>
                    </a:lnTo>
                    <a:lnTo>
                      <a:pt x="189" y="0"/>
                    </a:lnTo>
                    <a:lnTo>
                      <a:pt x="220" y="0"/>
                    </a:lnTo>
                    <a:lnTo>
                      <a:pt x="220" y="12"/>
                    </a:lnTo>
                    <a:lnTo>
                      <a:pt x="228" y="12"/>
                    </a:lnTo>
                    <a:lnTo>
                      <a:pt x="228" y="48"/>
                    </a:lnTo>
                    <a:lnTo>
                      <a:pt x="224" y="48"/>
                    </a:lnTo>
                    <a:lnTo>
                      <a:pt x="224" y="54"/>
                    </a:lnTo>
                    <a:lnTo>
                      <a:pt x="224" y="64"/>
                    </a:lnTo>
                    <a:lnTo>
                      <a:pt x="224" y="62"/>
                    </a:lnTo>
                    <a:lnTo>
                      <a:pt x="228" y="62"/>
                    </a:lnTo>
                    <a:lnTo>
                      <a:pt x="231" y="70"/>
                    </a:lnTo>
                    <a:lnTo>
                      <a:pt x="237" y="104"/>
                    </a:lnTo>
                    <a:lnTo>
                      <a:pt x="241" y="110"/>
                    </a:lnTo>
                    <a:lnTo>
                      <a:pt x="226" y="110"/>
                    </a:lnTo>
                    <a:lnTo>
                      <a:pt x="226" y="120"/>
                    </a:lnTo>
                    <a:lnTo>
                      <a:pt x="226" y="124"/>
                    </a:lnTo>
                    <a:lnTo>
                      <a:pt x="226" y="126"/>
                    </a:lnTo>
                    <a:lnTo>
                      <a:pt x="226" y="129"/>
                    </a:lnTo>
                    <a:lnTo>
                      <a:pt x="224" y="135"/>
                    </a:lnTo>
                    <a:lnTo>
                      <a:pt x="206" y="135"/>
                    </a:lnTo>
                    <a:lnTo>
                      <a:pt x="208" y="145"/>
                    </a:lnTo>
                    <a:lnTo>
                      <a:pt x="204" y="145"/>
                    </a:lnTo>
                    <a:lnTo>
                      <a:pt x="204" y="149"/>
                    </a:lnTo>
                    <a:lnTo>
                      <a:pt x="208" y="149"/>
                    </a:lnTo>
                    <a:lnTo>
                      <a:pt x="208" y="151"/>
                    </a:lnTo>
                    <a:lnTo>
                      <a:pt x="208" y="155"/>
                    </a:lnTo>
                    <a:lnTo>
                      <a:pt x="208" y="158"/>
                    </a:lnTo>
                    <a:lnTo>
                      <a:pt x="204" y="160"/>
                    </a:lnTo>
                    <a:lnTo>
                      <a:pt x="208" y="164"/>
                    </a:lnTo>
                    <a:lnTo>
                      <a:pt x="208" y="170"/>
                    </a:lnTo>
                    <a:lnTo>
                      <a:pt x="204" y="170"/>
                    </a:lnTo>
                    <a:lnTo>
                      <a:pt x="202" y="170"/>
                    </a:lnTo>
                    <a:lnTo>
                      <a:pt x="202" y="174"/>
                    </a:lnTo>
                    <a:lnTo>
                      <a:pt x="202" y="176"/>
                    </a:lnTo>
                    <a:lnTo>
                      <a:pt x="218" y="176"/>
                    </a:lnTo>
                    <a:lnTo>
                      <a:pt x="220" y="176"/>
                    </a:lnTo>
                    <a:lnTo>
                      <a:pt x="220" y="180"/>
                    </a:lnTo>
                    <a:lnTo>
                      <a:pt x="224" y="180"/>
                    </a:lnTo>
                    <a:lnTo>
                      <a:pt x="224" y="182"/>
                    </a:lnTo>
                    <a:lnTo>
                      <a:pt x="228" y="182"/>
                    </a:lnTo>
                    <a:lnTo>
                      <a:pt x="224" y="182"/>
                    </a:lnTo>
                    <a:lnTo>
                      <a:pt x="224" y="191"/>
                    </a:lnTo>
                    <a:lnTo>
                      <a:pt x="224" y="201"/>
                    </a:lnTo>
                    <a:lnTo>
                      <a:pt x="218" y="211"/>
                    </a:lnTo>
                    <a:lnTo>
                      <a:pt x="218" y="207"/>
                    </a:lnTo>
                    <a:lnTo>
                      <a:pt x="214" y="211"/>
                    </a:lnTo>
                    <a:lnTo>
                      <a:pt x="214" y="207"/>
                    </a:lnTo>
                    <a:lnTo>
                      <a:pt x="214" y="211"/>
                    </a:lnTo>
                    <a:lnTo>
                      <a:pt x="212" y="211"/>
                    </a:lnTo>
                    <a:lnTo>
                      <a:pt x="208" y="211"/>
                    </a:lnTo>
                    <a:lnTo>
                      <a:pt x="208" y="207"/>
                    </a:lnTo>
                    <a:lnTo>
                      <a:pt x="204" y="207"/>
                    </a:lnTo>
                    <a:lnTo>
                      <a:pt x="204" y="205"/>
                    </a:lnTo>
                    <a:lnTo>
                      <a:pt x="202" y="201"/>
                    </a:lnTo>
                    <a:lnTo>
                      <a:pt x="199" y="201"/>
                    </a:lnTo>
                    <a:lnTo>
                      <a:pt x="199" y="199"/>
                    </a:lnTo>
                    <a:lnTo>
                      <a:pt x="197" y="199"/>
                    </a:lnTo>
                    <a:lnTo>
                      <a:pt x="193" y="199"/>
                    </a:lnTo>
                    <a:lnTo>
                      <a:pt x="183" y="195"/>
                    </a:lnTo>
                    <a:lnTo>
                      <a:pt x="179" y="193"/>
                    </a:lnTo>
                    <a:lnTo>
                      <a:pt x="177" y="193"/>
                    </a:lnTo>
                    <a:lnTo>
                      <a:pt x="173" y="189"/>
                    </a:lnTo>
                    <a:lnTo>
                      <a:pt x="172" y="189"/>
                    </a:lnTo>
                    <a:lnTo>
                      <a:pt x="170" y="185"/>
                    </a:lnTo>
                    <a:lnTo>
                      <a:pt x="168" y="185"/>
                    </a:lnTo>
                    <a:lnTo>
                      <a:pt x="164" y="185"/>
                    </a:lnTo>
                    <a:lnTo>
                      <a:pt x="164" y="184"/>
                    </a:lnTo>
                    <a:lnTo>
                      <a:pt x="162" y="184"/>
                    </a:lnTo>
                    <a:lnTo>
                      <a:pt x="158" y="184"/>
                    </a:lnTo>
                    <a:lnTo>
                      <a:pt x="154" y="180"/>
                    </a:lnTo>
                    <a:lnTo>
                      <a:pt x="152" y="180"/>
                    </a:lnTo>
                    <a:lnTo>
                      <a:pt x="148" y="180"/>
                    </a:lnTo>
                    <a:lnTo>
                      <a:pt x="145" y="180"/>
                    </a:lnTo>
                    <a:lnTo>
                      <a:pt x="143" y="178"/>
                    </a:lnTo>
                    <a:lnTo>
                      <a:pt x="143" y="174"/>
                    </a:lnTo>
                    <a:lnTo>
                      <a:pt x="139" y="174"/>
                    </a:lnTo>
                    <a:lnTo>
                      <a:pt x="139" y="172"/>
                    </a:lnTo>
                    <a:lnTo>
                      <a:pt x="137" y="168"/>
                    </a:lnTo>
                    <a:lnTo>
                      <a:pt x="135" y="166"/>
                    </a:lnTo>
                    <a:lnTo>
                      <a:pt x="133" y="166"/>
                    </a:lnTo>
                    <a:lnTo>
                      <a:pt x="129" y="162"/>
                    </a:lnTo>
                    <a:lnTo>
                      <a:pt x="129" y="158"/>
                    </a:lnTo>
                    <a:lnTo>
                      <a:pt x="127" y="158"/>
                    </a:lnTo>
                    <a:lnTo>
                      <a:pt x="127" y="156"/>
                    </a:lnTo>
                    <a:lnTo>
                      <a:pt x="119" y="156"/>
                    </a:lnTo>
                    <a:lnTo>
                      <a:pt x="117" y="156"/>
                    </a:lnTo>
                    <a:lnTo>
                      <a:pt x="114" y="156"/>
                    </a:lnTo>
                    <a:lnTo>
                      <a:pt x="110" y="156"/>
                    </a:lnTo>
                    <a:lnTo>
                      <a:pt x="110" y="160"/>
                    </a:lnTo>
                    <a:lnTo>
                      <a:pt x="110" y="156"/>
                    </a:lnTo>
                    <a:lnTo>
                      <a:pt x="108" y="153"/>
                    </a:lnTo>
                    <a:lnTo>
                      <a:pt x="104" y="153"/>
                    </a:lnTo>
                    <a:lnTo>
                      <a:pt x="104" y="156"/>
                    </a:lnTo>
                    <a:lnTo>
                      <a:pt x="102" y="156"/>
                    </a:lnTo>
                    <a:lnTo>
                      <a:pt x="102" y="160"/>
                    </a:lnTo>
                    <a:lnTo>
                      <a:pt x="102" y="156"/>
                    </a:lnTo>
                    <a:lnTo>
                      <a:pt x="98" y="156"/>
                    </a:lnTo>
                    <a:lnTo>
                      <a:pt x="102" y="153"/>
                    </a:lnTo>
                    <a:lnTo>
                      <a:pt x="98" y="153"/>
                    </a:lnTo>
                    <a:lnTo>
                      <a:pt x="98" y="151"/>
                    </a:lnTo>
                    <a:lnTo>
                      <a:pt x="94" y="151"/>
                    </a:lnTo>
                    <a:lnTo>
                      <a:pt x="94" y="147"/>
                    </a:lnTo>
                    <a:lnTo>
                      <a:pt x="92" y="147"/>
                    </a:lnTo>
                    <a:lnTo>
                      <a:pt x="89" y="147"/>
                    </a:lnTo>
                    <a:lnTo>
                      <a:pt x="85" y="145"/>
                    </a:lnTo>
                    <a:lnTo>
                      <a:pt x="85" y="147"/>
                    </a:lnTo>
                    <a:lnTo>
                      <a:pt x="79" y="147"/>
                    </a:lnTo>
                    <a:lnTo>
                      <a:pt x="77" y="147"/>
                    </a:lnTo>
                    <a:lnTo>
                      <a:pt x="77" y="151"/>
                    </a:lnTo>
                    <a:lnTo>
                      <a:pt x="73" y="151"/>
                    </a:lnTo>
                    <a:lnTo>
                      <a:pt x="73" y="155"/>
                    </a:lnTo>
                    <a:lnTo>
                      <a:pt x="69" y="151"/>
                    </a:lnTo>
                    <a:lnTo>
                      <a:pt x="67" y="151"/>
                    </a:lnTo>
                    <a:lnTo>
                      <a:pt x="67" y="155"/>
                    </a:lnTo>
                    <a:lnTo>
                      <a:pt x="63" y="155"/>
                    </a:lnTo>
                    <a:lnTo>
                      <a:pt x="61" y="155"/>
                    </a:lnTo>
                    <a:lnTo>
                      <a:pt x="58" y="155"/>
                    </a:lnTo>
                    <a:lnTo>
                      <a:pt x="52" y="155"/>
                    </a:lnTo>
                    <a:lnTo>
                      <a:pt x="44" y="151"/>
                    </a:lnTo>
                    <a:lnTo>
                      <a:pt x="44" y="149"/>
                    </a:lnTo>
                    <a:lnTo>
                      <a:pt x="42" y="149"/>
                    </a:lnTo>
                    <a:lnTo>
                      <a:pt x="38" y="149"/>
                    </a:lnTo>
                    <a:lnTo>
                      <a:pt x="36" y="149"/>
                    </a:lnTo>
                    <a:lnTo>
                      <a:pt x="33" y="149"/>
                    </a:lnTo>
                    <a:lnTo>
                      <a:pt x="29" y="149"/>
                    </a:lnTo>
                    <a:lnTo>
                      <a:pt x="29" y="145"/>
                    </a:lnTo>
                    <a:lnTo>
                      <a:pt x="33" y="145"/>
                    </a:lnTo>
                    <a:lnTo>
                      <a:pt x="33" y="143"/>
                    </a:lnTo>
                    <a:lnTo>
                      <a:pt x="29" y="143"/>
                    </a:lnTo>
                    <a:lnTo>
                      <a:pt x="29" y="139"/>
                    </a:lnTo>
                    <a:lnTo>
                      <a:pt x="27" y="135"/>
                    </a:lnTo>
                    <a:lnTo>
                      <a:pt x="27" y="133"/>
                    </a:lnTo>
                    <a:lnTo>
                      <a:pt x="29" y="129"/>
                    </a:lnTo>
                    <a:lnTo>
                      <a:pt x="25" y="128"/>
                    </a:lnTo>
                    <a:lnTo>
                      <a:pt x="25" y="124"/>
                    </a:lnTo>
                    <a:lnTo>
                      <a:pt x="25" y="120"/>
                    </a:lnTo>
                    <a:lnTo>
                      <a:pt x="25" y="118"/>
                    </a:lnTo>
                    <a:lnTo>
                      <a:pt x="23" y="118"/>
                    </a:lnTo>
                    <a:lnTo>
                      <a:pt x="23" y="114"/>
                    </a:lnTo>
                    <a:lnTo>
                      <a:pt x="23" y="112"/>
                    </a:lnTo>
                    <a:lnTo>
                      <a:pt x="19" y="112"/>
                    </a:lnTo>
                    <a:lnTo>
                      <a:pt x="19" y="104"/>
                    </a:lnTo>
                    <a:lnTo>
                      <a:pt x="15" y="104"/>
                    </a:lnTo>
                    <a:lnTo>
                      <a:pt x="19" y="102"/>
                    </a:lnTo>
                    <a:lnTo>
                      <a:pt x="19" y="99"/>
                    </a:lnTo>
                    <a:lnTo>
                      <a:pt x="15" y="99"/>
                    </a:lnTo>
                    <a:lnTo>
                      <a:pt x="13" y="97"/>
                    </a:lnTo>
                    <a:lnTo>
                      <a:pt x="9" y="97"/>
                    </a:lnTo>
                    <a:lnTo>
                      <a:pt x="13" y="93"/>
                    </a:lnTo>
                    <a:lnTo>
                      <a:pt x="9" y="93"/>
                    </a:lnTo>
                    <a:lnTo>
                      <a:pt x="9" y="89"/>
                    </a:lnTo>
                    <a:lnTo>
                      <a:pt x="6" y="93"/>
                    </a:lnTo>
                    <a:lnTo>
                      <a:pt x="6" y="89"/>
                    </a:lnTo>
                    <a:lnTo>
                      <a:pt x="9" y="89"/>
                    </a:lnTo>
                    <a:lnTo>
                      <a:pt x="9" y="87"/>
                    </a:lnTo>
                    <a:lnTo>
                      <a:pt x="13" y="87"/>
                    </a:lnTo>
                    <a:lnTo>
                      <a:pt x="13" y="83"/>
                    </a:lnTo>
                    <a:lnTo>
                      <a:pt x="9" y="81"/>
                    </a:lnTo>
                    <a:lnTo>
                      <a:pt x="9" y="77"/>
                    </a:lnTo>
                    <a:lnTo>
                      <a:pt x="6" y="77"/>
                    </a:lnTo>
                    <a:lnTo>
                      <a:pt x="4" y="77"/>
                    </a:lnTo>
                    <a:lnTo>
                      <a:pt x="0" y="75"/>
                    </a:lnTo>
                    <a:lnTo>
                      <a:pt x="0" y="72"/>
                    </a:lnTo>
                    <a:lnTo>
                      <a:pt x="4" y="68"/>
                    </a:lnTo>
                    <a:lnTo>
                      <a:pt x="6" y="68"/>
                    </a:lnTo>
                    <a:lnTo>
                      <a:pt x="6" y="66"/>
                    </a:lnTo>
                    <a:lnTo>
                      <a:pt x="6" y="62"/>
                    </a:lnTo>
                    <a:lnTo>
                      <a:pt x="6" y="58"/>
                    </a:lnTo>
                    <a:lnTo>
                      <a:pt x="9" y="58"/>
                    </a:lnTo>
                    <a:lnTo>
                      <a:pt x="11" y="56"/>
                    </a:lnTo>
                    <a:lnTo>
                      <a:pt x="11" y="52"/>
                    </a:lnTo>
                    <a:lnTo>
                      <a:pt x="15" y="50"/>
                    </a:lnTo>
                    <a:lnTo>
                      <a:pt x="15" y="46"/>
                    </a:lnTo>
                    <a:lnTo>
                      <a:pt x="31" y="43"/>
                    </a:lnTo>
                    <a:lnTo>
                      <a:pt x="34" y="41"/>
                    </a:lnTo>
                    <a:lnTo>
                      <a:pt x="36" y="37"/>
                    </a:lnTo>
                    <a:lnTo>
                      <a:pt x="40" y="37"/>
                    </a:lnTo>
                    <a:lnTo>
                      <a:pt x="40" y="33"/>
                    </a:lnTo>
                    <a:lnTo>
                      <a:pt x="40" y="31"/>
                    </a:lnTo>
                    <a:lnTo>
                      <a:pt x="40" y="27"/>
                    </a:lnTo>
                    <a:lnTo>
                      <a:pt x="52" y="21"/>
                    </a:lnTo>
                    <a:lnTo>
                      <a:pt x="61" y="18"/>
                    </a:lnTo>
                    <a:lnTo>
                      <a:pt x="67" y="12"/>
                    </a:lnTo>
                    <a:lnTo>
                      <a:pt x="67" y="8"/>
                    </a:lnTo>
                    <a:lnTo>
                      <a:pt x="71" y="6"/>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499" name="Freeform 94"/>
              <p:cNvSpPr>
                <a:spLocks/>
              </p:cNvSpPr>
              <p:nvPr/>
            </p:nvSpPr>
            <p:spPr bwMode="auto">
              <a:xfrm>
                <a:off x="2211" y="1166"/>
                <a:ext cx="241" cy="211"/>
              </a:xfrm>
              <a:custGeom>
                <a:avLst/>
                <a:gdLst>
                  <a:gd name="T0" fmla="*/ 127 w 241"/>
                  <a:gd name="T1" fmla="*/ 8 h 211"/>
                  <a:gd name="T2" fmla="*/ 187 w 241"/>
                  <a:gd name="T3" fmla="*/ 46 h 211"/>
                  <a:gd name="T4" fmla="*/ 189 w 241"/>
                  <a:gd name="T5" fmla="*/ 10 h 211"/>
                  <a:gd name="T6" fmla="*/ 228 w 241"/>
                  <a:gd name="T7" fmla="*/ 12 h 211"/>
                  <a:gd name="T8" fmla="*/ 224 w 241"/>
                  <a:gd name="T9" fmla="*/ 64 h 211"/>
                  <a:gd name="T10" fmla="*/ 237 w 241"/>
                  <a:gd name="T11" fmla="*/ 104 h 211"/>
                  <a:gd name="T12" fmla="*/ 226 w 241"/>
                  <a:gd name="T13" fmla="*/ 124 h 211"/>
                  <a:gd name="T14" fmla="*/ 206 w 241"/>
                  <a:gd name="T15" fmla="*/ 135 h 211"/>
                  <a:gd name="T16" fmla="*/ 208 w 241"/>
                  <a:gd name="T17" fmla="*/ 149 h 211"/>
                  <a:gd name="T18" fmla="*/ 204 w 241"/>
                  <a:gd name="T19" fmla="*/ 160 h 211"/>
                  <a:gd name="T20" fmla="*/ 202 w 241"/>
                  <a:gd name="T21" fmla="*/ 170 h 211"/>
                  <a:gd name="T22" fmla="*/ 220 w 241"/>
                  <a:gd name="T23" fmla="*/ 176 h 211"/>
                  <a:gd name="T24" fmla="*/ 228 w 241"/>
                  <a:gd name="T25" fmla="*/ 182 h 211"/>
                  <a:gd name="T26" fmla="*/ 218 w 241"/>
                  <a:gd name="T27" fmla="*/ 211 h 211"/>
                  <a:gd name="T28" fmla="*/ 214 w 241"/>
                  <a:gd name="T29" fmla="*/ 211 h 211"/>
                  <a:gd name="T30" fmla="*/ 204 w 241"/>
                  <a:gd name="T31" fmla="*/ 207 h 211"/>
                  <a:gd name="T32" fmla="*/ 199 w 241"/>
                  <a:gd name="T33" fmla="*/ 199 h 211"/>
                  <a:gd name="T34" fmla="*/ 179 w 241"/>
                  <a:gd name="T35" fmla="*/ 193 h 211"/>
                  <a:gd name="T36" fmla="*/ 170 w 241"/>
                  <a:gd name="T37" fmla="*/ 185 h 211"/>
                  <a:gd name="T38" fmla="*/ 162 w 241"/>
                  <a:gd name="T39" fmla="*/ 184 h 211"/>
                  <a:gd name="T40" fmla="*/ 148 w 241"/>
                  <a:gd name="T41" fmla="*/ 180 h 211"/>
                  <a:gd name="T42" fmla="*/ 139 w 241"/>
                  <a:gd name="T43" fmla="*/ 174 h 211"/>
                  <a:gd name="T44" fmla="*/ 133 w 241"/>
                  <a:gd name="T45" fmla="*/ 166 h 211"/>
                  <a:gd name="T46" fmla="*/ 127 w 241"/>
                  <a:gd name="T47" fmla="*/ 156 h 211"/>
                  <a:gd name="T48" fmla="*/ 110 w 241"/>
                  <a:gd name="T49" fmla="*/ 156 h 211"/>
                  <a:gd name="T50" fmla="*/ 104 w 241"/>
                  <a:gd name="T51" fmla="*/ 153 h 211"/>
                  <a:gd name="T52" fmla="*/ 102 w 241"/>
                  <a:gd name="T53" fmla="*/ 156 h 211"/>
                  <a:gd name="T54" fmla="*/ 98 w 241"/>
                  <a:gd name="T55" fmla="*/ 151 h 211"/>
                  <a:gd name="T56" fmla="*/ 89 w 241"/>
                  <a:gd name="T57" fmla="*/ 147 h 211"/>
                  <a:gd name="T58" fmla="*/ 77 w 241"/>
                  <a:gd name="T59" fmla="*/ 147 h 211"/>
                  <a:gd name="T60" fmla="*/ 69 w 241"/>
                  <a:gd name="T61" fmla="*/ 151 h 211"/>
                  <a:gd name="T62" fmla="*/ 61 w 241"/>
                  <a:gd name="T63" fmla="*/ 155 h 211"/>
                  <a:gd name="T64" fmla="*/ 44 w 241"/>
                  <a:gd name="T65" fmla="*/ 149 h 211"/>
                  <a:gd name="T66" fmla="*/ 33 w 241"/>
                  <a:gd name="T67" fmla="*/ 149 h 211"/>
                  <a:gd name="T68" fmla="*/ 33 w 241"/>
                  <a:gd name="T69" fmla="*/ 143 h 211"/>
                  <a:gd name="T70" fmla="*/ 27 w 241"/>
                  <a:gd name="T71" fmla="*/ 133 h 211"/>
                  <a:gd name="T72" fmla="*/ 25 w 241"/>
                  <a:gd name="T73" fmla="*/ 120 h 211"/>
                  <a:gd name="T74" fmla="*/ 23 w 241"/>
                  <a:gd name="T75" fmla="*/ 112 h 211"/>
                  <a:gd name="T76" fmla="*/ 19 w 241"/>
                  <a:gd name="T77" fmla="*/ 102 h 211"/>
                  <a:gd name="T78" fmla="*/ 9 w 241"/>
                  <a:gd name="T79" fmla="*/ 97 h 211"/>
                  <a:gd name="T80" fmla="*/ 6 w 241"/>
                  <a:gd name="T81" fmla="*/ 93 h 211"/>
                  <a:gd name="T82" fmla="*/ 13 w 241"/>
                  <a:gd name="T83" fmla="*/ 87 h 211"/>
                  <a:gd name="T84" fmla="*/ 6 w 241"/>
                  <a:gd name="T85" fmla="*/ 77 h 211"/>
                  <a:gd name="T86" fmla="*/ 4 w 241"/>
                  <a:gd name="T87" fmla="*/ 68 h 211"/>
                  <a:gd name="T88" fmla="*/ 6 w 241"/>
                  <a:gd name="T89" fmla="*/ 58 h 211"/>
                  <a:gd name="T90" fmla="*/ 15 w 241"/>
                  <a:gd name="T91" fmla="*/ 50 h 211"/>
                  <a:gd name="T92" fmla="*/ 36 w 241"/>
                  <a:gd name="T93" fmla="*/ 37 h 211"/>
                  <a:gd name="T94" fmla="*/ 40 w 241"/>
                  <a:gd name="T95" fmla="*/ 27 h 211"/>
                  <a:gd name="T96" fmla="*/ 67 w 241"/>
                  <a:gd name="T97" fmla="*/ 8 h 21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41"/>
                  <a:gd name="T148" fmla="*/ 0 h 211"/>
                  <a:gd name="T149" fmla="*/ 241 w 241"/>
                  <a:gd name="T150" fmla="*/ 211 h 21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41" h="211">
                    <a:moveTo>
                      <a:pt x="71" y="6"/>
                    </a:moveTo>
                    <a:lnTo>
                      <a:pt x="98" y="4"/>
                    </a:lnTo>
                    <a:lnTo>
                      <a:pt x="102" y="4"/>
                    </a:lnTo>
                    <a:lnTo>
                      <a:pt x="127" y="8"/>
                    </a:lnTo>
                    <a:lnTo>
                      <a:pt x="177" y="58"/>
                    </a:lnTo>
                    <a:lnTo>
                      <a:pt x="187" y="58"/>
                    </a:lnTo>
                    <a:lnTo>
                      <a:pt x="187" y="50"/>
                    </a:lnTo>
                    <a:lnTo>
                      <a:pt x="187" y="46"/>
                    </a:lnTo>
                    <a:lnTo>
                      <a:pt x="187" y="41"/>
                    </a:lnTo>
                    <a:lnTo>
                      <a:pt x="189" y="41"/>
                    </a:lnTo>
                    <a:lnTo>
                      <a:pt x="189" y="12"/>
                    </a:lnTo>
                    <a:lnTo>
                      <a:pt x="189" y="10"/>
                    </a:lnTo>
                    <a:lnTo>
                      <a:pt x="189" y="0"/>
                    </a:lnTo>
                    <a:lnTo>
                      <a:pt x="220" y="0"/>
                    </a:lnTo>
                    <a:lnTo>
                      <a:pt x="220" y="12"/>
                    </a:lnTo>
                    <a:lnTo>
                      <a:pt x="228" y="12"/>
                    </a:lnTo>
                    <a:lnTo>
                      <a:pt x="228" y="48"/>
                    </a:lnTo>
                    <a:lnTo>
                      <a:pt x="224" y="48"/>
                    </a:lnTo>
                    <a:lnTo>
                      <a:pt x="224" y="54"/>
                    </a:lnTo>
                    <a:lnTo>
                      <a:pt x="224" y="64"/>
                    </a:lnTo>
                    <a:lnTo>
                      <a:pt x="224" y="62"/>
                    </a:lnTo>
                    <a:lnTo>
                      <a:pt x="228" y="62"/>
                    </a:lnTo>
                    <a:lnTo>
                      <a:pt x="231" y="70"/>
                    </a:lnTo>
                    <a:lnTo>
                      <a:pt x="237" y="104"/>
                    </a:lnTo>
                    <a:lnTo>
                      <a:pt x="241" y="110"/>
                    </a:lnTo>
                    <a:lnTo>
                      <a:pt x="226" y="110"/>
                    </a:lnTo>
                    <a:lnTo>
                      <a:pt x="226" y="120"/>
                    </a:lnTo>
                    <a:lnTo>
                      <a:pt x="226" y="124"/>
                    </a:lnTo>
                    <a:lnTo>
                      <a:pt x="226" y="126"/>
                    </a:lnTo>
                    <a:lnTo>
                      <a:pt x="226" y="129"/>
                    </a:lnTo>
                    <a:lnTo>
                      <a:pt x="224" y="135"/>
                    </a:lnTo>
                    <a:lnTo>
                      <a:pt x="206" y="135"/>
                    </a:lnTo>
                    <a:lnTo>
                      <a:pt x="208" y="145"/>
                    </a:lnTo>
                    <a:lnTo>
                      <a:pt x="204" y="145"/>
                    </a:lnTo>
                    <a:lnTo>
                      <a:pt x="204" y="149"/>
                    </a:lnTo>
                    <a:lnTo>
                      <a:pt x="208" y="149"/>
                    </a:lnTo>
                    <a:lnTo>
                      <a:pt x="208" y="151"/>
                    </a:lnTo>
                    <a:lnTo>
                      <a:pt x="208" y="155"/>
                    </a:lnTo>
                    <a:lnTo>
                      <a:pt x="208" y="158"/>
                    </a:lnTo>
                    <a:lnTo>
                      <a:pt x="204" y="160"/>
                    </a:lnTo>
                    <a:lnTo>
                      <a:pt x="208" y="164"/>
                    </a:lnTo>
                    <a:lnTo>
                      <a:pt x="208" y="170"/>
                    </a:lnTo>
                    <a:lnTo>
                      <a:pt x="204" y="170"/>
                    </a:lnTo>
                    <a:lnTo>
                      <a:pt x="202" y="170"/>
                    </a:lnTo>
                    <a:lnTo>
                      <a:pt x="202" y="174"/>
                    </a:lnTo>
                    <a:lnTo>
                      <a:pt x="202" y="176"/>
                    </a:lnTo>
                    <a:lnTo>
                      <a:pt x="218" y="176"/>
                    </a:lnTo>
                    <a:lnTo>
                      <a:pt x="220" y="176"/>
                    </a:lnTo>
                    <a:lnTo>
                      <a:pt x="220" y="180"/>
                    </a:lnTo>
                    <a:lnTo>
                      <a:pt x="224" y="180"/>
                    </a:lnTo>
                    <a:lnTo>
                      <a:pt x="224" y="182"/>
                    </a:lnTo>
                    <a:lnTo>
                      <a:pt x="228" y="182"/>
                    </a:lnTo>
                    <a:lnTo>
                      <a:pt x="224" y="182"/>
                    </a:lnTo>
                    <a:lnTo>
                      <a:pt x="224" y="191"/>
                    </a:lnTo>
                    <a:lnTo>
                      <a:pt x="224" y="201"/>
                    </a:lnTo>
                    <a:lnTo>
                      <a:pt x="218" y="211"/>
                    </a:lnTo>
                    <a:lnTo>
                      <a:pt x="218" y="207"/>
                    </a:lnTo>
                    <a:lnTo>
                      <a:pt x="214" y="211"/>
                    </a:lnTo>
                    <a:lnTo>
                      <a:pt x="214" y="207"/>
                    </a:lnTo>
                    <a:lnTo>
                      <a:pt x="214" y="211"/>
                    </a:lnTo>
                    <a:lnTo>
                      <a:pt x="212" y="211"/>
                    </a:lnTo>
                    <a:lnTo>
                      <a:pt x="208" y="211"/>
                    </a:lnTo>
                    <a:lnTo>
                      <a:pt x="208" y="207"/>
                    </a:lnTo>
                    <a:lnTo>
                      <a:pt x="204" y="207"/>
                    </a:lnTo>
                    <a:lnTo>
                      <a:pt x="204" y="205"/>
                    </a:lnTo>
                    <a:lnTo>
                      <a:pt x="202" y="201"/>
                    </a:lnTo>
                    <a:lnTo>
                      <a:pt x="199" y="201"/>
                    </a:lnTo>
                    <a:lnTo>
                      <a:pt x="199" y="199"/>
                    </a:lnTo>
                    <a:lnTo>
                      <a:pt x="197" y="199"/>
                    </a:lnTo>
                    <a:lnTo>
                      <a:pt x="193" y="199"/>
                    </a:lnTo>
                    <a:lnTo>
                      <a:pt x="183" y="195"/>
                    </a:lnTo>
                    <a:lnTo>
                      <a:pt x="179" y="193"/>
                    </a:lnTo>
                    <a:lnTo>
                      <a:pt x="177" y="193"/>
                    </a:lnTo>
                    <a:lnTo>
                      <a:pt x="173" y="189"/>
                    </a:lnTo>
                    <a:lnTo>
                      <a:pt x="172" y="189"/>
                    </a:lnTo>
                    <a:lnTo>
                      <a:pt x="170" y="185"/>
                    </a:lnTo>
                    <a:lnTo>
                      <a:pt x="168" y="185"/>
                    </a:lnTo>
                    <a:lnTo>
                      <a:pt x="164" y="185"/>
                    </a:lnTo>
                    <a:lnTo>
                      <a:pt x="164" y="184"/>
                    </a:lnTo>
                    <a:lnTo>
                      <a:pt x="162" y="184"/>
                    </a:lnTo>
                    <a:lnTo>
                      <a:pt x="158" y="184"/>
                    </a:lnTo>
                    <a:lnTo>
                      <a:pt x="154" y="180"/>
                    </a:lnTo>
                    <a:lnTo>
                      <a:pt x="152" y="180"/>
                    </a:lnTo>
                    <a:lnTo>
                      <a:pt x="148" y="180"/>
                    </a:lnTo>
                    <a:lnTo>
                      <a:pt x="145" y="180"/>
                    </a:lnTo>
                    <a:lnTo>
                      <a:pt x="143" y="178"/>
                    </a:lnTo>
                    <a:lnTo>
                      <a:pt x="143" y="174"/>
                    </a:lnTo>
                    <a:lnTo>
                      <a:pt x="139" y="174"/>
                    </a:lnTo>
                    <a:lnTo>
                      <a:pt x="139" y="172"/>
                    </a:lnTo>
                    <a:lnTo>
                      <a:pt x="137" y="168"/>
                    </a:lnTo>
                    <a:lnTo>
                      <a:pt x="135" y="166"/>
                    </a:lnTo>
                    <a:lnTo>
                      <a:pt x="133" y="166"/>
                    </a:lnTo>
                    <a:lnTo>
                      <a:pt x="129" y="162"/>
                    </a:lnTo>
                    <a:lnTo>
                      <a:pt x="129" y="158"/>
                    </a:lnTo>
                    <a:lnTo>
                      <a:pt x="127" y="158"/>
                    </a:lnTo>
                    <a:lnTo>
                      <a:pt x="127" y="156"/>
                    </a:lnTo>
                    <a:lnTo>
                      <a:pt x="119" y="156"/>
                    </a:lnTo>
                    <a:lnTo>
                      <a:pt x="117" y="156"/>
                    </a:lnTo>
                    <a:lnTo>
                      <a:pt x="114" y="156"/>
                    </a:lnTo>
                    <a:lnTo>
                      <a:pt x="110" y="156"/>
                    </a:lnTo>
                    <a:lnTo>
                      <a:pt x="110" y="160"/>
                    </a:lnTo>
                    <a:lnTo>
                      <a:pt x="110" y="156"/>
                    </a:lnTo>
                    <a:lnTo>
                      <a:pt x="108" y="153"/>
                    </a:lnTo>
                    <a:lnTo>
                      <a:pt x="104" y="153"/>
                    </a:lnTo>
                    <a:lnTo>
                      <a:pt x="104" y="156"/>
                    </a:lnTo>
                    <a:lnTo>
                      <a:pt x="102" y="156"/>
                    </a:lnTo>
                    <a:lnTo>
                      <a:pt x="102" y="160"/>
                    </a:lnTo>
                    <a:lnTo>
                      <a:pt x="102" y="156"/>
                    </a:lnTo>
                    <a:lnTo>
                      <a:pt x="98" y="156"/>
                    </a:lnTo>
                    <a:lnTo>
                      <a:pt x="102" y="153"/>
                    </a:lnTo>
                    <a:lnTo>
                      <a:pt x="98" y="153"/>
                    </a:lnTo>
                    <a:lnTo>
                      <a:pt x="98" y="151"/>
                    </a:lnTo>
                    <a:lnTo>
                      <a:pt x="94" y="151"/>
                    </a:lnTo>
                    <a:lnTo>
                      <a:pt x="94" y="147"/>
                    </a:lnTo>
                    <a:lnTo>
                      <a:pt x="92" y="147"/>
                    </a:lnTo>
                    <a:lnTo>
                      <a:pt x="89" y="147"/>
                    </a:lnTo>
                    <a:lnTo>
                      <a:pt x="85" y="145"/>
                    </a:lnTo>
                    <a:lnTo>
                      <a:pt x="85" y="147"/>
                    </a:lnTo>
                    <a:lnTo>
                      <a:pt x="79" y="147"/>
                    </a:lnTo>
                    <a:lnTo>
                      <a:pt x="77" y="147"/>
                    </a:lnTo>
                    <a:lnTo>
                      <a:pt x="77" y="151"/>
                    </a:lnTo>
                    <a:lnTo>
                      <a:pt x="73" y="151"/>
                    </a:lnTo>
                    <a:lnTo>
                      <a:pt x="73" y="155"/>
                    </a:lnTo>
                    <a:lnTo>
                      <a:pt x="69" y="151"/>
                    </a:lnTo>
                    <a:lnTo>
                      <a:pt x="67" y="151"/>
                    </a:lnTo>
                    <a:lnTo>
                      <a:pt x="67" y="155"/>
                    </a:lnTo>
                    <a:lnTo>
                      <a:pt x="63" y="155"/>
                    </a:lnTo>
                    <a:lnTo>
                      <a:pt x="61" y="155"/>
                    </a:lnTo>
                    <a:lnTo>
                      <a:pt x="58" y="155"/>
                    </a:lnTo>
                    <a:lnTo>
                      <a:pt x="52" y="155"/>
                    </a:lnTo>
                    <a:lnTo>
                      <a:pt x="44" y="151"/>
                    </a:lnTo>
                    <a:lnTo>
                      <a:pt x="44" y="149"/>
                    </a:lnTo>
                    <a:lnTo>
                      <a:pt x="42" y="149"/>
                    </a:lnTo>
                    <a:lnTo>
                      <a:pt x="38" y="149"/>
                    </a:lnTo>
                    <a:lnTo>
                      <a:pt x="36" y="149"/>
                    </a:lnTo>
                    <a:lnTo>
                      <a:pt x="33" y="149"/>
                    </a:lnTo>
                    <a:lnTo>
                      <a:pt x="29" y="149"/>
                    </a:lnTo>
                    <a:lnTo>
                      <a:pt x="29" y="145"/>
                    </a:lnTo>
                    <a:lnTo>
                      <a:pt x="33" y="145"/>
                    </a:lnTo>
                    <a:lnTo>
                      <a:pt x="33" y="143"/>
                    </a:lnTo>
                    <a:lnTo>
                      <a:pt x="29" y="143"/>
                    </a:lnTo>
                    <a:lnTo>
                      <a:pt x="29" y="139"/>
                    </a:lnTo>
                    <a:lnTo>
                      <a:pt x="27" y="135"/>
                    </a:lnTo>
                    <a:lnTo>
                      <a:pt x="27" y="133"/>
                    </a:lnTo>
                    <a:lnTo>
                      <a:pt x="29" y="129"/>
                    </a:lnTo>
                    <a:lnTo>
                      <a:pt x="25" y="128"/>
                    </a:lnTo>
                    <a:lnTo>
                      <a:pt x="25" y="124"/>
                    </a:lnTo>
                    <a:lnTo>
                      <a:pt x="25" y="120"/>
                    </a:lnTo>
                    <a:lnTo>
                      <a:pt x="25" y="118"/>
                    </a:lnTo>
                    <a:lnTo>
                      <a:pt x="23" y="118"/>
                    </a:lnTo>
                    <a:lnTo>
                      <a:pt x="23" y="114"/>
                    </a:lnTo>
                    <a:lnTo>
                      <a:pt x="23" y="112"/>
                    </a:lnTo>
                    <a:lnTo>
                      <a:pt x="19" y="112"/>
                    </a:lnTo>
                    <a:lnTo>
                      <a:pt x="19" y="104"/>
                    </a:lnTo>
                    <a:lnTo>
                      <a:pt x="15" y="104"/>
                    </a:lnTo>
                    <a:lnTo>
                      <a:pt x="19" y="102"/>
                    </a:lnTo>
                    <a:lnTo>
                      <a:pt x="19" y="99"/>
                    </a:lnTo>
                    <a:lnTo>
                      <a:pt x="15" y="99"/>
                    </a:lnTo>
                    <a:lnTo>
                      <a:pt x="13" y="97"/>
                    </a:lnTo>
                    <a:lnTo>
                      <a:pt x="9" y="97"/>
                    </a:lnTo>
                    <a:lnTo>
                      <a:pt x="13" y="93"/>
                    </a:lnTo>
                    <a:lnTo>
                      <a:pt x="9" y="93"/>
                    </a:lnTo>
                    <a:lnTo>
                      <a:pt x="9" y="89"/>
                    </a:lnTo>
                    <a:lnTo>
                      <a:pt x="6" y="93"/>
                    </a:lnTo>
                    <a:lnTo>
                      <a:pt x="6" y="89"/>
                    </a:lnTo>
                    <a:lnTo>
                      <a:pt x="9" y="89"/>
                    </a:lnTo>
                    <a:lnTo>
                      <a:pt x="9" y="87"/>
                    </a:lnTo>
                    <a:lnTo>
                      <a:pt x="13" y="87"/>
                    </a:lnTo>
                    <a:lnTo>
                      <a:pt x="13" y="83"/>
                    </a:lnTo>
                    <a:lnTo>
                      <a:pt x="9" y="81"/>
                    </a:lnTo>
                    <a:lnTo>
                      <a:pt x="9" y="77"/>
                    </a:lnTo>
                    <a:lnTo>
                      <a:pt x="6" y="77"/>
                    </a:lnTo>
                    <a:lnTo>
                      <a:pt x="4" y="77"/>
                    </a:lnTo>
                    <a:lnTo>
                      <a:pt x="0" y="75"/>
                    </a:lnTo>
                    <a:lnTo>
                      <a:pt x="0" y="72"/>
                    </a:lnTo>
                    <a:lnTo>
                      <a:pt x="4" y="68"/>
                    </a:lnTo>
                    <a:lnTo>
                      <a:pt x="6" y="68"/>
                    </a:lnTo>
                    <a:lnTo>
                      <a:pt x="6" y="66"/>
                    </a:lnTo>
                    <a:lnTo>
                      <a:pt x="6" y="62"/>
                    </a:lnTo>
                    <a:lnTo>
                      <a:pt x="6" y="58"/>
                    </a:lnTo>
                    <a:lnTo>
                      <a:pt x="9" y="58"/>
                    </a:lnTo>
                    <a:lnTo>
                      <a:pt x="11" y="56"/>
                    </a:lnTo>
                    <a:lnTo>
                      <a:pt x="11" y="52"/>
                    </a:lnTo>
                    <a:lnTo>
                      <a:pt x="15" y="50"/>
                    </a:lnTo>
                    <a:lnTo>
                      <a:pt x="15" y="46"/>
                    </a:lnTo>
                    <a:lnTo>
                      <a:pt x="31" y="43"/>
                    </a:lnTo>
                    <a:lnTo>
                      <a:pt x="34" y="41"/>
                    </a:lnTo>
                    <a:lnTo>
                      <a:pt x="36" y="37"/>
                    </a:lnTo>
                    <a:lnTo>
                      <a:pt x="40" y="37"/>
                    </a:lnTo>
                    <a:lnTo>
                      <a:pt x="40" y="33"/>
                    </a:lnTo>
                    <a:lnTo>
                      <a:pt x="40" y="31"/>
                    </a:lnTo>
                    <a:lnTo>
                      <a:pt x="40" y="27"/>
                    </a:lnTo>
                    <a:lnTo>
                      <a:pt x="52" y="21"/>
                    </a:lnTo>
                    <a:lnTo>
                      <a:pt x="61" y="18"/>
                    </a:lnTo>
                    <a:lnTo>
                      <a:pt x="67" y="12"/>
                    </a:lnTo>
                    <a:lnTo>
                      <a:pt x="67" y="8"/>
                    </a:lnTo>
                    <a:lnTo>
                      <a:pt x="71" y="6"/>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00" name="Freeform 95"/>
              <p:cNvSpPr>
                <a:spLocks/>
              </p:cNvSpPr>
              <p:nvPr/>
            </p:nvSpPr>
            <p:spPr bwMode="auto">
              <a:xfrm>
                <a:off x="3131" y="1216"/>
                <a:ext cx="215" cy="211"/>
              </a:xfrm>
              <a:custGeom>
                <a:avLst/>
                <a:gdLst>
                  <a:gd name="T0" fmla="*/ 141 w 215"/>
                  <a:gd name="T1" fmla="*/ 205 h 211"/>
                  <a:gd name="T2" fmla="*/ 99 w 215"/>
                  <a:gd name="T3" fmla="*/ 199 h 211"/>
                  <a:gd name="T4" fmla="*/ 68 w 215"/>
                  <a:gd name="T5" fmla="*/ 203 h 211"/>
                  <a:gd name="T6" fmla="*/ 45 w 215"/>
                  <a:gd name="T7" fmla="*/ 188 h 211"/>
                  <a:gd name="T8" fmla="*/ 29 w 215"/>
                  <a:gd name="T9" fmla="*/ 186 h 211"/>
                  <a:gd name="T10" fmla="*/ 35 w 215"/>
                  <a:gd name="T11" fmla="*/ 172 h 211"/>
                  <a:gd name="T12" fmla="*/ 41 w 215"/>
                  <a:gd name="T13" fmla="*/ 161 h 211"/>
                  <a:gd name="T14" fmla="*/ 47 w 215"/>
                  <a:gd name="T15" fmla="*/ 153 h 211"/>
                  <a:gd name="T16" fmla="*/ 51 w 215"/>
                  <a:gd name="T17" fmla="*/ 145 h 211"/>
                  <a:gd name="T18" fmla="*/ 53 w 215"/>
                  <a:gd name="T19" fmla="*/ 135 h 211"/>
                  <a:gd name="T20" fmla="*/ 56 w 215"/>
                  <a:gd name="T21" fmla="*/ 128 h 211"/>
                  <a:gd name="T22" fmla="*/ 53 w 215"/>
                  <a:gd name="T23" fmla="*/ 116 h 211"/>
                  <a:gd name="T24" fmla="*/ 37 w 215"/>
                  <a:gd name="T25" fmla="*/ 122 h 211"/>
                  <a:gd name="T26" fmla="*/ 12 w 215"/>
                  <a:gd name="T27" fmla="*/ 120 h 211"/>
                  <a:gd name="T28" fmla="*/ 2 w 215"/>
                  <a:gd name="T29" fmla="*/ 116 h 211"/>
                  <a:gd name="T30" fmla="*/ 0 w 215"/>
                  <a:gd name="T31" fmla="*/ 108 h 211"/>
                  <a:gd name="T32" fmla="*/ 2 w 215"/>
                  <a:gd name="T33" fmla="*/ 99 h 211"/>
                  <a:gd name="T34" fmla="*/ 2 w 215"/>
                  <a:gd name="T35" fmla="*/ 79 h 211"/>
                  <a:gd name="T36" fmla="*/ 12 w 215"/>
                  <a:gd name="T37" fmla="*/ 74 h 211"/>
                  <a:gd name="T38" fmla="*/ 22 w 215"/>
                  <a:gd name="T39" fmla="*/ 58 h 211"/>
                  <a:gd name="T40" fmla="*/ 24 w 215"/>
                  <a:gd name="T41" fmla="*/ 60 h 211"/>
                  <a:gd name="T42" fmla="*/ 24 w 215"/>
                  <a:gd name="T43" fmla="*/ 60 h 211"/>
                  <a:gd name="T44" fmla="*/ 62 w 215"/>
                  <a:gd name="T45" fmla="*/ 56 h 211"/>
                  <a:gd name="T46" fmla="*/ 58 w 215"/>
                  <a:gd name="T47" fmla="*/ 66 h 211"/>
                  <a:gd name="T48" fmla="*/ 68 w 215"/>
                  <a:gd name="T49" fmla="*/ 49 h 211"/>
                  <a:gd name="T50" fmla="*/ 76 w 215"/>
                  <a:gd name="T51" fmla="*/ 29 h 211"/>
                  <a:gd name="T52" fmla="*/ 80 w 215"/>
                  <a:gd name="T53" fmla="*/ 25 h 211"/>
                  <a:gd name="T54" fmla="*/ 85 w 215"/>
                  <a:gd name="T55" fmla="*/ 25 h 211"/>
                  <a:gd name="T56" fmla="*/ 93 w 215"/>
                  <a:gd name="T57" fmla="*/ 35 h 211"/>
                  <a:gd name="T58" fmla="*/ 99 w 215"/>
                  <a:gd name="T59" fmla="*/ 22 h 211"/>
                  <a:gd name="T60" fmla="*/ 111 w 215"/>
                  <a:gd name="T61" fmla="*/ 12 h 211"/>
                  <a:gd name="T62" fmla="*/ 111 w 215"/>
                  <a:gd name="T63" fmla="*/ 6 h 211"/>
                  <a:gd name="T64" fmla="*/ 114 w 215"/>
                  <a:gd name="T65" fmla="*/ 4 h 211"/>
                  <a:gd name="T66" fmla="*/ 116 w 215"/>
                  <a:gd name="T67" fmla="*/ 4 h 211"/>
                  <a:gd name="T68" fmla="*/ 122 w 215"/>
                  <a:gd name="T69" fmla="*/ 6 h 211"/>
                  <a:gd name="T70" fmla="*/ 126 w 215"/>
                  <a:gd name="T71" fmla="*/ 12 h 211"/>
                  <a:gd name="T72" fmla="*/ 132 w 215"/>
                  <a:gd name="T73" fmla="*/ 12 h 211"/>
                  <a:gd name="T74" fmla="*/ 139 w 215"/>
                  <a:gd name="T75" fmla="*/ 16 h 211"/>
                  <a:gd name="T76" fmla="*/ 145 w 215"/>
                  <a:gd name="T77" fmla="*/ 22 h 211"/>
                  <a:gd name="T78" fmla="*/ 161 w 215"/>
                  <a:gd name="T79" fmla="*/ 22 h 211"/>
                  <a:gd name="T80" fmla="*/ 170 w 215"/>
                  <a:gd name="T81" fmla="*/ 22 h 211"/>
                  <a:gd name="T82" fmla="*/ 176 w 215"/>
                  <a:gd name="T83" fmla="*/ 22 h 211"/>
                  <a:gd name="T84" fmla="*/ 182 w 215"/>
                  <a:gd name="T85" fmla="*/ 22 h 211"/>
                  <a:gd name="T86" fmla="*/ 195 w 215"/>
                  <a:gd name="T87" fmla="*/ 18 h 211"/>
                  <a:gd name="T88" fmla="*/ 205 w 215"/>
                  <a:gd name="T89" fmla="*/ 20 h 211"/>
                  <a:gd name="T90" fmla="*/ 199 w 215"/>
                  <a:gd name="T91" fmla="*/ 27 h 211"/>
                  <a:gd name="T92" fmla="*/ 215 w 215"/>
                  <a:gd name="T93" fmla="*/ 33 h 211"/>
                  <a:gd name="T94" fmla="*/ 215 w 215"/>
                  <a:gd name="T95" fmla="*/ 60 h 211"/>
                  <a:gd name="T96" fmla="*/ 211 w 215"/>
                  <a:gd name="T97" fmla="*/ 70 h 211"/>
                  <a:gd name="T98" fmla="*/ 213 w 215"/>
                  <a:gd name="T99" fmla="*/ 85 h 211"/>
                  <a:gd name="T100" fmla="*/ 205 w 215"/>
                  <a:gd name="T101" fmla="*/ 85 h 211"/>
                  <a:gd name="T102" fmla="*/ 209 w 215"/>
                  <a:gd name="T103" fmla="*/ 89 h 211"/>
                  <a:gd name="T104" fmla="*/ 203 w 215"/>
                  <a:gd name="T105" fmla="*/ 91 h 211"/>
                  <a:gd name="T106" fmla="*/ 199 w 215"/>
                  <a:gd name="T107" fmla="*/ 95 h 211"/>
                  <a:gd name="T108" fmla="*/ 190 w 215"/>
                  <a:gd name="T109" fmla="*/ 95 h 211"/>
                  <a:gd name="T110" fmla="*/ 194 w 215"/>
                  <a:gd name="T111" fmla="*/ 105 h 211"/>
                  <a:gd name="T112" fmla="*/ 190 w 215"/>
                  <a:gd name="T113" fmla="*/ 108 h 211"/>
                  <a:gd name="T114" fmla="*/ 209 w 215"/>
                  <a:gd name="T115" fmla="*/ 116 h 211"/>
                  <a:gd name="T116" fmla="*/ 207 w 215"/>
                  <a:gd name="T117" fmla="*/ 130 h 211"/>
                  <a:gd name="T118" fmla="*/ 209 w 215"/>
                  <a:gd name="T119" fmla="*/ 132 h 211"/>
                  <a:gd name="T120" fmla="*/ 209 w 215"/>
                  <a:gd name="T121" fmla="*/ 132 h 211"/>
                  <a:gd name="T122" fmla="*/ 141 w 215"/>
                  <a:gd name="T123" fmla="*/ 211 h 2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5"/>
                  <a:gd name="T187" fmla="*/ 0 h 211"/>
                  <a:gd name="T188" fmla="*/ 215 w 215"/>
                  <a:gd name="T189" fmla="*/ 211 h 21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5" h="211">
                    <a:moveTo>
                      <a:pt x="141" y="211"/>
                    </a:moveTo>
                    <a:lnTo>
                      <a:pt x="141" y="205"/>
                    </a:lnTo>
                    <a:lnTo>
                      <a:pt x="99" y="205"/>
                    </a:lnTo>
                    <a:lnTo>
                      <a:pt x="99" y="199"/>
                    </a:lnTo>
                    <a:lnTo>
                      <a:pt x="66" y="199"/>
                    </a:lnTo>
                    <a:lnTo>
                      <a:pt x="68" y="203"/>
                    </a:lnTo>
                    <a:lnTo>
                      <a:pt x="45" y="203"/>
                    </a:lnTo>
                    <a:lnTo>
                      <a:pt x="45" y="188"/>
                    </a:lnTo>
                    <a:lnTo>
                      <a:pt x="26" y="188"/>
                    </a:lnTo>
                    <a:lnTo>
                      <a:pt x="29" y="186"/>
                    </a:lnTo>
                    <a:lnTo>
                      <a:pt x="31" y="178"/>
                    </a:lnTo>
                    <a:lnTo>
                      <a:pt x="35" y="172"/>
                    </a:lnTo>
                    <a:lnTo>
                      <a:pt x="39" y="166"/>
                    </a:lnTo>
                    <a:lnTo>
                      <a:pt x="41" y="161"/>
                    </a:lnTo>
                    <a:lnTo>
                      <a:pt x="45" y="157"/>
                    </a:lnTo>
                    <a:lnTo>
                      <a:pt x="47" y="153"/>
                    </a:lnTo>
                    <a:lnTo>
                      <a:pt x="47" y="147"/>
                    </a:lnTo>
                    <a:lnTo>
                      <a:pt x="51" y="145"/>
                    </a:lnTo>
                    <a:lnTo>
                      <a:pt x="51" y="141"/>
                    </a:lnTo>
                    <a:lnTo>
                      <a:pt x="53" y="135"/>
                    </a:lnTo>
                    <a:lnTo>
                      <a:pt x="53" y="132"/>
                    </a:lnTo>
                    <a:lnTo>
                      <a:pt x="56" y="128"/>
                    </a:lnTo>
                    <a:lnTo>
                      <a:pt x="53" y="126"/>
                    </a:lnTo>
                    <a:lnTo>
                      <a:pt x="53" y="116"/>
                    </a:lnTo>
                    <a:lnTo>
                      <a:pt x="37" y="116"/>
                    </a:lnTo>
                    <a:lnTo>
                      <a:pt x="37" y="122"/>
                    </a:lnTo>
                    <a:lnTo>
                      <a:pt x="12" y="124"/>
                    </a:lnTo>
                    <a:lnTo>
                      <a:pt x="12" y="120"/>
                    </a:lnTo>
                    <a:lnTo>
                      <a:pt x="12" y="116"/>
                    </a:lnTo>
                    <a:lnTo>
                      <a:pt x="2" y="116"/>
                    </a:lnTo>
                    <a:lnTo>
                      <a:pt x="2" y="108"/>
                    </a:lnTo>
                    <a:lnTo>
                      <a:pt x="0" y="108"/>
                    </a:lnTo>
                    <a:lnTo>
                      <a:pt x="0" y="99"/>
                    </a:lnTo>
                    <a:lnTo>
                      <a:pt x="2" y="99"/>
                    </a:lnTo>
                    <a:lnTo>
                      <a:pt x="2" y="89"/>
                    </a:lnTo>
                    <a:lnTo>
                      <a:pt x="2" y="79"/>
                    </a:lnTo>
                    <a:lnTo>
                      <a:pt x="2" y="74"/>
                    </a:lnTo>
                    <a:lnTo>
                      <a:pt x="12" y="74"/>
                    </a:lnTo>
                    <a:lnTo>
                      <a:pt x="12" y="58"/>
                    </a:lnTo>
                    <a:lnTo>
                      <a:pt x="22" y="58"/>
                    </a:lnTo>
                    <a:lnTo>
                      <a:pt x="22" y="60"/>
                    </a:lnTo>
                    <a:lnTo>
                      <a:pt x="24" y="60"/>
                    </a:lnTo>
                    <a:lnTo>
                      <a:pt x="24" y="58"/>
                    </a:lnTo>
                    <a:lnTo>
                      <a:pt x="24" y="60"/>
                    </a:lnTo>
                    <a:lnTo>
                      <a:pt x="24" y="58"/>
                    </a:lnTo>
                    <a:lnTo>
                      <a:pt x="62" y="56"/>
                    </a:lnTo>
                    <a:lnTo>
                      <a:pt x="62" y="66"/>
                    </a:lnTo>
                    <a:lnTo>
                      <a:pt x="58" y="66"/>
                    </a:lnTo>
                    <a:lnTo>
                      <a:pt x="68" y="72"/>
                    </a:lnTo>
                    <a:lnTo>
                      <a:pt x="68" y="49"/>
                    </a:lnTo>
                    <a:lnTo>
                      <a:pt x="78" y="47"/>
                    </a:lnTo>
                    <a:lnTo>
                      <a:pt x="76" y="29"/>
                    </a:lnTo>
                    <a:lnTo>
                      <a:pt x="80" y="29"/>
                    </a:lnTo>
                    <a:lnTo>
                      <a:pt x="80" y="25"/>
                    </a:lnTo>
                    <a:lnTo>
                      <a:pt x="83" y="25"/>
                    </a:lnTo>
                    <a:lnTo>
                      <a:pt x="85" y="25"/>
                    </a:lnTo>
                    <a:lnTo>
                      <a:pt x="85" y="35"/>
                    </a:lnTo>
                    <a:lnTo>
                      <a:pt x="93" y="35"/>
                    </a:lnTo>
                    <a:lnTo>
                      <a:pt x="91" y="22"/>
                    </a:lnTo>
                    <a:lnTo>
                      <a:pt x="99" y="22"/>
                    </a:lnTo>
                    <a:lnTo>
                      <a:pt x="105" y="25"/>
                    </a:lnTo>
                    <a:lnTo>
                      <a:pt x="111" y="12"/>
                    </a:lnTo>
                    <a:lnTo>
                      <a:pt x="111" y="10"/>
                    </a:lnTo>
                    <a:lnTo>
                      <a:pt x="111" y="6"/>
                    </a:lnTo>
                    <a:lnTo>
                      <a:pt x="114" y="6"/>
                    </a:lnTo>
                    <a:lnTo>
                      <a:pt x="114" y="4"/>
                    </a:lnTo>
                    <a:lnTo>
                      <a:pt x="116" y="0"/>
                    </a:lnTo>
                    <a:lnTo>
                      <a:pt x="116" y="4"/>
                    </a:lnTo>
                    <a:lnTo>
                      <a:pt x="120" y="6"/>
                    </a:lnTo>
                    <a:lnTo>
                      <a:pt x="122" y="6"/>
                    </a:lnTo>
                    <a:lnTo>
                      <a:pt x="124" y="10"/>
                    </a:lnTo>
                    <a:lnTo>
                      <a:pt x="126" y="12"/>
                    </a:lnTo>
                    <a:lnTo>
                      <a:pt x="130" y="12"/>
                    </a:lnTo>
                    <a:lnTo>
                      <a:pt x="132" y="12"/>
                    </a:lnTo>
                    <a:lnTo>
                      <a:pt x="136" y="16"/>
                    </a:lnTo>
                    <a:lnTo>
                      <a:pt x="139" y="16"/>
                    </a:lnTo>
                    <a:lnTo>
                      <a:pt x="145" y="16"/>
                    </a:lnTo>
                    <a:lnTo>
                      <a:pt x="145" y="22"/>
                    </a:lnTo>
                    <a:lnTo>
                      <a:pt x="157" y="22"/>
                    </a:lnTo>
                    <a:lnTo>
                      <a:pt x="161" y="22"/>
                    </a:lnTo>
                    <a:lnTo>
                      <a:pt x="165" y="18"/>
                    </a:lnTo>
                    <a:lnTo>
                      <a:pt x="170" y="22"/>
                    </a:lnTo>
                    <a:lnTo>
                      <a:pt x="174" y="22"/>
                    </a:lnTo>
                    <a:lnTo>
                      <a:pt x="176" y="22"/>
                    </a:lnTo>
                    <a:lnTo>
                      <a:pt x="180" y="22"/>
                    </a:lnTo>
                    <a:lnTo>
                      <a:pt x="182" y="22"/>
                    </a:lnTo>
                    <a:lnTo>
                      <a:pt x="190" y="18"/>
                    </a:lnTo>
                    <a:lnTo>
                      <a:pt x="195" y="18"/>
                    </a:lnTo>
                    <a:lnTo>
                      <a:pt x="195" y="22"/>
                    </a:lnTo>
                    <a:lnTo>
                      <a:pt x="205" y="20"/>
                    </a:lnTo>
                    <a:lnTo>
                      <a:pt x="197" y="22"/>
                    </a:lnTo>
                    <a:lnTo>
                      <a:pt x="199" y="27"/>
                    </a:lnTo>
                    <a:lnTo>
                      <a:pt x="215" y="27"/>
                    </a:lnTo>
                    <a:lnTo>
                      <a:pt x="215" y="33"/>
                    </a:lnTo>
                    <a:lnTo>
                      <a:pt x="215" y="58"/>
                    </a:lnTo>
                    <a:lnTo>
                      <a:pt x="215" y="60"/>
                    </a:lnTo>
                    <a:lnTo>
                      <a:pt x="211" y="64"/>
                    </a:lnTo>
                    <a:lnTo>
                      <a:pt x="211" y="70"/>
                    </a:lnTo>
                    <a:lnTo>
                      <a:pt x="211" y="79"/>
                    </a:lnTo>
                    <a:lnTo>
                      <a:pt x="213" y="85"/>
                    </a:lnTo>
                    <a:lnTo>
                      <a:pt x="209" y="85"/>
                    </a:lnTo>
                    <a:lnTo>
                      <a:pt x="205" y="85"/>
                    </a:lnTo>
                    <a:lnTo>
                      <a:pt x="205" y="89"/>
                    </a:lnTo>
                    <a:lnTo>
                      <a:pt x="209" y="89"/>
                    </a:lnTo>
                    <a:lnTo>
                      <a:pt x="209" y="91"/>
                    </a:lnTo>
                    <a:lnTo>
                      <a:pt x="203" y="91"/>
                    </a:lnTo>
                    <a:lnTo>
                      <a:pt x="199" y="91"/>
                    </a:lnTo>
                    <a:lnTo>
                      <a:pt x="199" y="95"/>
                    </a:lnTo>
                    <a:lnTo>
                      <a:pt x="197" y="95"/>
                    </a:lnTo>
                    <a:lnTo>
                      <a:pt x="190" y="95"/>
                    </a:lnTo>
                    <a:lnTo>
                      <a:pt x="190" y="105"/>
                    </a:lnTo>
                    <a:lnTo>
                      <a:pt x="194" y="105"/>
                    </a:lnTo>
                    <a:lnTo>
                      <a:pt x="194" y="108"/>
                    </a:lnTo>
                    <a:lnTo>
                      <a:pt x="190" y="108"/>
                    </a:lnTo>
                    <a:lnTo>
                      <a:pt x="190" y="114"/>
                    </a:lnTo>
                    <a:lnTo>
                      <a:pt x="209" y="116"/>
                    </a:lnTo>
                    <a:lnTo>
                      <a:pt x="209" y="130"/>
                    </a:lnTo>
                    <a:lnTo>
                      <a:pt x="207" y="130"/>
                    </a:lnTo>
                    <a:lnTo>
                      <a:pt x="207" y="132"/>
                    </a:lnTo>
                    <a:lnTo>
                      <a:pt x="209" y="132"/>
                    </a:lnTo>
                    <a:lnTo>
                      <a:pt x="207" y="132"/>
                    </a:lnTo>
                    <a:lnTo>
                      <a:pt x="209" y="132"/>
                    </a:lnTo>
                    <a:lnTo>
                      <a:pt x="149" y="207"/>
                    </a:lnTo>
                    <a:lnTo>
                      <a:pt x="141" y="211"/>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01" name="Freeform 96"/>
              <p:cNvSpPr>
                <a:spLocks/>
              </p:cNvSpPr>
              <p:nvPr/>
            </p:nvSpPr>
            <p:spPr bwMode="auto">
              <a:xfrm>
                <a:off x="3131" y="1216"/>
                <a:ext cx="215" cy="211"/>
              </a:xfrm>
              <a:custGeom>
                <a:avLst/>
                <a:gdLst>
                  <a:gd name="T0" fmla="*/ 141 w 215"/>
                  <a:gd name="T1" fmla="*/ 205 h 211"/>
                  <a:gd name="T2" fmla="*/ 99 w 215"/>
                  <a:gd name="T3" fmla="*/ 199 h 211"/>
                  <a:gd name="T4" fmla="*/ 68 w 215"/>
                  <a:gd name="T5" fmla="*/ 203 h 211"/>
                  <a:gd name="T6" fmla="*/ 45 w 215"/>
                  <a:gd name="T7" fmla="*/ 188 h 211"/>
                  <a:gd name="T8" fmla="*/ 29 w 215"/>
                  <a:gd name="T9" fmla="*/ 186 h 211"/>
                  <a:gd name="T10" fmla="*/ 35 w 215"/>
                  <a:gd name="T11" fmla="*/ 172 h 211"/>
                  <a:gd name="T12" fmla="*/ 41 w 215"/>
                  <a:gd name="T13" fmla="*/ 161 h 211"/>
                  <a:gd name="T14" fmla="*/ 47 w 215"/>
                  <a:gd name="T15" fmla="*/ 153 h 211"/>
                  <a:gd name="T16" fmla="*/ 51 w 215"/>
                  <a:gd name="T17" fmla="*/ 145 h 211"/>
                  <a:gd name="T18" fmla="*/ 53 w 215"/>
                  <a:gd name="T19" fmla="*/ 135 h 211"/>
                  <a:gd name="T20" fmla="*/ 56 w 215"/>
                  <a:gd name="T21" fmla="*/ 128 h 211"/>
                  <a:gd name="T22" fmla="*/ 53 w 215"/>
                  <a:gd name="T23" fmla="*/ 116 h 211"/>
                  <a:gd name="T24" fmla="*/ 37 w 215"/>
                  <a:gd name="T25" fmla="*/ 122 h 211"/>
                  <a:gd name="T26" fmla="*/ 12 w 215"/>
                  <a:gd name="T27" fmla="*/ 120 h 211"/>
                  <a:gd name="T28" fmla="*/ 2 w 215"/>
                  <a:gd name="T29" fmla="*/ 116 h 211"/>
                  <a:gd name="T30" fmla="*/ 0 w 215"/>
                  <a:gd name="T31" fmla="*/ 108 h 211"/>
                  <a:gd name="T32" fmla="*/ 2 w 215"/>
                  <a:gd name="T33" fmla="*/ 99 h 211"/>
                  <a:gd name="T34" fmla="*/ 2 w 215"/>
                  <a:gd name="T35" fmla="*/ 79 h 211"/>
                  <a:gd name="T36" fmla="*/ 12 w 215"/>
                  <a:gd name="T37" fmla="*/ 74 h 211"/>
                  <a:gd name="T38" fmla="*/ 22 w 215"/>
                  <a:gd name="T39" fmla="*/ 58 h 211"/>
                  <a:gd name="T40" fmla="*/ 24 w 215"/>
                  <a:gd name="T41" fmla="*/ 60 h 211"/>
                  <a:gd name="T42" fmla="*/ 24 w 215"/>
                  <a:gd name="T43" fmla="*/ 60 h 211"/>
                  <a:gd name="T44" fmla="*/ 62 w 215"/>
                  <a:gd name="T45" fmla="*/ 56 h 211"/>
                  <a:gd name="T46" fmla="*/ 58 w 215"/>
                  <a:gd name="T47" fmla="*/ 66 h 211"/>
                  <a:gd name="T48" fmla="*/ 68 w 215"/>
                  <a:gd name="T49" fmla="*/ 49 h 211"/>
                  <a:gd name="T50" fmla="*/ 76 w 215"/>
                  <a:gd name="T51" fmla="*/ 29 h 211"/>
                  <a:gd name="T52" fmla="*/ 80 w 215"/>
                  <a:gd name="T53" fmla="*/ 25 h 211"/>
                  <a:gd name="T54" fmla="*/ 85 w 215"/>
                  <a:gd name="T55" fmla="*/ 25 h 211"/>
                  <a:gd name="T56" fmla="*/ 93 w 215"/>
                  <a:gd name="T57" fmla="*/ 35 h 211"/>
                  <a:gd name="T58" fmla="*/ 99 w 215"/>
                  <a:gd name="T59" fmla="*/ 22 h 211"/>
                  <a:gd name="T60" fmla="*/ 111 w 215"/>
                  <a:gd name="T61" fmla="*/ 12 h 211"/>
                  <a:gd name="T62" fmla="*/ 111 w 215"/>
                  <a:gd name="T63" fmla="*/ 6 h 211"/>
                  <a:gd name="T64" fmla="*/ 114 w 215"/>
                  <a:gd name="T65" fmla="*/ 4 h 211"/>
                  <a:gd name="T66" fmla="*/ 116 w 215"/>
                  <a:gd name="T67" fmla="*/ 4 h 211"/>
                  <a:gd name="T68" fmla="*/ 122 w 215"/>
                  <a:gd name="T69" fmla="*/ 6 h 211"/>
                  <a:gd name="T70" fmla="*/ 126 w 215"/>
                  <a:gd name="T71" fmla="*/ 12 h 211"/>
                  <a:gd name="T72" fmla="*/ 132 w 215"/>
                  <a:gd name="T73" fmla="*/ 12 h 211"/>
                  <a:gd name="T74" fmla="*/ 139 w 215"/>
                  <a:gd name="T75" fmla="*/ 16 h 211"/>
                  <a:gd name="T76" fmla="*/ 145 w 215"/>
                  <a:gd name="T77" fmla="*/ 22 h 211"/>
                  <a:gd name="T78" fmla="*/ 161 w 215"/>
                  <a:gd name="T79" fmla="*/ 22 h 211"/>
                  <a:gd name="T80" fmla="*/ 170 w 215"/>
                  <a:gd name="T81" fmla="*/ 22 h 211"/>
                  <a:gd name="T82" fmla="*/ 176 w 215"/>
                  <a:gd name="T83" fmla="*/ 22 h 211"/>
                  <a:gd name="T84" fmla="*/ 182 w 215"/>
                  <a:gd name="T85" fmla="*/ 22 h 211"/>
                  <a:gd name="T86" fmla="*/ 195 w 215"/>
                  <a:gd name="T87" fmla="*/ 18 h 211"/>
                  <a:gd name="T88" fmla="*/ 205 w 215"/>
                  <a:gd name="T89" fmla="*/ 20 h 211"/>
                  <a:gd name="T90" fmla="*/ 199 w 215"/>
                  <a:gd name="T91" fmla="*/ 27 h 211"/>
                  <a:gd name="T92" fmla="*/ 215 w 215"/>
                  <a:gd name="T93" fmla="*/ 33 h 211"/>
                  <a:gd name="T94" fmla="*/ 215 w 215"/>
                  <a:gd name="T95" fmla="*/ 60 h 211"/>
                  <a:gd name="T96" fmla="*/ 211 w 215"/>
                  <a:gd name="T97" fmla="*/ 70 h 211"/>
                  <a:gd name="T98" fmla="*/ 213 w 215"/>
                  <a:gd name="T99" fmla="*/ 85 h 211"/>
                  <a:gd name="T100" fmla="*/ 205 w 215"/>
                  <a:gd name="T101" fmla="*/ 85 h 211"/>
                  <a:gd name="T102" fmla="*/ 209 w 215"/>
                  <a:gd name="T103" fmla="*/ 89 h 211"/>
                  <a:gd name="T104" fmla="*/ 203 w 215"/>
                  <a:gd name="T105" fmla="*/ 91 h 211"/>
                  <a:gd name="T106" fmla="*/ 199 w 215"/>
                  <a:gd name="T107" fmla="*/ 95 h 211"/>
                  <a:gd name="T108" fmla="*/ 190 w 215"/>
                  <a:gd name="T109" fmla="*/ 95 h 211"/>
                  <a:gd name="T110" fmla="*/ 194 w 215"/>
                  <a:gd name="T111" fmla="*/ 105 h 211"/>
                  <a:gd name="T112" fmla="*/ 190 w 215"/>
                  <a:gd name="T113" fmla="*/ 108 h 211"/>
                  <a:gd name="T114" fmla="*/ 209 w 215"/>
                  <a:gd name="T115" fmla="*/ 116 h 211"/>
                  <a:gd name="T116" fmla="*/ 207 w 215"/>
                  <a:gd name="T117" fmla="*/ 130 h 211"/>
                  <a:gd name="T118" fmla="*/ 209 w 215"/>
                  <a:gd name="T119" fmla="*/ 132 h 211"/>
                  <a:gd name="T120" fmla="*/ 209 w 215"/>
                  <a:gd name="T121" fmla="*/ 132 h 211"/>
                  <a:gd name="T122" fmla="*/ 141 w 215"/>
                  <a:gd name="T123" fmla="*/ 211 h 2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5"/>
                  <a:gd name="T187" fmla="*/ 0 h 211"/>
                  <a:gd name="T188" fmla="*/ 215 w 215"/>
                  <a:gd name="T189" fmla="*/ 211 h 21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5" h="211">
                    <a:moveTo>
                      <a:pt x="141" y="211"/>
                    </a:moveTo>
                    <a:lnTo>
                      <a:pt x="141" y="205"/>
                    </a:lnTo>
                    <a:lnTo>
                      <a:pt x="99" y="205"/>
                    </a:lnTo>
                    <a:lnTo>
                      <a:pt x="99" y="199"/>
                    </a:lnTo>
                    <a:lnTo>
                      <a:pt x="66" y="199"/>
                    </a:lnTo>
                    <a:lnTo>
                      <a:pt x="68" y="203"/>
                    </a:lnTo>
                    <a:lnTo>
                      <a:pt x="45" y="203"/>
                    </a:lnTo>
                    <a:lnTo>
                      <a:pt x="45" y="188"/>
                    </a:lnTo>
                    <a:lnTo>
                      <a:pt x="26" y="188"/>
                    </a:lnTo>
                    <a:lnTo>
                      <a:pt x="29" y="186"/>
                    </a:lnTo>
                    <a:lnTo>
                      <a:pt x="31" y="178"/>
                    </a:lnTo>
                    <a:lnTo>
                      <a:pt x="35" y="172"/>
                    </a:lnTo>
                    <a:lnTo>
                      <a:pt x="39" y="166"/>
                    </a:lnTo>
                    <a:lnTo>
                      <a:pt x="41" y="161"/>
                    </a:lnTo>
                    <a:lnTo>
                      <a:pt x="45" y="157"/>
                    </a:lnTo>
                    <a:lnTo>
                      <a:pt x="47" y="153"/>
                    </a:lnTo>
                    <a:lnTo>
                      <a:pt x="47" y="147"/>
                    </a:lnTo>
                    <a:lnTo>
                      <a:pt x="51" y="145"/>
                    </a:lnTo>
                    <a:lnTo>
                      <a:pt x="51" y="141"/>
                    </a:lnTo>
                    <a:lnTo>
                      <a:pt x="53" y="135"/>
                    </a:lnTo>
                    <a:lnTo>
                      <a:pt x="53" y="132"/>
                    </a:lnTo>
                    <a:lnTo>
                      <a:pt x="56" y="128"/>
                    </a:lnTo>
                    <a:lnTo>
                      <a:pt x="53" y="126"/>
                    </a:lnTo>
                    <a:lnTo>
                      <a:pt x="53" y="116"/>
                    </a:lnTo>
                    <a:lnTo>
                      <a:pt x="37" y="116"/>
                    </a:lnTo>
                    <a:lnTo>
                      <a:pt x="37" y="122"/>
                    </a:lnTo>
                    <a:lnTo>
                      <a:pt x="12" y="124"/>
                    </a:lnTo>
                    <a:lnTo>
                      <a:pt x="12" y="120"/>
                    </a:lnTo>
                    <a:lnTo>
                      <a:pt x="12" y="116"/>
                    </a:lnTo>
                    <a:lnTo>
                      <a:pt x="2" y="116"/>
                    </a:lnTo>
                    <a:lnTo>
                      <a:pt x="2" y="108"/>
                    </a:lnTo>
                    <a:lnTo>
                      <a:pt x="0" y="108"/>
                    </a:lnTo>
                    <a:lnTo>
                      <a:pt x="0" y="99"/>
                    </a:lnTo>
                    <a:lnTo>
                      <a:pt x="2" y="99"/>
                    </a:lnTo>
                    <a:lnTo>
                      <a:pt x="2" y="89"/>
                    </a:lnTo>
                    <a:lnTo>
                      <a:pt x="2" y="79"/>
                    </a:lnTo>
                    <a:lnTo>
                      <a:pt x="2" y="74"/>
                    </a:lnTo>
                    <a:lnTo>
                      <a:pt x="12" y="74"/>
                    </a:lnTo>
                    <a:lnTo>
                      <a:pt x="12" y="58"/>
                    </a:lnTo>
                    <a:lnTo>
                      <a:pt x="22" y="58"/>
                    </a:lnTo>
                    <a:lnTo>
                      <a:pt x="22" y="60"/>
                    </a:lnTo>
                    <a:lnTo>
                      <a:pt x="24" y="60"/>
                    </a:lnTo>
                    <a:lnTo>
                      <a:pt x="24" y="58"/>
                    </a:lnTo>
                    <a:lnTo>
                      <a:pt x="24" y="60"/>
                    </a:lnTo>
                    <a:lnTo>
                      <a:pt x="24" y="58"/>
                    </a:lnTo>
                    <a:lnTo>
                      <a:pt x="62" y="56"/>
                    </a:lnTo>
                    <a:lnTo>
                      <a:pt x="62" y="66"/>
                    </a:lnTo>
                    <a:lnTo>
                      <a:pt x="58" y="66"/>
                    </a:lnTo>
                    <a:lnTo>
                      <a:pt x="68" y="72"/>
                    </a:lnTo>
                    <a:lnTo>
                      <a:pt x="68" y="49"/>
                    </a:lnTo>
                    <a:lnTo>
                      <a:pt x="78" y="47"/>
                    </a:lnTo>
                    <a:lnTo>
                      <a:pt x="76" y="29"/>
                    </a:lnTo>
                    <a:lnTo>
                      <a:pt x="80" y="29"/>
                    </a:lnTo>
                    <a:lnTo>
                      <a:pt x="80" y="25"/>
                    </a:lnTo>
                    <a:lnTo>
                      <a:pt x="83" y="25"/>
                    </a:lnTo>
                    <a:lnTo>
                      <a:pt x="85" y="25"/>
                    </a:lnTo>
                    <a:lnTo>
                      <a:pt x="85" y="35"/>
                    </a:lnTo>
                    <a:lnTo>
                      <a:pt x="93" y="35"/>
                    </a:lnTo>
                    <a:lnTo>
                      <a:pt x="91" y="22"/>
                    </a:lnTo>
                    <a:lnTo>
                      <a:pt x="99" y="22"/>
                    </a:lnTo>
                    <a:lnTo>
                      <a:pt x="105" y="25"/>
                    </a:lnTo>
                    <a:lnTo>
                      <a:pt x="111" y="12"/>
                    </a:lnTo>
                    <a:lnTo>
                      <a:pt x="111" y="10"/>
                    </a:lnTo>
                    <a:lnTo>
                      <a:pt x="111" y="6"/>
                    </a:lnTo>
                    <a:lnTo>
                      <a:pt x="114" y="6"/>
                    </a:lnTo>
                    <a:lnTo>
                      <a:pt x="114" y="4"/>
                    </a:lnTo>
                    <a:lnTo>
                      <a:pt x="116" y="0"/>
                    </a:lnTo>
                    <a:lnTo>
                      <a:pt x="116" y="4"/>
                    </a:lnTo>
                    <a:lnTo>
                      <a:pt x="120" y="6"/>
                    </a:lnTo>
                    <a:lnTo>
                      <a:pt x="122" y="6"/>
                    </a:lnTo>
                    <a:lnTo>
                      <a:pt x="124" y="10"/>
                    </a:lnTo>
                    <a:lnTo>
                      <a:pt x="126" y="12"/>
                    </a:lnTo>
                    <a:lnTo>
                      <a:pt x="130" y="12"/>
                    </a:lnTo>
                    <a:lnTo>
                      <a:pt x="132" y="12"/>
                    </a:lnTo>
                    <a:lnTo>
                      <a:pt x="136" y="16"/>
                    </a:lnTo>
                    <a:lnTo>
                      <a:pt x="139" y="16"/>
                    </a:lnTo>
                    <a:lnTo>
                      <a:pt x="145" y="16"/>
                    </a:lnTo>
                    <a:lnTo>
                      <a:pt x="145" y="22"/>
                    </a:lnTo>
                    <a:lnTo>
                      <a:pt x="157" y="22"/>
                    </a:lnTo>
                    <a:lnTo>
                      <a:pt x="161" y="22"/>
                    </a:lnTo>
                    <a:lnTo>
                      <a:pt x="165" y="18"/>
                    </a:lnTo>
                    <a:lnTo>
                      <a:pt x="170" y="22"/>
                    </a:lnTo>
                    <a:lnTo>
                      <a:pt x="174" y="22"/>
                    </a:lnTo>
                    <a:lnTo>
                      <a:pt x="176" y="22"/>
                    </a:lnTo>
                    <a:lnTo>
                      <a:pt x="180" y="22"/>
                    </a:lnTo>
                    <a:lnTo>
                      <a:pt x="182" y="22"/>
                    </a:lnTo>
                    <a:lnTo>
                      <a:pt x="190" y="18"/>
                    </a:lnTo>
                    <a:lnTo>
                      <a:pt x="195" y="18"/>
                    </a:lnTo>
                    <a:lnTo>
                      <a:pt x="195" y="22"/>
                    </a:lnTo>
                    <a:lnTo>
                      <a:pt x="205" y="20"/>
                    </a:lnTo>
                    <a:lnTo>
                      <a:pt x="197" y="22"/>
                    </a:lnTo>
                    <a:lnTo>
                      <a:pt x="199" y="27"/>
                    </a:lnTo>
                    <a:lnTo>
                      <a:pt x="215" y="27"/>
                    </a:lnTo>
                    <a:lnTo>
                      <a:pt x="215" y="33"/>
                    </a:lnTo>
                    <a:lnTo>
                      <a:pt x="215" y="58"/>
                    </a:lnTo>
                    <a:lnTo>
                      <a:pt x="215" y="60"/>
                    </a:lnTo>
                    <a:lnTo>
                      <a:pt x="211" y="64"/>
                    </a:lnTo>
                    <a:lnTo>
                      <a:pt x="211" y="70"/>
                    </a:lnTo>
                    <a:lnTo>
                      <a:pt x="211" y="79"/>
                    </a:lnTo>
                    <a:lnTo>
                      <a:pt x="213" y="85"/>
                    </a:lnTo>
                    <a:lnTo>
                      <a:pt x="209" y="85"/>
                    </a:lnTo>
                    <a:lnTo>
                      <a:pt x="205" y="85"/>
                    </a:lnTo>
                    <a:lnTo>
                      <a:pt x="205" y="89"/>
                    </a:lnTo>
                    <a:lnTo>
                      <a:pt x="209" y="89"/>
                    </a:lnTo>
                    <a:lnTo>
                      <a:pt x="209" y="91"/>
                    </a:lnTo>
                    <a:lnTo>
                      <a:pt x="203" y="91"/>
                    </a:lnTo>
                    <a:lnTo>
                      <a:pt x="199" y="91"/>
                    </a:lnTo>
                    <a:lnTo>
                      <a:pt x="199" y="95"/>
                    </a:lnTo>
                    <a:lnTo>
                      <a:pt x="197" y="95"/>
                    </a:lnTo>
                    <a:lnTo>
                      <a:pt x="190" y="95"/>
                    </a:lnTo>
                    <a:lnTo>
                      <a:pt x="190" y="105"/>
                    </a:lnTo>
                    <a:lnTo>
                      <a:pt x="194" y="105"/>
                    </a:lnTo>
                    <a:lnTo>
                      <a:pt x="194" y="108"/>
                    </a:lnTo>
                    <a:lnTo>
                      <a:pt x="190" y="108"/>
                    </a:lnTo>
                    <a:lnTo>
                      <a:pt x="190" y="114"/>
                    </a:lnTo>
                    <a:lnTo>
                      <a:pt x="209" y="116"/>
                    </a:lnTo>
                    <a:lnTo>
                      <a:pt x="209" y="130"/>
                    </a:lnTo>
                    <a:lnTo>
                      <a:pt x="207" y="130"/>
                    </a:lnTo>
                    <a:lnTo>
                      <a:pt x="207" y="132"/>
                    </a:lnTo>
                    <a:lnTo>
                      <a:pt x="209" y="132"/>
                    </a:lnTo>
                    <a:lnTo>
                      <a:pt x="207" y="132"/>
                    </a:lnTo>
                    <a:lnTo>
                      <a:pt x="209" y="132"/>
                    </a:lnTo>
                    <a:lnTo>
                      <a:pt x="149" y="207"/>
                    </a:lnTo>
                    <a:lnTo>
                      <a:pt x="141" y="211"/>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02" name="Freeform 97"/>
              <p:cNvSpPr>
                <a:spLocks/>
              </p:cNvSpPr>
              <p:nvPr/>
            </p:nvSpPr>
            <p:spPr bwMode="auto">
              <a:xfrm>
                <a:off x="2614" y="1259"/>
                <a:ext cx="58" cy="63"/>
              </a:xfrm>
              <a:custGeom>
                <a:avLst/>
                <a:gdLst>
                  <a:gd name="T0" fmla="*/ 19 w 58"/>
                  <a:gd name="T1" fmla="*/ 0 h 63"/>
                  <a:gd name="T2" fmla="*/ 19 w 58"/>
                  <a:gd name="T3" fmla="*/ 6 h 63"/>
                  <a:gd name="T4" fmla="*/ 31 w 58"/>
                  <a:gd name="T5" fmla="*/ 13 h 63"/>
                  <a:gd name="T6" fmla="*/ 35 w 58"/>
                  <a:gd name="T7" fmla="*/ 13 h 63"/>
                  <a:gd name="T8" fmla="*/ 35 w 58"/>
                  <a:gd name="T9" fmla="*/ 21 h 63"/>
                  <a:gd name="T10" fmla="*/ 39 w 58"/>
                  <a:gd name="T11" fmla="*/ 21 h 63"/>
                  <a:gd name="T12" fmla="*/ 54 w 58"/>
                  <a:gd name="T13" fmla="*/ 29 h 63"/>
                  <a:gd name="T14" fmla="*/ 48 w 58"/>
                  <a:gd name="T15" fmla="*/ 33 h 63"/>
                  <a:gd name="T16" fmla="*/ 50 w 58"/>
                  <a:gd name="T17" fmla="*/ 36 h 63"/>
                  <a:gd name="T18" fmla="*/ 58 w 58"/>
                  <a:gd name="T19" fmla="*/ 63 h 63"/>
                  <a:gd name="T20" fmla="*/ 23 w 58"/>
                  <a:gd name="T21" fmla="*/ 63 h 63"/>
                  <a:gd name="T22" fmla="*/ 25 w 58"/>
                  <a:gd name="T23" fmla="*/ 58 h 63"/>
                  <a:gd name="T24" fmla="*/ 33 w 58"/>
                  <a:gd name="T25" fmla="*/ 58 h 63"/>
                  <a:gd name="T26" fmla="*/ 43 w 58"/>
                  <a:gd name="T27" fmla="*/ 52 h 63"/>
                  <a:gd name="T28" fmla="*/ 41 w 58"/>
                  <a:gd name="T29" fmla="*/ 44 h 63"/>
                  <a:gd name="T30" fmla="*/ 33 w 58"/>
                  <a:gd name="T31" fmla="*/ 46 h 63"/>
                  <a:gd name="T32" fmla="*/ 31 w 58"/>
                  <a:gd name="T33" fmla="*/ 33 h 63"/>
                  <a:gd name="T34" fmla="*/ 31 w 58"/>
                  <a:gd name="T35" fmla="*/ 31 h 63"/>
                  <a:gd name="T36" fmla="*/ 29 w 58"/>
                  <a:gd name="T37" fmla="*/ 31 h 63"/>
                  <a:gd name="T38" fmla="*/ 29 w 58"/>
                  <a:gd name="T39" fmla="*/ 46 h 63"/>
                  <a:gd name="T40" fmla="*/ 18 w 58"/>
                  <a:gd name="T41" fmla="*/ 46 h 63"/>
                  <a:gd name="T42" fmla="*/ 16 w 58"/>
                  <a:gd name="T43" fmla="*/ 36 h 63"/>
                  <a:gd name="T44" fmla="*/ 16 w 58"/>
                  <a:gd name="T45" fmla="*/ 33 h 63"/>
                  <a:gd name="T46" fmla="*/ 10 w 58"/>
                  <a:gd name="T47" fmla="*/ 36 h 63"/>
                  <a:gd name="T48" fmla="*/ 8 w 58"/>
                  <a:gd name="T49" fmla="*/ 36 h 63"/>
                  <a:gd name="T50" fmla="*/ 8 w 58"/>
                  <a:gd name="T51" fmla="*/ 42 h 63"/>
                  <a:gd name="T52" fmla="*/ 14 w 58"/>
                  <a:gd name="T53" fmla="*/ 52 h 63"/>
                  <a:gd name="T54" fmla="*/ 18 w 58"/>
                  <a:gd name="T55" fmla="*/ 56 h 63"/>
                  <a:gd name="T56" fmla="*/ 18 w 58"/>
                  <a:gd name="T57" fmla="*/ 58 h 63"/>
                  <a:gd name="T58" fmla="*/ 10 w 58"/>
                  <a:gd name="T59" fmla="*/ 52 h 63"/>
                  <a:gd name="T60" fmla="*/ 0 w 58"/>
                  <a:gd name="T61" fmla="*/ 46 h 63"/>
                  <a:gd name="T62" fmla="*/ 0 w 58"/>
                  <a:gd name="T63" fmla="*/ 36 h 63"/>
                  <a:gd name="T64" fmla="*/ 0 w 58"/>
                  <a:gd name="T65" fmla="*/ 31 h 63"/>
                  <a:gd name="T66" fmla="*/ 6 w 58"/>
                  <a:gd name="T67" fmla="*/ 27 h 63"/>
                  <a:gd name="T68" fmla="*/ 14 w 58"/>
                  <a:gd name="T69" fmla="*/ 23 h 63"/>
                  <a:gd name="T70" fmla="*/ 14 w 58"/>
                  <a:gd name="T71" fmla="*/ 15 h 63"/>
                  <a:gd name="T72" fmla="*/ 6 w 58"/>
                  <a:gd name="T73" fmla="*/ 15 h 63"/>
                  <a:gd name="T74" fmla="*/ 6 w 58"/>
                  <a:gd name="T75" fmla="*/ 17 h 63"/>
                  <a:gd name="T76" fmla="*/ 0 w 58"/>
                  <a:gd name="T77" fmla="*/ 17 h 63"/>
                  <a:gd name="T78" fmla="*/ 4 w 58"/>
                  <a:gd name="T79" fmla="*/ 9 h 63"/>
                  <a:gd name="T80" fmla="*/ 0 w 58"/>
                  <a:gd name="T81" fmla="*/ 9 h 63"/>
                  <a:gd name="T82" fmla="*/ 0 w 58"/>
                  <a:gd name="T83" fmla="*/ 2 h 63"/>
                  <a:gd name="T84" fmla="*/ 19 w 58"/>
                  <a:gd name="T85" fmla="*/ 0 h 6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8"/>
                  <a:gd name="T130" fmla="*/ 0 h 63"/>
                  <a:gd name="T131" fmla="*/ 58 w 58"/>
                  <a:gd name="T132" fmla="*/ 63 h 6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8" h="63">
                    <a:moveTo>
                      <a:pt x="19" y="0"/>
                    </a:moveTo>
                    <a:lnTo>
                      <a:pt x="19" y="6"/>
                    </a:lnTo>
                    <a:lnTo>
                      <a:pt x="31" y="13"/>
                    </a:lnTo>
                    <a:lnTo>
                      <a:pt x="35" y="13"/>
                    </a:lnTo>
                    <a:lnTo>
                      <a:pt x="35" y="21"/>
                    </a:lnTo>
                    <a:lnTo>
                      <a:pt x="39" y="21"/>
                    </a:lnTo>
                    <a:lnTo>
                      <a:pt x="54" y="29"/>
                    </a:lnTo>
                    <a:lnTo>
                      <a:pt x="48" y="33"/>
                    </a:lnTo>
                    <a:lnTo>
                      <a:pt x="50" y="36"/>
                    </a:lnTo>
                    <a:lnTo>
                      <a:pt x="58" y="63"/>
                    </a:lnTo>
                    <a:lnTo>
                      <a:pt x="23" y="63"/>
                    </a:lnTo>
                    <a:lnTo>
                      <a:pt x="25" y="58"/>
                    </a:lnTo>
                    <a:lnTo>
                      <a:pt x="33" y="58"/>
                    </a:lnTo>
                    <a:lnTo>
                      <a:pt x="43" y="52"/>
                    </a:lnTo>
                    <a:lnTo>
                      <a:pt x="41" y="44"/>
                    </a:lnTo>
                    <a:lnTo>
                      <a:pt x="33" y="46"/>
                    </a:lnTo>
                    <a:lnTo>
                      <a:pt x="31" y="33"/>
                    </a:lnTo>
                    <a:lnTo>
                      <a:pt x="31" y="31"/>
                    </a:lnTo>
                    <a:lnTo>
                      <a:pt x="29" y="31"/>
                    </a:lnTo>
                    <a:lnTo>
                      <a:pt x="29" y="46"/>
                    </a:lnTo>
                    <a:lnTo>
                      <a:pt x="18" y="46"/>
                    </a:lnTo>
                    <a:lnTo>
                      <a:pt x="16" y="36"/>
                    </a:lnTo>
                    <a:lnTo>
                      <a:pt x="16" y="33"/>
                    </a:lnTo>
                    <a:lnTo>
                      <a:pt x="10" y="36"/>
                    </a:lnTo>
                    <a:lnTo>
                      <a:pt x="8" y="36"/>
                    </a:lnTo>
                    <a:lnTo>
                      <a:pt x="8" y="42"/>
                    </a:lnTo>
                    <a:lnTo>
                      <a:pt x="14" y="52"/>
                    </a:lnTo>
                    <a:lnTo>
                      <a:pt x="18" y="56"/>
                    </a:lnTo>
                    <a:lnTo>
                      <a:pt x="18" y="58"/>
                    </a:lnTo>
                    <a:lnTo>
                      <a:pt x="10" y="52"/>
                    </a:lnTo>
                    <a:lnTo>
                      <a:pt x="0" y="46"/>
                    </a:lnTo>
                    <a:lnTo>
                      <a:pt x="0" y="36"/>
                    </a:lnTo>
                    <a:lnTo>
                      <a:pt x="0" y="31"/>
                    </a:lnTo>
                    <a:lnTo>
                      <a:pt x="6" y="27"/>
                    </a:lnTo>
                    <a:lnTo>
                      <a:pt x="14" y="23"/>
                    </a:lnTo>
                    <a:lnTo>
                      <a:pt x="14" y="15"/>
                    </a:lnTo>
                    <a:lnTo>
                      <a:pt x="6" y="15"/>
                    </a:lnTo>
                    <a:lnTo>
                      <a:pt x="6" y="17"/>
                    </a:lnTo>
                    <a:lnTo>
                      <a:pt x="0" y="17"/>
                    </a:lnTo>
                    <a:lnTo>
                      <a:pt x="4" y="9"/>
                    </a:lnTo>
                    <a:lnTo>
                      <a:pt x="0" y="9"/>
                    </a:lnTo>
                    <a:lnTo>
                      <a:pt x="0" y="2"/>
                    </a:lnTo>
                    <a:lnTo>
                      <a:pt x="19" y="0"/>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03" name="Freeform 98"/>
              <p:cNvSpPr>
                <a:spLocks/>
              </p:cNvSpPr>
              <p:nvPr/>
            </p:nvSpPr>
            <p:spPr bwMode="auto">
              <a:xfrm>
                <a:off x="2614" y="1259"/>
                <a:ext cx="58" cy="63"/>
              </a:xfrm>
              <a:custGeom>
                <a:avLst/>
                <a:gdLst>
                  <a:gd name="T0" fmla="*/ 19 w 58"/>
                  <a:gd name="T1" fmla="*/ 0 h 63"/>
                  <a:gd name="T2" fmla="*/ 19 w 58"/>
                  <a:gd name="T3" fmla="*/ 6 h 63"/>
                  <a:gd name="T4" fmla="*/ 31 w 58"/>
                  <a:gd name="T5" fmla="*/ 13 h 63"/>
                  <a:gd name="T6" fmla="*/ 35 w 58"/>
                  <a:gd name="T7" fmla="*/ 13 h 63"/>
                  <a:gd name="T8" fmla="*/ 35 w 58"/>
                  <a:gd name="T9" fmla="*/ 21 h 63"/>
                  <a:gd name="T10" fmla="*/ 39 w 58"/>
                  <a:gd name="T11" fmla="*/ 21 h 63"/>
                  <a:gd name="T12" fmla="*/ 54 w 58"/>
                  <a:gd name="T13" fmla="*/ 29 h 63"/>
                  <a:gd name="T14" fmla="*/ 48 w 58"/>
                  <a:gd name="T15" fmla="*/ 33 h 63"/>
                  <a:gd name="T16" fmla="*/ 50 w 58"/>
                  <a:gd name="T17" fmla="*/ 36 h 63"/>
                  <a:gd name="T18" fmla="*/ 58 w 58"/>
                  <a:gd name="T19" fmla="*/ 63 h 63"/>
                  <a:gd name="T20" fmla="*/ 23 w 58"/>
                  <a:gd name="T21" fmla="*/ 63 h 63"/>
                  <a:gd name="T22" fmla="*/ 25 w 58"/>
                  <a:gd name="T23" fmla="*/ 58 h 63"/>
                  <a:gd name="T24" fmla="*/ 33 w 58"/>
                  <a:gd name="T25" fmla="*/ 58 h 63"/>
                  <a:gd name="T26" fmla="*/ 43 w 58"/>
                  <a:gd name="T27" fmla="*/ 52 h 63"/>
                  <a:gd name="T28" fmla="*/ 41 w 58"/>
                  <a:gd name="T29" fmla="*/ 44 h 63"/>
                  <a:gd name="T30" fmla="*/ 33 w 58"/>
                  <a:gd name="T31" fmla="*/ 46 h 63"/>
                  <a:gd name="T32" fmla="*/ 31 w 58"/>
                  <a:gd name="T33" fmla="*/ 33 h 63"/>
                  <a:gd name="T34" fmla="*/ 31 w 58"/>
                  <a:gd name="T35" fmla="*/ 31 h 63"/>
                  <a:gd name="T36" fmla="*/ 29 w 58"/>
                  <a:gd name="T37" fmla="*/ 31 h 63"/>
                  <a:gd name="T38" fmla="*/ 29 w 58"/>
                  <a:gd name="T39" fmla="*/ 46 h 63"/>
                  <a:gd name="T40" fmla="*/ 18 w 58"/>
                  <a:gd name="T41" fmla="*/ 46 h 63"/>
                  <a:gd name="T42" fmla="*/ 16 w 58"/>
                  <a:gd name="T43" fmla="*/ 36 h 63"/>
                  <a:gd name="T44" fmla="*/ 16 w 58"/>
                  <a:gd name="T45" fmla="*/ 33 h 63"/>
                  <a:gd name="T46" fmla="*/ 10 w 58"/>
                  <a:gd name="T47" fmla="*/ 36 h 63"/>
                  <a:gd name="T48" fmla="*/ 8 w 58"/>
                  <a:gd name="T49" fmla="*/ 36 h 63"/>
                  <a:gd name="T50" fmla="*/ 8 w 58"/>
                  <a:gd name="T51" fmla="*/ 42 h 63"/>
                  <a:gd name="T52" fmla="*/ 14 w 58"/>
                  <a:gd name="T53" fmla="*/ 52 h 63"/>
                  <a:gd name="T54" fmla="*/ 18 w 58"/>
                  <a:gd name="T55" fmla="*/ 56 h 63"/>
                  <a:gd name="T56" fmla="*/ 18 w 58"/>
                  <a:gd name="T57" fmla="*/ 58 h 63"/>
                  <a:gd name="T58" fmla="*/ 10 w 58"/>
                  <a:gd name="T59" fmla="*/ 52 h 63"/>
                  <a:gd name="T60" fmla="*/ 0 w 58"/>
                  <a:gd name="T61" fmla="*/ 46 h 63"/>
                  <a:gd name="T62" fmla="*/ 0 w 58"/>
                  <a:gd name="T63" fmla="*/ 36 h 63"/>
                  <a:gd name="T64" fmla="*/ 0 w 58"/>
                  <a:gd name="T65" fmla="*/ 31 h 63"/>
                  <a:gd name="T66" fmla="*/ 6 w 58"/>
                  <a:gd name="T67" fmla="*/ 27 h 63"/>
                  <a:gd name="T68" fmla="*/ 14 w 58"/>
                  <a:gd name="T69" fmla="*/ 23 h 63"/>
                  <a:gd name="T70" fmla="*/ 14 w 58"/>
                  <a:gd name="T71" fmla="*/ 15 h 63"/>
                  <a:gd name="T72" fmla="*/ 6 w 58"/>
                  <a:gd name="T73" fmla="*/ 15 h 63"/>
                  <a:gd name="T74" fmla="*/ 6 w 58"/>
                  <a:gd name="T75" fmla="*/ 17 h 63"/>
                  <a:gd name="T76" fmla="*/ 0 w 58"/>
                  <a:gd name="T77" fmla="*/ 17 h 63"/>
                  <a:gd name="T78" fmla="*/ 4 w 58"/>
                  <a:gd name="T79" fmla="*/ 9 h 63"/>
                  <a:gd name="T80" fmla="*/ 0 w 58"/>
                  <a:gd name="T81" fmla="*/ 9 h 63"/>
                  <a:gd name="T82" fmla="*/ 0 w 58"/>
                  <a:gd name="T83" fmla="*/ 2 h 63"/>
                  <a:gd name="T84" fmla="*/ 19 w 58"/>
                  <a:gd name="T85" fmla="*/ 0 h 6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8"/>
                  <a:gd name="T130" fmla="*/ 0 h 63"/>
                  <a:gd name="T131" fmla="*/ 58 w 58"/>
                  <a:gd name="T132" fmla="*/ 63 h 6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8" h="63">
                    <a:moveTo>
                      <a:pt x="19" y="0"/>
                    </a:moveTo>
                    <a:lnTo>
                      <a:pt x="19" y="6"/>
                    </a:lnTo>
                    <a:lnTo>
                      <a:pt x="31" y="13"/>
                    </a:lnTo>
                    <a:lnTo>
                      <a:pt x="35" y="13"/>
                    </a:lnTo>
                    <a:lnTo>
                      <a:pt x="35" y="21"/>
                    </a:lnTo>
                    <a:lnTo>
                      <a:pt x="39" y="21"/>
                    </a:lnTo>
                    <a:lnTo>
                      <a:pt x="54" y="29"/>
                    </a:lnTo>
                    <a:lnTo>
                      <a:pt x="48" y="33"/>
                    </a:lnTo>
                    <a:lnTo>
                      <a:pt x="50" y="36"/>
                    </a:lnTo>
                    <a:lnTo>
                      <a:pt x="58" y="63"/>
                    </a:lnTo>
                    <a:lnTo>
                      <a:pt x="23" y="63"/>
                    </a:lnTo>
                    <a:lnTo>
                      <a:pt x="25" y="58"/>
                    </a:lnTo>
                    <a:lnTo>
                      <a:pt x="33" y="58"/>
                    </a:lnTo>
                    <a:lnTo>
                      <a:pt x="43" y="52"/>
                    </a:lnTo>
                    <a:lnTo>
                      <a:pt x="41" y="44"/>
                    </a:lnTo>
                    <a:lnTo>
                      <a:pt x="33" y="46"/>
                    </a:lnTo>
                    <a:lnTo>
                      <a:pt x="31" y="33"/>
                    </a:lnTo>
                    <a:lnTo>
                      <a:pt x="31" y="31"/>
                    </a:lnTo>
                    <a:lnTo>
                      <a:pt x="29" y="31"/>
                    </a:lnTo>
                    <a:lnTo>
                      <a:pt x="29" y="46"/>
                    </a:lnTo>
                    <a:lnTo>
                      <a:pt x="18" y="46"/>
                    </a:lnTo>
                    <a:lnTo>
                      <a:pt x="16" y="36"/>
                    </a:lnTo>
                    <a:lnTo>
                      <a:pt x="16" y="33"/>
                    </a:lnTo>
                    <a:lnTo>
                      <a:pt x="10" y="36"/>
                    </a:lnTo>
                    <a:lnTo>
                      <a:pt x="8" y="36"/>
                    </a:lnTo>
                    <a:lnTo>
                      <a:pt x="8" y="42"/>
                    </a:lnTo>
                    <a:lnTo>
                      <a:pt x="14" y="52"/>
                    </a:lnTo>
                    <a:lnTo>
                      <a:pt x="18" y="56"/>
                    </a:lnTo>
                    <a:lnTo>
                      <a:pt x="18" y="58"/>
                    </a:lnTo>
                    <a:lnTo>
                      <a:pt x="10" y="52"/>
                    </a:lnTo>
                    <a:lnTo>
                      <a:pt x="0" y="46"/>
                    </a:lnTo>
                    <a:lnTo>
                      <a:pt x="0" y="36"/>
                    </a:lnTo>
                    <a:lnTo>
                      <a:pt x="0" y="31"/>
                    </a:lnTo>
                    <a:lnTo>
                      <a:pt x="6" y="27"/>
                    </a:lnTo>
                    <a:lnTo>
                      <a:pt x="14" y="23"/>
                    </a:lnTo>
                    <a:lnTo>
                      <a:pt x="14" y="15"/>
                    </a:lnTo>
                    <a:lnTo>
                      <a:pt x="6" y="15"/>
                    </a:lnTo>
                    <a:lnTo>
                      <a:pt x="6" y="17"/>
                    </a:lnTo>
                    <a:lnTo>
                      <a:pt x="0" y="17"/>
                    </a:lnTo>
                    <a:lnTo>
                      <a:pt x="4" y="9"/>
                    </a:lnTo>
                    <a:lnTo>
                      <a:pt x="0" y="9"/>
                    </a:lnTo>
                    <a:lnTo>
                      <a:pt x="0" y="2"/>
                    </a:lnTo>
                    <a:lnTo>
                      <a:pt x="19" y="0"/>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04" name="Freeform 99"/>
              <p:cNvSpPr>
                <a:spLocks/>
              </p:cNvSpPr>
              <p:nvPr/>
            </p:nvSpPr>
            <p:spPr bwMode="auto">
              <a:xfrm>
                <a:off x="2549" y="1261"/>
                <a:ext cx="63" cy="54"/>
              </a:xfrm>
              <a:custGeom>
                <a:avLst/>
                <a:gdLst>
                  <a:gd name="T0" fmla="*/ 13 w 63"/>
                  <a:gd name="T1" fmla="*/ 7 h 54"/>
                  <a:gd name="T2" fmla="*/ 34 w 63"/>
                  <a:gd name="T3" fmla="*/ 4 h 54"/>
                  <a:gd name="T4" fmla="*/ 34 w 63"/>
                  <a:gd name="T5" fmla="*/ 2 h 54"/>
                  <a:gd name="T6" fmla="*/ 36 w 63"/>
                  <a:gd name="T7" fmla="*/ 2 h 54"/>
                  <a:gd name="T8" fmla="*/ 46 w 63"/>
                  <a:gd name="T9" fmla="*/ 2 h 54"/>
                  <a:gd name="T10" fmla="*/ 50 w 63"/>
                  <a:gd name="T11" fmla="*/ 0 h 54"/>
                  <a:gd name="T12" fmla="*/ 54 w 63"/>
                  <a:gd name="T13" fmla="*/ 0 h 54"/>
                  <a:gd name="T14" fmla="*/ 59 w 63"/>
                  <a:gd name="T15" fmla="*/ 7 h 54"/>
                  <a:gd name="T16" fmla="*/ 59 w 63"/>
                  <a:gd name="T17" fmla="*/ 9 h 54"/>
                  <a:gd name="T18" fmla="*/ 63 w 63"/>
                  <a:gd name="T19" fmla="*/ 9 h 54"/>
                  <a:gd name="T20" fmla="*/ 59 w 63"/>
                  <a:gd name="T21" fmla="*/ 9 h 54"/>
                  <a:gd name="T22" fmla="*/ 56 w 63"/>
                  <a:gd name="T23" fmla="*/ 13 h 54"/>
                  <a:gd name="T24" fmla="*/ 56 w 63"/>
                  <a:gd name="T25" fmla="*/ 15 h 54"/>
                  <a:gd name="T26" fmla="*/ 59 w 63"/>
                  <a:gd name="T27" fmla="*/ 19 h 54"/>
                  <a:gd name="T28" fmla="*/ 56 w 63"/>
                  <a:gd name="T29" fmla="*/ 23 h 54"/>
                  <a:gd name="T30" fmla="*/ 50 w 63"/>
                  <a:gd name="T31" fmla="*/ 25 h 54"/>
                  <a:gd name="T32" fmla="*/ 48 w 63"/>
                  <a:gd name="T33" fmla="*/ 25 h 54"/>
                  <a:gd name="T34" fmla="*/ 40 w 63"/>
                  <a:gd name="T35" fmla="*/ 29 h 54"/>
                  <a:gd name="T36" fmla="*/ 25 w 63"/>
                  <a:gd name="T37" fmla="*/ 34 h 54"/>
                  <a:gd name="T38" fmla="*/ 19 w 63"/>
                  <a:gd name="T39" fmla="*/ 34 h 54"/>
                  <a:gd name="T40" fmla="*/ 13 w 63"/>
                  <a:gd name="T41" fmla="*/ 38 h 54"/>
                  <a:gd name="T42" fmla="*/ 13 w 63"/>
                  <a:gd name="T43" fmla="*/ 44 h 54"/>
                  <a:gd name="T44" fmla="*/ 17 w 63"/>
                  <a:gd name="T45" fmla="*/ 44 h 54"/>
                  <a:gd name="T46" fmla="*/ 25 w 63"/>
                  <a:gd name="T47" fmla="*/ 48 h 54"/>
                  <a:gd name="T48" fmla="*/ 42 w 63"/>
                  <a:gd name="T49" fmla="*/ 48 h 54"/>
                  <a:gd name="T50" fmla="*/ 44 w 63"/>
                  <a:gd name="T51" fmla="*/ 48 h 54"/>
                  <a:gd name="T52" fmla="*/ 48 w 63"/>
                  <a:gd name="T53" fmla="*/ 48 h 54"/>
                  <a:gd name="T54" fmla="*/ 48 w 63"/>
                  <a:gd name="T55" fmla="*/ 44 h 54"/>
                  <a:gd name="T56" fmla="*/ 57 w 63"/>
                  <a:gd name="T57" fmla="*/ 44 h 54"/>
                  <a:gd name="T58" fmla="*/ 63 w 63"/>
                  <a:gd name="T59" fmla="*/ 44 h 54"/>
                  <a:gd name="T60" fmla="*/ 59 w 63"/>
                  <a:gd name="T61" fmla="*/ 48 h 54"/>
                  <a:gd name="T62" fmla="*/ 38 w 63"/>
                  <a:gd name="T63" fmla="*/ 54 h 54"/>
                  <a:gd name="T64" fmla="*/ 13 w 63"/>
                  <a:gd name="T65" fmla="*/ 52 h 54"/>
                  <a:gd name="T66" fmla="*/ 9 w 63"/>
                  <a:gd name="T67" fmla="*/ 48 h 54"/>
                  <a:gd name="T68" fmla="*/ 0 w 63"/>
                  <a:gd name="T69" fmla="*/ 21 h 54"/>
                  <a:gd name="T70" fmla="*/ 15 w 63"/>
                  <a:gd name="T71" fmla="*/ 13 h 54"/>
                  <a:gd name="T72" fmla="*/ 13 w 63"/>
                  <a:gd name="T73" fmla="*/ 7 h 5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3"/>
                  <a:gd name="T112" fmla="*/ 0 h 54"/>
                  <a:gd name="T113" fmla="*/ 63 w 63"/>
                  <a:gd name="T114" fmla="*/ 54 h 5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3" h="54">
                    <a:moveTo>
                      <a:pt x="13" y="7"/>
                    </a:moveTo>
                    <a:lnTo>
                      <a:pt x="34" y="4"/>
                    </a:lnTo>
                    <a:lnTo>
                      <a:pt x="34" y="2"/>
                    </a:lnTo>
                    <a:lnTo>
                      <a:pt x="36" y="2"/>
                    </a:lnTo>
                    <a:lnTo>
                      <a:pt x="46" y="2"/>
                    </a:lnTo>
                    <a:lnTo>
                      <a:pt x="50" y="0"/>
                    </a:lnTo>
                    <a:lnTo>
                      <a:pt x="54" y="0"/>
                    </a:lnTo>
                    <a:lnTo>
                      <a:pt x="59" y="7"/>
                    </a:lnTo>
                    <a:lnTo>
                      <a:pt x="59" y="9"/>
                    </a:lnTo>
                    <a:lnTo>
                      <a:pt x="63" y="9"/>
                    </a:lnTo>
                    <a:lnTo>
                      <a:pt x="59" y="9"/>
                    </a:lnTo>
                    <a:lnTo>
                      <a:pt x="56" y="13"/>
                    </a:lnTo>
                    <a:lnTo>
                      <a:pt x="56" y="15"/>
                    </a:lnTo>
                    <a:lnTo>
                      <a:pt x="59" y="19"/>
                    </a:lnTo>
                    <a:lnTo>
                      <a:pt x="56" y="23"/>
                    </a:lnTo>
                    <a:lnTo>
                      <a:pt x="50" y="25"/>
                    </a:lnTo>
                    <a:lnTo>
                      <a:pt x="48" y="25"/>
                    </a:lnTo>
                    <a:lnTo>
                      <a:pt x="40" y="29"/>
                    </a:lnTo>
                    <a:lnTo>
                      <a:pt x="25" y="34"/>
                    </a:lnTo>
                    <a:lnTo>
                      <a:pt x="19" y="34"/>
                    </a:lnTo>
                    <a:lnTo>
                      <a:pt x="13" y="38"/>
                    </a:lnTo>
                    <a:lnTo>
                      <a:pt x="13" y="44"/>
                    </a:lnTo>
                    <a:lnTo>
                      <a:pt x="17" y="44"/>
                    </a:lnTo>
                    <a:lnTo>
                      <a:pt x="25" y="48"/>
                    </a:lnTo>
                    <a:lnTo>
                      <a:pt x="42" y="48"/>
                    </a:lnTo>
                    <a:lnTo>
                      <a:pt x="44" y="48"/>
                    </a:lnTo>
                    <a:lnTo>
                      <a:pt x="48" y="48"/>
                    </a:lnTo>
                    <a:lnTo>
                      <a:pt x="48" y="44"/>
                    </a:lnTo>
                    <a:lnTo>
                      <a:pt x="57" y="44"/>
                    </a:lnTo>
                    <a:lnTo>
                      <a:pt x="63" y="44"/>
                    </a:lnTo>
                    <a:lnTo>
                      <a:pt x="59" y="48"/>
                    </a:lnTo>
                    <a:lnTo>
                      <a:pt x="38" y="54"/>
                    </a:lnTo>
                    <a:lnTo>
                      <a:pt x="13" y="52"/>
                    </a:lnTo>
                    <a:lnTo>
                      <a:pt x="9" y="48"/>
                    </a:lnTo>
                    <a:lnTo>
                      <a:pt x="0" y="21"/>
                    </a:lnTo>
                    <a:lnTo>
                      <a:pt x="15" y="13"/>
                    </a:lnTo>
                    <a:lnTo>
                      <a:pt x="13" y="7"/>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05" name="Freeform 100"/>
              <p:cNvSpPr>
                <a:spLocks/>
              </p:cNvSpPr>
              <p:nvPr/>
            </p:nvSpPr>
            <p:spPr bwMode="auto">
              <a:xfrm>
                <a:off x="2549" y="1261"/>
                <a:ext cx="63" cy="54"/>
              </a:xfrm>
              <a:custGeom>
                <a:avLst/>
                <a:gdLst>
                  <a:gd name="T0" fmla="*/ 13 w 63"/>
                  <a:gd name="T1" fmla="*/ 7 h 54"/>
                  <a:gd name="T2" fmla="*/ 34 w 63"/>
                  <a:gd name="T3" fmla="*/ 4 h 54"/>
                  <a:gd name="T4" fmla="*/ 34 w 63"/>
                  <a:gd name="T5" fmla="*/ 2 h 54"/>
                  <a:gd name="T6" fmla="*/ 36 w 63"/>
                  <a:gd name="T7" fmla="*/ 2 h 54"/>
                  <a:gd name="T8" fmla="*/ 46 w 63"/>
                  <a:gd name="T9" fmla="*/ 2 h 54"/>
                  <a:gd name="T10" fmla="*/ 50 w 63"/>
                  <a:gd name="T11" fmla="*/ 0 h 54"/>
                  <a:gd name="T12" fmla="*/ 54 w 63"/>
                  <a:gd name="T13" fmla="*/ 0 h 54"/>
                  <a:gd name="T14" fmla="*/ 59 w 63"/>
                  <a:gd name="T15" fmla="*/ 7 h 54"/>
                  <a:gd name="T16" fmla="*/ 59 w 63"/>
                  <a:gd name="T17" fmla="*/ 9 h 54"/>
                  <a:gd name="T18" fmla="*/ 63 w 63"/>
                  <a:gd name="T19" fmla="*/ 9 h 54"/>
                  <a:gd name="T20" fmla="*/ 59 w 63"/>
                  <a:gd name="T21" fmla="*/ 9 h 54"/>
                  <a:gd name="T22" fmla="*/ 56 w 63"/>
                  <a:gd name="T23" fmla="*/ 13 h 54"/>
                  <a:gd name="T24" fmla="*/ 56 w 63"/>
                  <a:gd name="T25" fmla="*/ 15 h 54"/>
                  <a:gd name="T26" fmla="*/ 59 w 63"/>
                  <a:gd name="T27" fmla="*/ 19 h 54"/>
                  <a:gd name="T28" fmla="*/ 56 w 63"/>
                  <a:gd name="T29" fmla="*/ 23 h 54"/>
                  <a:gd name="T30" fmla="*/ 50 w 63"/>
                  <a:gd name="T31" fmla="*/ 25 h 54"/>
                  <a:gd name="T32" fmla="*/ 48 w 63"/>
                  <a:gd name="T33" fmla="*/ 25 h 54"/>
                  <a:gd name="T34" fmla="*/ 40 w 63"/>
                  <a:gd name="T35" fmla="*/ 29 h 54"/>
                  <a:gd name="T36" fmla="*/ 25 w 63"/>
                  <a:gd name="T37" fmla="*/ 34 h 54"/>
                  <a:gd name="T38" fmla="*/ 19 w 63"/>
                  <a:gd name="T39" fmla="*/ 34 h 54"/>
                  <a:gd name="T40" fmla="*/ 13 w 63"/>
                  <a:gd name="T41" fmla="*/ 38 h 54"/>
                  <a:gd name="T42" fmla="*/ 13 w 63"/>
                  <a:gd name="T43" fmla="*/ 44 h 54"/>
                  <a:gd name="T44" fmla="*/ 17 w 63"/>
                  <a:gd name="T45" fmla="*/ 44 h 54"/>
                  <a:gd name="T46" fmla="*/ 25 w 63"/>
                  <a:gd name="T47" fmla="*/ 48 h 54"/>
                  <a:gd name="T48" fmla="*/ 42 w 63"/>
                  <a:gd name="T49" fmla="*/ 48 h 54"/>
                  <a:gd name="T50" fmla="*/ 44 w 63"/>
                  <a:gd name="T51" fmla="*/ 48 h 54"/>
                  <a:gd name="T52" fmla="*/ 48 w 63"/>
                  <a:gd name="T53" fmla="*/ 48 h 54"/>
                  <a:gd name="T54" fmla="*/ 48 w 63"/>
                  <a:gd name="T55" fmla="*/ 44 h 54"/>
                  <a:gd name="T56" fmla="*/ 57 w 63"/>
                  <a:gd name="T57" fmla="*/ 44 h 54"/>
                  <a:gd name="T58" fmla="*/ 63 w 63"/>
                  <a:gd name="T59" fmla="*/ 44 h 54"/>
                  <a:gd name="T60" fmla="*/ 59 w 63"/>
                  <a:gd name="T61" fmla="*/ 48 h 54"/>
                  <a:gd name="T62" fmla="*/ 38 w 63"/>
                  <a:gd name="T63" fmla="*/ 54 h 54"/>
                  <a:gd name="T64" fmla="*/ 13 w 63"/>
                  <a:gd name="T65" fmla="*/ 52 h 54"/>
                  <a:gd name="T66" fmla="*/ 9 w 63"/>
                  <a:gd name="T67" fmla="*/ 48 h 54"/>
                  <a:gd name="T68" fmla="*/ 0 w 63"/>
                  <a:gd name="T69" fmla="*/ 21 h 54"/>
                  <a:gd name="T70" fmla="*/ 15 w 63"/>
                  <a:gd name="T71" fmla="*/ 13 h 54"/>
                  <a:gd name="T72" fmla="*/ 13 w 63"/>
                  <a:gd name="T73" fmla="*/ 7 h 5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3"/>
                  <a:gd name="T112" fmla="*/ 0 h 54"/>
                  <a:gd name="T113" fmla="*/ 63 w 63"/>
                  <a:gd name="T114" fmla="*/ 54 h 5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3" h="54">
                    <a:moveTo>
                      <a:pt x="13" y="7"/>
                    </a:moveTo>
                    <a:lnTo>
                      <a:pt x="34" y="4"/>
                    </a:lnTo>
                    <a:lnTo>
                      <a:pt x="34" y="2"/>
                    </a:lnTo>
                    <a:lnTo>
                      <a:pt x="36" y="2"/>
                    </a:lnTo>
                    <a:lnTo>
                      <a:pt x="46" y="2"/>
                    </a:lnTo>
                    <a:lnTo>
                      <a:pt x="50" y="0"/>
                    </a:lnTo>
                    <a:lnTo>
                      <a:pt x="54" y="0"/>
                    </a:lnTo>
                    <a:lnTo>
                      <a:pt x="59" y="7"/>
                    </a:lnTo>
                    <a:lnTo>
                      <a:pt x="59" y="9"/>
                    </a:lnTo>
                    <a:lnTo>
                      <a:pt x="63" y="9"/>
                    </a:lnTo>
                    <a:lnTo>
                      <a:pt x="59" y="9"/>
                    </a:lnTo>
                    <a:lnTo>
                      <a:pt x="56" y="13"/>
                    </a:lnTo>
                    <a:lnTo>
                      <a:pt x="56" y="15"/>
                    </a:lnTo>
                    <a:lnTo>
                      <a:pt x="59" y="19"/>
                    </a:lnTo>
                    <a:lnTo>
                      <a:pt x="56" y="23"/>
                    </a:lnTo>
                    <a:lnTo>
                      <a:pt x="50" y="25"/>
                    </a:lnTo>
                    <a:lnTo>
                      <a:pt x="48" y="25"/>
                    </a:lnTo>
                    <a:lnTo>
                      <a:pt x="40" y="29"/>
                    </a:lnTo>
                    <a:lnTo>
                      <a:pt x="25" y="34"/>
                    </a:lnTo>
                    <a:lnTo>
                      <a:pt x="19" y="34"/>
                    </a:lnTo>
                    <a:lnTo>
                      <a:pt x="13" y="38"/>
                    </a:lnTo>
                    <a:lnTo>
                      <a:pt x="13" y="44"/>
                    </a:lnTo>
                    <a:lnTo>
                      <a:pt x="17" y="44"/>
                    </a:lnTo>
                    <a:lnTo>
                      <a:pt x="25" y="48"/>
                    </a:lnTo>
                    <a:lnTo>
                      <a:pt x="42" y="48"/>
                    </a:lnTo>
                    <a:lnTo>
                      <a:pt x="44" y="48"/>
                    </a:lnTo>
                    <a:lnTo>
                      <a:pt x="48" y="48"/>
                    </a:lnTo>
                    <a:lnTo>
                      <a:pt x="48" y="44"/>
                    </a:lnTo>
                    <a:lnTo>
                      <a:pt x="57" y="44"/>
                    </a:lnTo>
                    <a:lnTo>
                      <a:pt x="63" y="44"/>
                    </a:lnTo>
                    <a:lnTo>
                      <a:pt x="59" y="48"/>
                    </a:lnTo>
                    <a:lnTo>
                      <a:pt x="38" y="54"/>
                    </a:lnTo>
                    <a:lnTo>
                      <a:pt x="13" y="52"/>
                    </a:lnTo>
                    <a:lnTo>
                      <a:pt x="9" y="48"/>
                    </a:lnTo>
                    <a:lnTo>
                      <a:pt x="0" y="21"/>
                    </a:lnTo>
                    <a:lnTo>
                      <a:pt x="15" y="13"/>
                    </a:lnTo>
                    <a:lnTo>
                      <a:pt x="13" y="7"/>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06" name="Freeform 101"/>
              <p:cNvSpPr>
                <a:spLocks/>
              </p:cNvSpPr>
              <p:nvPr/>
            </p:nvSpPr>
            <p:spPr bwMode="auto">
              <a:xfrm>
                <a:off x="2805" y="1257"/>
                <a:ext cx="41" cy="35"/>
              </a:xfrm>
              <a:custGeom>
                <a:avLst/>
                <a:gdLst>
                  <a:gd name="T0" fmla="*/ 2 w 41"/>
                  <a:gd name="T1" fmla="*/ 13 h 35"/>
                  <a:gd name="T2" fmla="*/ 0 w 41"/>
                  <a:gd name="T3" fmla="*/ 10 h 35"/>
                  <a:gd name="T4" fmla="*/ 6 w 41"/>
                  <a:gd name="T5" fmla="*/ 4 h 35"/>
                  <a:gd name="T6" fmla="*/ 21 w 41"/>
                  <a:gd name="T7" fmla="*/ 0 h 35"/>
                  <a:gd name="T8" fmla="*/ 20 w 41"/>
                  <a:gd name="T9" fmla="*/ 13 h 35"/>
                  <a:gd name="T10" fmla="*/ 21 w 41"/>
                  <a:gd name="T11" fmla="*/ 13 h 35"/>
                  <a:gd name="T12" fmla="*/ 21 w 41"/>
                  <a:gd name="T13" fmla="*/ 15 h 35"/>
                  <a:gd name="T14" fmla="*/ 37 w 41"/>
                  <a:gd name="T15" fmla="*/ 15 h 35"/>
                  <a:gd name="T16" fmla="*/ 35 w 41"/>
                  <a:gd name="T17" fmla="*/ 19 h 35"/>
                  <a:gd name="T18" fmla="*/ 35 w 41"/>
                  <a:gd name="T19" fmla="*/ 23 h 35"/>
                  <a:gd name="T20" fmla="*/ 41 w 41"/>
                  <a:gd name="T21" fmla="*/ 23 h 35"/>
                  <a:gd name="T22" fmla="*/ 35 w 41"/>
                  <a:gd name="T23" fmla="*/ 25 h 35"/>
                  <a:gd name="T24" fmla="*/ 31 w 41"/>
                  <a:gd name="T25" fmla="*/ 25 h 35"/>
                  <a:gd name="T26" fmla="*/ 20 w 41"/>
                  <a:gd name="T27" fmla="*/ 35 h 35"/>
                  <a:gd name="T28" fmla="*/ 16 w 41"/>
                  <a:gd name="T29" fmla="*/ 33 h 35"/>
                  <a:gd name="T30" fmla="*/ 20 w 41"/>
                  <a:gd name="T31" fmla="*/ 29 h 35"/>
                  <a:gd name="T32" fmla="*/ 12 w 41"/>
                  <a:gd name="T33" fmla="*/ 19 h 35"/>
                  <a:gd name="T34" fmla="*/ 10 w 41"/>
                  <a:gd name="T35" fmla="*/ 19 h 35"/>
                  <a:gd name="T36" fmla="*/ 6 w 41"/>
                  <a:gd name="T37" fmla="*/ 17 h 35"/>
                  <a:gd name="T38" fmla="*/ 6 w 41"/>
                  <a:gd name="T39" fmla="*/ 19 h 35"/>
                  <a:gd name="T40" fmla="*/ 6 w 41"/>
                  <a:gd name="T41" fmla="*/ 17 h 35"/>
                  <a:gd name="T42" fmla="*/ 6 w 41"/>
                  <a:gd name="T43" fmla="*/ 19 h 35"/>
                  <a:gd name="T44" fmla="*/ 2 w 41"/>
                  <a:gd name="T45" fmla="*/ 13 h 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1"/>
                  <a:gd name="T70" fmla="*/ 0 h 35"/>
                  <a:gd name="T71" fmla="*/ 41 w 41"/>
                  <a:gd name="T72" fmla="*/ 35 h 3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1" h="35">
                    <a:moveTo>
                      <a:pt x="2" y="13"/>
                    </a:moveTo>
                    <a:lnTo>
                      <a:pt x="0" y="10"/>
                    </a:lnTo>
                    <a:lnTo>
                      <a:pt x="6" y="4"/>
                    </a:lnTo>
                    <a:lnTo>
                      <a:pt x="21" y="0"/>
                    </a:lnTo>
                    <a:lnTo>
                      <a:pt x="20" y="13"/>
                    </a:lnTo>
                    <a:lnTo>
                      <a:pt x="21" y="13"/>
                    </a:lnTo>
                    <a:lnTo>
                      <a:pt x="21" y="15"/>
                    </a:lnTo>
                    <a:lnTo>
                      <a:pt x="37" y="15"/>
                    </a:lnTo>
                    <a:lnTo>
                      <a:pt x="35" y="19"/>
                    </a:lnTo>
                    <a:lnTo>
                      <a:pt x="35" y="23"/>
                    </a:lnTo>
                    <a:lnTo>
                      <a:pt x="41" y="23"/>
                    </a:lnTo>
                    <a:lnTo>
                      <a:pt x="35" y="25"/>
                    </a:lnTo>
                    <a:lnTo>
                      <a:pt x="31" y="25"/>
                    </a:lnTo>
                    <a:lnTo>
                      <a:pt x="20" y="35"/>
                    </a:lnTo>
                    <a:lnTo>
                      <a:pt x="16" y="33"/>
                    </a:lnTo>
                    <a:lnTo>
                      <a:pt x="20" y="29"/>
                    </a:lnTo>
                    <a:lnTo>
                      <a:pt x="12" y="19"/>
                    </a:lnTo>
                    <a:lnTo>
                      <a:pt x="10" y="19"/>
                    </a:lnTo>
                    <a:lnTo>
                      <a:pt x="6" y="17"/>
                    </a:lnTo>
                    <a:lnTo>
                      <a:pt x="6" y="19"/>
                    </a:lnTo>
                    <a:lnTo>
                      <a:pt x="6" y="17"/>
                    </a:lnTo>
                    <a:lnTo>
                      <a:pt x="6" y="19"/>
                    </a:lnTo>
                    <a:lnTo>
                      <a:pt x="2" y="13"/>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07" name="Freeform 102"/>
              <p:cNvSpPr>
                <a:spLocks/>
              </p:cNvSpPr>
              <p:nvPr/>
            </p:nvSpPr>
            <p:spPr bwMode="auto">
              <a:xfrm>
                <a:off x="2805" y="1257"/>
                <a:ext cx="41" cy="35"/>
              </a:xfrm>
              <a:custGeom>
                <a:avLst/>
                <a:gdLst>
                  <a:gd name="T0" fmla="*/ 2 w 41"/>
                  <a:gd name="T1" fmla="*/ 13 h 35"/>
                  <a:gd name="T2" fmla="*/ 0 w 41"/>
                  <a:gd name="T3" fmla="*/ 10 h 35"/>
                  <a:gd name="T4" fmla="*/ 6 w 41"/>
                  <a:gd name="T5" fmla="*/ 4 h 35"/>
                  <a:gd name="T6" fmla="*/ 21 w 41"/>
                  <a:gd name="T7" fmla="*/ 0 h 35"/>
                  <a:gd name="T8" fmla="*/ 20 w 41"/>
                  <a:gd name="T9" fmla="*/ 13 h 35"/>
                  <a:gd name="T10" fmla="*/ 21 w 41"/>
                  <a:gd name="T11" fmla="*/ 13 h 35"/>
                  <a:gd name="T12" fmla="*/ 21 w 41"/>
                  <a:gd name="T13" fmla="*/ 15 h 35"/>
                  <a:gd name="T14" fmla="*/ 37 w 41"/>
                  <a:gd name="T15" fmla="*/ 15 h 35"/>
                  <a:gd name="T16" fmla="*/ 35 w 41"/>
                  <a:gd name="T17" fmla="*/ 19 h 35"/>
                  <a:gd name="T18" fmla="*/ 35 w 41"/>
                  <a:gd name="T19" fmla="*/ 23 h 35"/>
                  <a:gd name="T20" fmla="*/ 41 w 41"/>
                  <a:gd name="T21" fmla="*/ 23 h 35"/>
                  <a:gd name="T22" fmla="*/ 35 w 41"/>
                  <a:gd name="T23" fmla="*/ 25 h 35"/>
                  <a:gd name="T24" fmla="*/ 31 w 41"/>
                  <a:gd name="T25" fmla="*/ 25 h 35"/>
                  <a:gd name="T26" fmla="*/ 20 w 41"/>
                  <a:gd name="T27" fmla="*/ 35 h 35"/>
                  <a:gd name="T28" fmla="*/ 16 w 41"/>
                  <a:gd name="T29" fmla="*/ 33 h 35"/>
                  <a:gd name="T30" fmla="*/ 20 w 41"/>
                  <a:gd name="T31" fmla="*/ 29 h 35"/>
                  <a:gd name="T32" fmla="*/ 12 w 41"/>
                  <a:gd name="T33" fmla="*/ 19 h 35"/>
                  <a:gd name="T34" fmla="*/ 10 w 41"/>
                  <a:gd name="T35" fmla="*/ 19 h 35"/>
                  <a:gd name="T36" fmla="*/ 6 w 41"/>
                  <a:gd name="T37" fmla="*/ 17 h 35"/>
                  <a:gd name="T38" fmla="*/ 6 w 41"/>
                  <a:gd name="T39" fmla="*/ 19 h 35"/>
                  <a:gd name="T40" fmla="*/ 6 w 41"/>
                  <a:gd name="T41" fmla="*/ 17 h 35"/>
                  <a:gd name="T42" fmla="*/ 6 w 41"/>
                  <a:gd name="T43" fmla="*/ 19 h 35"/>
                  <a:gd name="T44" fmla="*/ 2 w 41"/>
                  <a:gd name="T45" fmla="*/ 13 h 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1"/>
                  <a:gd name="T70" fmla="*/ 0 h 35"/>
                  <a:gd name="T71" fmla="*/ 41 w 41"/>
                  <a:gd name="T72" fmla="*/ 35 h 3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1" h="35">
                    <a:moveTo>
                      <a:pt x="2" y="13"/>
                    </a:moveTo>
                    <a:lnTo>
                      <a:pt x="0" y="10"/>
                    </a:lnTo>
                    <a:lnTo>
                      <a:pt x="6" y="4"/>
                    </a:lnTo>
                    <a:lnTo>
                      <a:pt x="21" y="0"/>
                    </a:lnTo>
                    <a:lnTo>
                      <a:pt x="20" y="13"/>
                    </a:lnTo>
                    <a:lnTo>
                      <a:pt x="21" y="13"/>
                    </a:lnTo>
                    <a:lnTo>
                      <a:pt x="21" y="15"/>
                    </a:lnTo>
                    <a:lnTo>
                      <a:pt x="37" y="15"/>
                    </a:lnTo>
                    <a:lnTo>
                      <a:pt x="35" y="19"/>
                    </a:lnTo>
                    <a:lnTo>
                      <a:pt x="35" y="23"/>
                    </a:lnTo>
                    <a:lnTo>
                      <a:pt x="41" y="23"/>
                    </a:lnTo>
                    <a:lnTo>
                      <a:pt x="35" y="25"/>
                    </a:lnTo>
                    <a:lnTo>
                      <a:pt x="31" y="25"/>
                    </a:lnTo>
                    <a:lnTo>
                      <a:pt x="20" y="35"/>
                    </a:lnTo>
                    <a:lnTo>
                      <a:pt x="16" y="33"/>
                    </a:lnTo>
                    <a:lnTo>
                      <a:pt x="20" y="29"/>
                    </a:lnTo>
                    <a:lnTo>
                      <a:pt x="12" y="19"/>
                    </a:lnTo>
                    <a:lnTo>
                      <a:pt x="10" y="19"/>
                    </a:lnTo>
                    <a:lnTo>
                      <a:pt x="6" y="17"/>
                    </a:lnTo>
                    <a:lnTo>
                      <a:pt x="6" y="19"/>
                    </a:lnTo>
                    <a:lnTo>
                      <a:pt x="6" y="17"/>
                    </a:lnTo>
                    <a:lnTo>
                      <a:pt x="6" y="19"/>
                    </a:lnTo>
                    <a:lnTo>
                      <a:pt x="2" y="13"/>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08" name="Freeform 103"/>
              <p:cNvSpPr>
                <a:spLocks/>
              </p:cNvSpPr>
              <p:nvPr/>
            </p:nvSpPr>
            <p:spPr bwMode="auto">
              <a:xfrm>
                <a:off x="2506" y="1268"/>
                <a:ext cx="58" cy="91"/>
              </a:xfrm>
              <a:custGeom>
                <a:avLst/>
                <a:gdLst>
                  <a:gd name="T0" fmla="*/ 56 w 58"/>
                  <a:gd name="T1" fmla="*/ 0 h 91"/>
                  <a:gd name="T2" fmla="*/ 58 w 58"/>
                  <a:gd name="T3" fmla="*/ 6 h 91"/>
                  <a:gd name="T4" fmla="*/ 43 w 58"/>
                  <a:gd name="T5" fmla="*/ 14 h 91"/>
                  <a:gd name="T6" fmla="*/ 52 w 58"/>
                  <a:gd name="T7" fmla="*/ 41 h 91"/>
                  <a:gd name="T8" fmla="*/ 52 w 58"/>
                  <a:gd name="T9" fmla="*/ 37 h 91"/>
                  <a:gd name="T10" fmla="*/ 52 w 58"/>
                  <a:gd name="T11" fmla="*/ 35 h 91"/>
                  <a:gd name="T12" fmla="*/ 50 w 58"/>
                  <a:gd name="T13" fmla="*/ 31 h 91"/>
                  <a:gd name="T14" fmla="*/ 41 w 58"/>
                  <a:gd name="T15" fmla="*/ 35 h 91"/>
                  <a:gd name="T16" fmla="*/ 43 w 58"/>
                  <a:gd name="T17" fmla="*/ 41 h 91"/>
                  <a:gd name="T18" fmla="*/ 41 w 58"/>
                  <a:gd name="T19" fmla="*/ 41 h 91"/>
                  <a:gd name="T20" fmla="*/ 37 w 58"/>
                  <a:gd name="T21" fmla="*/ 45 h 91"/>
                  <a:gd name="T22" fmla="*/ 35 w 58"/>
                  <a:gd name="T23" fmla="*/ 45 h 91"/>
                  <a:gd name="T24" fmla="*/ 31 w 58"/>
                  <a:gd name="T25" fmla="*/ 45 h 91"/>
                  <a:gd name="T26" fmla="*/ 19 w 58"/>
                  <a:gd name="T27" fmla="*/ 56 h 91"/>
                  <a:gd name="T28" fmla="*/ 19 w 58"/>
                  <a:gd name="T29" fmla="*/ 64 h 91"/>
                  <a:gd name="T30" fmla="*/ 10 w 58"/>
                  <a:gd name="T31" fmla="*/ 64 h 91"/>
                  <a:gd name="T32" fmla="*/ 10 w 58"/>
                  <a:gd name="T33" fmla="*/ 66 h 91"/>
                  <a:gd name="T34" fmla="*/ 6 w 58"/>
                  <a:gd name="T35" fmla="*/ 66 h 91"/>
                  <a:gd name="T36" fmla="*/ 10 w 58"/>
                  <a:gd name="T37" fmla="*/ 70 h 91"/>
                  <a:gd name="T38" fmla="*/ 10 w 58"/>
                  <a:gd name="T39" fmla="*/ 72 h 91"/>
                  <a:gd name="T40" fmla="*/ 14 w 58"/>
                  <a:gd name="T41" fmla="*/ 80 h 91"/>
                  <a:gd name="T42" fmla="*/ 14 w 58"/>
                  <a:gd name="T43" fmla="*/ 82 h 91"/>
                  <a:gd name="T44" fmla="*/ 14 w 58"/>
                  <a:gd name="T45" fmla="*/ 85 h 91"/>
                  <a:gd name="T46" fmla="*/ 10 w 58"/>
                  <a:gd name="T47" fmla="*/ 85 h 91"/>
                  <a:gd name="T48" fmla="*/ 10 w 58"/>
                  <a:gd name="T49" fmla="*/ 91 h 91"/>
                  <a:gd name="T50" fmla="*/ 6 w 58"/>
                  <a:gd name="T51" fmla="*/ 85 h 91"/>
                  <a:gd name="T52" fmla="*/ 4 w 58"/>
                  <a:gd name="T53" fmla="*/ 76 h 91"/>
                  <a:gd name="T54" fmla="*/ 0 w 58"/>
                  <a:gd name="T55" fmla="*/ 66 h 91"/>
                  <a:gd name="T56" fmla="*/ 0 w 58"/>
                  <a:gd name="T57" fmla="*/ 64 h 91"/>
                  <a:gd name="T58" fmla="*/ 0 w 58"/>
                  <a:gd name="T59" fmla="*/ 56 h 91"/>
                  <a:gd name="T60" fmla="*/ 2 w 58"/>
                  <a:gd name="T61" fmla="*/ 41 h 91"/>
                  <a:gd name="T62" fmla="*/ 12 w 58"/>
                  <a:gd name="T63" fmla="*/ 33 h 91"/>
                  <a:gd name="T64" fmla="*/ 16 w 58"/>
                  <a:gd name="T65" fmla="*/ 29 h 91"/>
                  <a:gd name="T66" fmla="*/ 17 w 58"/>
                  <a:gd name="T67" fmla="*/ 26 h 91"/>
                  <a:gd name="T68" fmla="*/ 31 w 58"/>
                  <a:gd name="T69" fmla="*/ 16 h 91"/>
                  <a:gd name="T70" fmla="*/ 31 w 58"/>
                  <a:gd name="T71" fmla="*/ 14 h 91"/>
                  <a:gd name="T72" fmla="*/ 37 w 58"/>
                  <a:gd name="T73" fmla="*/ 10 h 91"/>
                  <a:gd name="T74" fmla="*/ 41 w 58"/>
                  <a:gd name="T75" fmla="*/ 6 h 91"/>
                  <a:gd name="T76" fmla="*/ 46 w 58"/>
                  <a:gd name="T77" fmla="*/ 4 h 91"/>
                  <a:gd name="T78" fmla="*/ 56 w 58"/>
                  <a:gd name="T79" fmla="*/ 0 h 9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8"/>
                  <a:gd name="T121" fmla="*/ 0 h 91"/>
                  <a:gd name="T122" fmla="*/ 58 w 58"/>
                  <a:gd name="T123" fmla="*/ 91 h 9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8" h="91">
                    <a:moveTo>
                      <a:pt x="56" y="0"/>
                    </a:moveTo>
                    <a:lnTo>
                      <a:pt x="58" y="6"/>
                    </a:lnTo>
                    <a:lnTo>
                      <a:pt x="43" y="14"/>
                    </a:lnTo>
                    <a:lnTo>
                      <a:pt x="52" y="41"/>
                    </a:lnTo>
                    <a:lnTo>
                      <a:pt x="52" y="37"/>
                    </a:lnTo>
                    <a:lnTo>
                      <a:pt x="52" y="35"/>
                    </a:lnTo>
                    <a:lnTo>
                      <a:pt x="50" y="31"/>
                    </a:lnTo>
                    <a:lnTo>
                      <a:pt x="41" y="35"/>
                    </a:lnTo>
                    <a:lnTo>
                      <a:pt x="43" y="41"/>
                    </a:lnTo>
                    <a:lnTo>
                      <a:pt x="41" y="41"/>
                    </a:lnTo>
                    <a:lnTo>
                      <a:pt x="37" y="45"/>
                    </a:lnTo>
                    <a:lnTo>
                      <a:pt x="35" y="45"/>
                    </a:lnTo>
                    <a:lnTo>
                      <a:pt x="31" y="45"/>
                    </a:lnTo>
                    <a:lnTo>
                      <a:pt x="19" y="56"/>
                    </a:lnTo>
                    <a:lnTo>
                      <a:pt x="19" y="64"/>
                    </a:lnTo>
                    <a:lnTo>
                      <a:pt x="10" y="64"/>
                    </a:lnTo>
                    <a:lnTo>
                      <a:pt x="10" y="66"/>
                    </a:lnTo>
                    <a:lnTo>
                      <a:pt x="6" y="66"/>
                    </a:lnTo>
                    <a:lnTo>
                      <a:pt x="10" y="70"/>
                    </a:lnTo>
                    <a:lnTo>
                      <a:pt x="10" y="72"/>
                    </a:lnTo>
                    <a:lnTo>
                      <a:pt x="14" y="80"/>
                    </a:lnTo>
                    <a:lnTo>
                      <a:pt x="14" y="82"/>
                    </a:lnTo>
                    <a:lnTo>
                      <a:pt x="14" y="85"/>
                    </a:lnTo>
                    <a:lnTo>
                      <a:pt x="10" y="85"/>
                    </a:lnTo>
                    <a:lnTo>
                      <a:pt x="10" y="91"/>
                    </a:lnTo>
                    <a:lnTo>
                      <a:pt x="6" y="85"/>
                    </a:lnTo>
                    <a:lnTo>
                      <a:pt x="4" y="76"/>
                    </a:lnTo>
                    <a:lnTo>
                      <a:pt x="0" y="66"/>
                    </a:lnTo>
                    <a:lnTo>
                      <a:pt x="0" y="64"/>
                    </a:lnTo>
                    <a:lnTo>
                      <a:pt x="0" y="56"/>
                    </a:lnTo>
                    <a:lnTo>
                      <a:pt x="2" y="41"/>
                    </a:lnTo>
                    <a:lnTo>
                      <a:pt x="12" y="33"/>
                    </a:lnTo>
                    <a:lnTo>
                      <a:pt x="16" y="29"/>
                    </a:lnTo>
                    <a:lnTo>
                      <a:pt x="17" y="26"/>
                    </a:lnTo>
                    <a:lnTo>
                      <a:pt x="31" y="16"/>
                    </a:lnTo>
                    <a:lnTo>
                      <a:pt x="31" y="14"/>
                    </a:lnTo>
                    <a:lnTo>
                      <a:pt x="37" y="10"/>
                    </a:lnTo>
                    <a:lnTo>
                      <a:pt x="41" y="6"/>
                    </a:lnTo>
                    <a:lnTo>
                      <a:pt x="46" y="4"/>
                    </a:lnTo>
                    <a:lnTo>
                      <a:pt x="56" y="0"/>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09" name="Freeform 104"/>
              <p:cNvSpPr>
                <a:spLocks/>
              </p:cNvSpPr>
              <p:nvPr/>
            </p:nvSpPr>
            <p:spPr bwMode="auto">
              <a:xfrm>
                <a:off x="2506" y="1268"/>
                <a:ext cx="58" cy="91"/>
              </a:xfrm>
              <a:custGeom>
                <a:avLst/>
                <a:gdLst>
                  <a:gd name="T0" fmla="*/ 56 w 58"/>
                  <a:gd name="T1" fmla="*/ 0 h 91"/>
                  <a:gd name="T2" fmla="*/ 58 w 58"/>
                  <a:gd name="T3" fmla="*/ 6 h 91"/>
                  <a:gd name="T4" fmla="*/ 43 w 58"/>
                  <a:gd name="T5" fmla="*/ 14 h 91"/>
                  <a:gd name="T6" fmla="*/ 52 w 58"/>
                  <a:gd name="T7" fmla="*/ 41 h 91"/>
                  <a:gd name="T8" fmla="*/ 52 w 58"/>
                  <a:gd name="T9" fmla="*/ 37 h 91"/>
                  <a:gd name="T10" fmla="*/ 52 w 58"/>
                  <a:gd name="T11" fmla="*/ 35 h 91"/>
                  <a:gd name="T12" fmla="*/ 50 w 58"/>
                  <a:gd name="T13" fmla="*/ 31 h 91"/>
                  <a:gd name="T14" fmla="*/ 41 w 58"/>
                  <a:gd name="T15" fmla="*/ 35 h 91"/>
                  <a:gd name="T16" fmla="*/ 43 w 58"/>
                  <a:gd name="T17" fmla="*/ 41 h 91"/>
                  <a:gd name="T18" fmla="*/ 41 w 58"/>
                  <a:gd name="T19" fmla="*/ 41 h 91"/>
                  <a:gd name="T20" fmla="*/ 37 w 58"/>
                  <a:gd name="T21" fmla="*/ 45 h 91"/>
                  <a:gd name="T22" fmla="*/ 35 w 58"/>
                  <a:gd name="T23" fmla="*/ 45 h 91"/>
                  <a:gd name="T24" fmla="*/ 31 w 58"/>
                  <a:gd name="T25" fmla="*/ 45 h 91"/>
                  <a:gd name="T26" fmla="*/ 19 w 58"/>
                  <a:gd name="T27" fmla="*/ 56 h 91"/>
                  <a:gd name="T28" fmla="*/ 19 w 58"/>
                  <a:gd name="T29" fmla="*/ 64 h 91"/>
                  <a:gd name="T30" fmla="*/ 10 w 58"/>
                  <a:gd name="T31" fmla="*/ 64 h 91"/>
                  <a:gd name="T32" fmla="*/ 10 w 58"/>
                  <a:gd name="T33" fmla="*/ 66 h 91"/>
                  <a:gd name="T34" fmla="*/ 6 w 58"/>
                  <a:gd name="T35" fmla="*/ 66 h 91"/>
                  <a:gd name="T36" fmla="*/ 10 w 58"/>
                  <a:gd name="T37" fmla="*/ 70 h 91"/>
                  <a:gd name="T38" fmla="*/ 10 w 58"/>
                  <a:gd name="T39" fmla="*/ 72 h 91"/>
                  <a:gd name="T40" fmla="*/ 14 w 58"/>
                  <a:gd name="T41" fmla="*/ 80 h 91"/>
                  <a:gd name="T42" fmla="*/ 14 w 58"/>
                  <a:gd name="T43" fmla="*/ 82 h 91"/>
                  <a:gd name="T44" fmla="*/ 14 w 58"/>
                  <a:gd name="T45" fmla="*/ 85 h 91"/>
                  <a:gd name="T46" fmla="*/ 10 w 58"/>
                  <a:gd name="T47" fmla="*/ 85 h 91"/>
                  <a:gd name="T48" fmla="*/ 10 w 58"/>
                  <a:gd name="T49" fmla="*/ 91 h 91"/>
                  <a:gd name="T50" fmla="*/ 6 w 58"/>
                  <a:gd name="T51" fmla="*/ 85 h 91"/>
                  <a:gd name="T52" fmla="*/ 4 w 58"/>
                  <a:gd name="T53" fmla="*/ 76 h 91"/>
                  <a:gd name="T54" fmla="*/ 0 w 58"/>
                  <a:gd name="T55" fmla="*/ 66 h 91"/>
                  <a:gd name="T56" fmla="*/ 0 w 58"/>
                  <a:gd name="T57" fmla="*/ 64 h 91"/>
                  <a:gd name="T58" fmla="*/ 0 w 58"/>
                  <a:gd name="T59" fmla="*/ 56 h 91"/>
                  <a:gd name="T60" fmla="*/ 2 w 58"/>
                  <a:gd name="T61" fmla="*/ 41 h 91"/>
                  <a:gd name="T62" fmla="*/ 12 w 58"/>
                  <a:gd name="T63" fmla="*/ 33 h 91"/>
                  <a:gd name="T64" fmla="*/ 16 w 58"/>
                  <a:gd name="T65" fmla="*/ 29 h 91"/>
                  <a:gd name="T66" fmla="*/ 17 w 58"/>
                  <a:gd name="T67" fmla="*/ 26 h 91"/>
                  <a:gd name="T68" fmla="*/ 31 w 58"/>
                  <a:gd name="T69" fmla="*/ 16 h 91"/>
                  <a:gd name="T70" fmla="*/ 31 w 58"/>
                  <a:gd name="T71" fmla="*/ 14 h 91"/>
                  <a:gd name="T72" fmla="*/ 37 w 58"/>
                  <a:gd name="T73" fmla="*/ 10 h 91"/>
                  <a:gd name="T74" fmla="*/ 41 w 58"/>
                  <a:gd name="T75" fmla="*/ 6 h 91"/>
                  <a:gd name="T76" fmla="*/ 46 w 58"/>
                  <a:gd name="T77" fmla="*/ 4 h 91"/>
                  <a:gd name="T78" fmla="*/ 56 w 58"/>
                  <a:gd name="T79" fmla="*/ 0 h 9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8"/>
                  <a:gd name="T121" fmla="*/ 0 h 91"/>
                  <a:gd name="T122" fmla="*/ 58 w 58"/>
                  <a:gd name="T123" fmla="*/ 91 h 9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8" h="91">
                    <a:moveTo>
                      <a:pt x="56" y="0"/>
                    </a:moveTo>
                    <a:lnTo>
                      <a:pt x="58" y="6"/>
                    </a:lnTo>
                    <a:lnTo>
                      <a:pt x="43" y="14"/>
                    </a:lnTo>
                    <a:lnTo>
                      <a:pt x="52" y="41"/>
                    </a:lnTo>
                    <a:lnTo>
                      <a:pt x="52" y="37"/>
                    </a:lnTo>
                    <a:lnTo>
                      <a:pt x="52" y="35"/>
                    </a:lnTo>
                    <a:lnTo>
                      <a:pt x="50" y="31"/>
                    </a:lnTo>
                    <a:lnTo>
                      <a:pt x="41" y="35"/>
                    </a:lnTo>
                    <a:lnTo>
                      <a:pt x="43" y="41"/>
                    </a:lnTo>
                    <a:lnTo>
                      <a:pt x="41" y="41"/>
                    </a:lnTo>
                    <a:lnTo>
                      <a:pt x="37" y="45"/>
                    </a:lnTo>
                    <a:lnTo>
                      <a:pt x="35" y="45"/>
                    </a:lnTo>
                    <a:lnTo>
                      <a:pt x="31" y="45"/>
                    </a:lnTo>
                    <a:lnTo>
                      <a:pt x="19" y="56"/>
                    </a:lnTo>
                    <a:lnTo>
                      <a:pt x="19" y="64"/>
                    </a:lnTo>
                    <a:lnTo>
                      <a:pt x="10" y="64"/>
                    </a:lnTo>
                    <a:lnTo>
                      <a:pt x="10" y="66"/>
                    </a:lnTo>
                    <a:lnTo>
                      <a:pt x="6" y="66"/>
                    </a:lnTo>
                    <a:lnTo>
                      <a:pt x="10" y="70"/>
                    </a:lnTo>
                    <a:lnTo>
                      <a:pt x="10" y="72"/>
                    </a:lnTo>
                    <a:lnTo>
                      <a:pt x="14" y="80"/>
                    </a:lnTo>
                    <a:lnTo>
                      <a:pt x="14" y="82"/>
                    </a:lnTo>
                    <a:lnTo>
                      <a:pt x="14" y="85"/>
                    </a:lnTo>
                    <a:lnTo>
                      <a:pt x="10" y="85"/>
                    </a:lnTo>
                    <a:lnTo>
                      <a:pt x="10" y="91"/>
                    </a:lnTo>
                    <a:lnTo>
                      <a:pt x="6" y="85"/>
                    </a:lnTo>
                    <a:lnTo>
                      <a:pt x="4" y="76"/>
                    </a:lnTo>
                    <a:lnTo>
                      <a:pt x="0" y="66"/>
                    </a:lnTo>
                    <a:lnTo>
                      <a:pt x="0" y="64"/>
                    </a:lnTo>
                    <a:lnTo>
                      <a:pt x="0" y="56"/>
                    </a:lnTo>
                    <a:lnTo>
                      <a:pt x="2" y="41"/>
                    </a:lnTo>
                    <a:lnTo>
                      <a:pt x="12" y="33"/>
                    </a:lnTo>
                    <a:lnTo>
                      <a:pt x="16" y="29"/>
                    </a:lnTo>
                    <a:lnTo>
                      <a:pt x="17" y="26"/>
                    </a:lnTo>
                    <a:lnTo>
                      <a:pt x="31" y="16"/>
                    </a:lnTo>
                    <a:lnTo>
                      <a:pt x="31" y="14"/>
                    </a:lnTo>
                    <a:lnTo>
                      <a:pt x="37" y="10"/>
                    </a:lnTo>
                    <a:lnTo>
                      <a:pt x="41" y="6"/>
                    </a:lnTo>
                    <a:lnTo>
                      <a:pt x="46" y="4"/>
                    </a:lnTo>
                    <a:lnTo>
                      <a:pt x="56" y="0"/>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10" name="Freeform 105"/>
              <p:cNvSpPr>
                <a:spLocks/>
              </p:cNvSpPr>
              <p:nvPr/>
            </p:nvSpPr>
            <p:spPr bwMode="auto">
              <a:xfrm>
                <a:off x="2790" y="1270"/>
                <a:ext cx="35" cy="27"/>
              </a:xfrm>
              <a:custGeom>
                <a:avLst/>
                <a:gdLst>
                  <a:gd name="T0" fmla="*/ 17 w 35"/>
                  <a:gd name="T1" fmla="*/ 0 h 27"/>
                  <a:gd name="T2" fmla="*/ 21 w 35"/>
                  <a:gd name="T3" fmla="*/ 6 h 27"/>
                  <a:gd name="T4" fmla="*/ 21 w 35"/>
                  <a:gd name="T5" fmla="*/ 4 h 27"/>
                  <a:gd name="T6" fmla="*/ 21 w 35"/>
                  <a:gd name="T7" fmla="*/ 6 h 27"/>
                  <a:gd name="T8" fmla="*/ 21 w 35"/>
                  <a:gd name="T9" fmla="*/ 4 h 27"/>
                  <a:gd name="T10" fmla="*/ 25 w 35"/>
                  <a:gd name="T11" fmla="*/ 6 h 27"/>
                  <a:gd name="T12" fmla="*/ 27 w 35"/>
                  <a:gd name="T13" fmla="*/ 6 h 27"/>
                  <a:gd name="T14" fmla="*/ 35 w 35"/>
                  <a:gd name="T15" fmla="*/ 16 h 27"/>
                  <a:gd name="T16" fmla="*/ 31 w 35"/>
                  <a:gd name="T17" fmla="*/ 20 h 27"/>
                  <a:gd name="T18" fmla="*/ 35 w 35"/>
                  <a:gd name="T19" fmla="*/ 22 h 27"/>
                  <a:gd name="T20" fmla="*/ 31 w 35"/>
                  <a:gd name="T21" fmla="*/ 22 h 27"/>
                  <a:gd name="T22" fmla="*/ 29 w 35"/>
                  <a:gd name="T23" fmla="*/ 25 h 27"/>
                  <a:gd name="T24" fmla="*/ 21 w 35"/>
                  <a:gd name="T25" fmla="*/ 27 h 27"/>
                  <a:gd name="T26" fmla="*/ 19 w 35"/>
                  <a:gd name="T27" fmla="*/ 25 h 27"/>
                  <a:gd name="T28" fmla="*/ 15 w 35"/>
                  <a:gd name="T29" fmla="*/ 25 h 27"/>
                  <a:gd name="T30" fmla="*/ 15 w 35"/>
                  <a:gd name="T31" fmla="*/ 22 h 27"/>
                  <a:gd name="T32" fmla="*/ 6 w 35"/>
                  <a:gd name="T33" fmla="*/ 25 h 27"/>
                  <a:gd name="T34" fmla="*/ 6 w 35"/>
                  <a:gd name="T35" fmla="*/ 22 h 27"/>
                  <a:gd name="T36" fmla="*/ 4 w 35"/>
                  <a:gd name="T37" fmla="*/ 20 h 27"/>
                  <a:gd name="T38" fmla="*/ 4 w 35"/>
                  <a:gd name="T39" fmla="*/ 16 h 27"/>
                  <a:gd name="T40" fmla="*/ 0 w 35"/>
                  <a:gd name="T41" fmla="*/ 14 h 27"/>
                  <a:gd name="T42" fmla="*/ 0 w 35"/>
                  <a:gd name="T43" fmla="*/ 6 h 27"/>
                  <a:gd name="T44" fmla="*/ 6 w 35"/>
                  <a:gd name="T45" fmla="*/ 6 h 27"/>
                  <a:gd name="T46" fmla="*/ 11 w 35"/>
                  <a:gd name="T47" fmla="*/ 6 h 27"/>
                  <a:gd name="T48" fmla="*/ 15 w 35"/>
                  <a:gd name="T49" fmla="*/ 10 h 27"/>
                  <a:gd name="T50" fmla="*/ 19 w 35"/>
                  <a:gd name="T51" fmla="*/ 10 h 27"/>
                  <a:gd name="T52" fmla="*/ 19 w 35"/>
                  <a:gd name="T53" fmla="*/ 6 h 27"/>
                  <a:gd name="T54" fmla="*/ 15 w 35"/>
                  <a:gd name="T55" fmla="*/ 4 h 27"/>
                  <a:gd name="T56" fmla="*/ 17 w 35"/>
                  <a:gd name="T57" fmla="*/ 0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5"/>
                  <a:gd name="T88" fmla="*/ 0 h 27"/>
                  <a:gd name="T89" fmla="*/ 35 w 35"/>
                  <a:gd name="T90" fmla="*/ 27 h 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5" h="27">
                    <a:moveTo>
                      <a:pt x="17" y="0"/>
                    </a:moveTo>
                    <a:lnTo>
                      <a:pt x="21" y="6"/>
                    </a:lnTo>
                    <a:lnTo>
                      <a:pt x="21" y="4"/>
                    </a:lnTo>
                    <a:lnTo>
                      <a:pt x="21" y="6"/>
                    </a:lnTo>
                    <a:lnTo>
                      <a:pt x="21" y="4"/>
                    </a:lnTo>
                    <a:lnTo>
                      <a:pt x="25" y="6"/>
                    </a:lnTo>
                    <a:lnTo>
                      <a:pt x="27" y="6"/>
                    </a:lnTo>
                    <a:lnTo>
                      <a:pt x="35" y="16"/>
                    </a:lnTo>
                    <a:lnTo>
                      <a:pt x="31" y="20"/>
                    </a:lnTo>
                    <a:lnTo>
                      <a:pt x="35" y="22"/>
                    </a:lnTo>
                    <a:lnTo>
                      <a:pt x="31" y="22"/>
                    </a:lnTo>
                    <a:lnTo>
                      <a:pt x="29" y="25"/>
                    </a:lnTo>
                    <a:lnTo>
                      <a:pt x="21" y="27"/>
                    </a:lnTo>
                    <a:lnTo>
                      <a:pt x="19" y="25"/>
                    </a:lnTo>
                    <a:lnTo>
                      <a:pt x="15" y="25"/>
                    </a:lnTo>
                    <a:lnTo>
                      <a:pt x="15" y="22"/>
                    </a:lnTo>
                    <a:lnTo>
                      <a:pt x="6" y="25"/>
                    </a:lnTo>
                    <a:lnTo>
                      <a:pt x="6" y="22"/>
                    </a:lnTo>
                    <a:lnTo>
                      <a:pt x="4" y="20"/>
                    </a:lnTo>
                    <a:lnTo>
                      <a:pt x="4" y="16"/>
                    </a:lnTo>
                    <a:lnTo>
                      <a:pt x="0" y="14"/>
                    </a:lnTo>
                    <a:lnTo>
                      <a:pt x="0" y="6"/>
                    </a:lnTo>
                    <a:lnTo>
                      <a:pt x="6" y="6"/>
                    </a:lnTo>
                    <a:lnTo>
                      <a:pt x="11" y="6"/>
                    </a:lnTo>
                    <a:lnTo>
                      <a:pt x="15" y="10"/>
                    </a:lnTo>
                    <a:lnTo>
                      <a:pt x="19" y="10"/>
                    </a:lnTo>
                    <a:lnTo>
                      <a:pt x="19" y="6"/>
                    </a:lnTo>
                    <a:lnTo>
                      <a:pt x="15" y="4"/>
                    </a:lnTo>
                    <a:lnTo>
                      <a:pt x="17" y="0"/>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11" name="Freeform 106"/>
              <p:cNvSpPr>
                <a:spLocks/>
              </p:cNvSpPr>
              <p:nvPr/>
            </p:nvSpPr>
            <p:spPr bwMode="auto">
              <a:xfrm>
                <a:off x="2790" y="1270"/>
                <a:ext cx="35" cy="27"/>
              </a:xfrm>
              <a:custGeom>
                <a:avLst/>
                <a:gdLst>
                  <a:gd name="T0" fmla="*/ 17 w 35"/>
                  <a:gd name="T1" fmla="*/ 0 h 27"/>
                  <a:gd name="T2" fmla="*/ 21 w 35"/>
                  <a:gd name="T3" fmla="*/ 6 h 27"/>
                  <a:gd name="T4" fmla="*/ 21 w 35"/>
                  <a:gd name="T5" fmla="*/ 4 h 27"/>
                  <a:gd name="T6" fmla="*/ 21 w 35"/>
                  <a:gd name="T7" fmla="*/ 6 h 27"/>
                  <a:gd name="T8" fmla="*/ 21 w 35"/>
                  <a:gd name="T9" fmla="*/ 4 h 27"/>
                  <a:gd name="T10" fmla="*/ 25 w 35"/>
                  <a:gd name="T11" fmla="*/ 6 h 27"/>
                  <a:gd name="T12" fmla="*/ 27 w 35"/>
                  <a:gd name="T13" fmla="*/ 6 h 27"/>
                  <a:gd name="T14" fmla="*/ 35 w 35"/>
                  <a:gd name="T15" fmla="*/ 16 h 27"/>
                  <a:gd name="T16" fmla="*/ 31 w 35"/>
                  <a:gd name="T17" fmla="*/ 20 h 27"/>
                  <a:gd name="T18" fmla="*/ 35 w 35"/>
                  <a:gd name="T19" fmla="*/ 22 h 27"/>
                  <a:gd name="T20" fmla="*/ 31 w 35"/>
                  <a:gd name="T21" fmla="*/ 22 h 27"/>
                  <a:gd name="T22" fmla="*/ 29 w 35"/>
                  <a:gd name="T23" fmla="*/ 25 h 27"/>
                  <a:gd name="T24" fmla="*/ 21 w 35"/>
                  <a:gd name="T25" fmla="*/ 27 h 27"/>
                  <a:gd name="T26" fmla="*/ 19 w 35"/>
                  <a:gd name="T27" fmla="*/ 25 h 27"/>
                  <a:gd name="T28" fmla="*/ 15 w 35"/>
                  <a:gd name="T29" fmla="*/ 25 h 27"/>
                  <a:gd name="T30" fmla="*/ 15 w 35"/>
                  <a:gd name="T31" fmla="*/ 22 h 27"/>
                  <a:gd name="T32" fmla="*/ 6 w 35"/>
                  <a:gd name="T33" fmla="*/ 25 h 27"/>
                  <a:gd name="T34" fmla="*/ 6 w 35"/>
                  <a:gd name="T35" fmla="*/ 22 h 27"/>
                  <a:gd name="T36" fmla="*/ 4 w 35"/>
                  <a:gd name="T37" fmla="*/ 20 h 27"/>
                  <a:gd name="T38" fmla="*/ 4 w 35"/>
                  <a:gd name="T39" fmla="*/ 16 h 27"/>
                  <a:gd name="T40" fmla="*/ 0 w 35"/>
                  <a:gd name="T41" fmla="*/ 14 h 27"/>
                  <a:gd name="T42" fmla="*/ 0 w 35"/>
                  <a:gd name="T43" fmla="*/ 6 h 27"/>
                  <a:gd name="T44" fmla="*/ 6 w 35"/>
                  <a:gd name="T45" fmla="*/ 6 h 27"/>
                  <a:gd name="T46" fmla="*/ 11 w 35"/>
                  <a:gd name="T47" fmla="*/ 6 h 27"/>
                  <a:gd name="T48" fmla="*/ 15 w 35"/>
                  <a:gd name="T49" fmla="*/ 10 h 27"/>
                  <a:gd name="T50" fmla="*/ 19 w 35"/>
                  <a:gd name="T51" fmla="*/ 10 h 27"/>
                  <a:gd name="T52" fmla="*/ 19 w 35"/>
                  <a:gd name="T53" fmla="*/ 6 h 27"/>
                  <a:gd name="T54" fmla="*/ 15 w 35"/>
                  <a:gd name="T55" fmla="*/ 4 h 27"/>
                  <a:gd name="T56" fmla="*/ 17 w 35"/>
                  <a:gd name="T57" fmla="*/ 0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5"/>
                  <a:gd name="T88" fmla="*/ 0 h 27"/>
                  <a:gd name="T89" fmla="*/ 35 w 35"/>
                  <a:gd name="T90" fmla="*/ 27 h 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5" h="27">
                    <a:moveTo>
                      <a:pt x="17" y="0"/>
                    </a:moveTo>
                    <a:lnTo>
                      <a:pt x="21" y="6"/>
                    </a:lnTo>
                    <a:lnTo>
                      <a:pt x="21" y="4"/>
                    </a:lnTo>
                    <a:lnTo>
                      <a:pt x="21" y="6"/>
                    </a:lnTo>
                    <a:lnTo>
                      <a:pt x="21" y="4"/>
                    </a:lnTo>
                    <a:lnTo>
                      <a:pt x="25" y="6"/>
                    </a:lnTo>
                    <a:lnTo>
                      <a:pt x="27" y="6"/>
                    </a:lnTo>
                    <a:lnTo>
                      <a:pt x="35" y="16"/>
                    </a:lnTo>
                    <a:lnTo>
                      <a:pt x="31" y="20"/>
                    </a:lnTo>
                    <a:lnTo>
                      <a:pt x="35" y="22"/>
                    </a:lnTo>
                    <a:lnTo>
                      <a:pt x="31" y="22"/>
                    </a:lnTo>
                    <a:lnTo>
                      <a:pt x="29" y="25"/>
                    </a:lnTo>
                    <a:lnTo>
                      <a:pt x="21" y="27"/>
                    </a:lnTo>
                    <a:lnTo>
                      <a:pt x="19" y="25"/>
                    </a:lnTo>
                    <a:lnTo>
                      <a:pt x="15" y="25"/>
                    </a:lnTo>
                    <a:lnTo>
                      <a:pt x="15" y="22"/>
                    </a:lnTo>
                    <a:lnTo>
                      <a:pt x="6" y="25"/>
                    </a:lnTo>
                    <a:lnTo>
                      <a:pt x="6" y="22"/>
                    </a:lnTo>
                    <a:lnTo>
                      <a:pt x="4" y="20"/>
                    </a:lnTo>
                    <a:lnTo>
                      <a:pt x="4" y="16"/>
                    </a:lnTo>
                    <a:lnTo>
                      <a:pt x="0" y="14"/>
                    </a:lnTo>
                    <a:lnTo>
                      <a:pt x="0" y="6"/>
                    </a:lnTo>
                    <a:lnTo>
                      <a:pt x="6" y="6"/>
                    </a:lnTo>
                    <a:lnTo>
                      <a:pt x="11" y="6"/>
                    </a:lnTo>
                    <a:lnTo>
                      <a:pt x="15" y="10"/>
                    </a:lnTo>
                    <a:lnTo>
                      <a:pt x="19" y="10"/>
                    </a:lnTo>
                    <a:lnTo>
                      <a:pt x="19" y="6"/>
                    </a:lnTo>
                    <a:lnTo>
                      <a:pt x="15" y="4"/>
                    </a:lnTo>
                    <a:lnTo>
                      <a:pt x="17" y="0"/>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12" name="Freeform 107"/>
              <p:cNvSpPr>
                <a:spLocks/>
              </p:cNvSpPr>
              <p:nvPr/>
            </p:nvSpPr>
            <p:spPr bwMode="auto">
              <a:xfrm>
                <a:off x="2437" y="1307"/>
                <a:ext cx="23" cy="15"/>
              </a:xfrm>
              <a:custGeom>
                <a:avLst/>
                <a:gdLst>
                  <a:gd name="T0" fmla="*/ 23 w 23"/>
                  <a:gd name="T1" fmla="*/ 4 h 15"/>
                  <a:gd name="T2" fmla="*/ 23 w 23"/>
                  <a:gd name="T3" fmla="*/ 15 h 15"/>
                  <a:gd name="T4" fmla="*/ 0 w 23"/>
                  <a:gd name="T5" fmla="*/ 14 h 15"/>
                  <a:gd name="T6" fmla="*/ 0 w 23"/>
                  <a:gd name="T7" fmla="*/ 8 h 15"/>
                  <a:gd name="T8" fmla="*/ 9 w 23"/>
                  <a:gd name="T9" fmla="*/ 8 h 15"/>
                  <a:gd name="T10" fmla="*/ 9 w 23"/>
                  <a:gd name="T11" fmla="*/ 10 h 15"/>
                  <a:gd name="T12" fmla="*/ 13 w 23"/>
                  <a:gd name="T13" fmla="*/ 14 h 15"/>
                  <a:gd name="T14" fmla="*/ 13 w 23"/>
                  <a:gd name="T15" fmla="*/ 10 h 15"/>
                  <a:gd name="T16" fmla="*/ 9 w 23"/>
                  <a:gd name="T17" fmla="*/ 10 h 15"/>
                  <a:gd name="T18" fmla="*/ 9 w 23"/>
                  <a:gd name="T19" fmla="*/ 8 h 15"/>
                  <a:gd name="T20" fmla="*/ 13 w 23"/>
                  <a:gd name="T21" fmla="*/ 8 h 15"/>
                  <a:gd name="T22" fmla="*/ 13 w 23"/>
                  <a:gd name="T23" fmla="*/ 4 h 15"/>
                  <a:gd name="T24" fmla="*/ 19 w 23"/>
                  <a:gd name="T25" fmla="*/ 4 h 15"/>
                  <a:gd name="T26" fmla="*/ 19 w 23"/>
                  <a:gd name="T27" fmla="*/ 0 h 15"/>
                  <a:gd name="T28" fmla="*/ 19 w 23"/>
                  <a:gd name="T29" fmla="*/ 4 h 15"/>
                  <a:gd name="T30" fmla="*/ 23 w 23"/>
                  <a:gd name="T31" fmla="*/ 4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
                  <a:gd name="T49" fmla="*/ 0 h 15"/>
                  <a:gd name="T50" fmla="*/ 23 w 23"/>
                  <a:gd name="T51" fmla="*/ 15 h 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 h="15">
                    <a:moveTo>
                      <a:pt x="23" y="4"/>
                    </a:moveTo>
                    <a:lnTo>
                      <a:pt x="23" y="15"/>
                    </a:lnTo>
                    <a:lnTo>
                      <a:pt x="0" y="14"/>
                    </a:lnTo>
                    <a:lnTo>
                      <a:pt x="0" y="8"/>
                    </a:lnTo>
                    <a:lnTo>
                      <a:pt x="9" y="8"/>
                    </a:lnTo>
                    <a:lnTo>
                      <a:pt x="9" y="10"/>
                    </a:lnTo>
                    <a:lnTo>
                      <a:pt x="13" y="14"/>
                    </a:lnTo>
                    <a:lnTo>
                      <a:pt x="13" y="10"/>
                    </a:lnTo>
                    <a:lnTo>
                      <a:pt x="9" y="10"/>
                    </a:lnTo>
                    <a:lnTo>
                      <a:pt x="9" y="8"/>
                    </a:lnTo>
                    <a:lnTo>
                      <a:pt x="13" y="8"/>
                    </a:lnTo>
                    <a:lnTo>
                      <a:pt x="13" y="4"/>
                    </a:lnTo>
                    <a:lnTo>
                      <a:pt x="19" y="4"/>
                    </a:lnTo>
                    <a:lnTo>
                      <a:pt x="19" y="0"/>
                    </a:lnTo>
                    <a:lnTo>
                      <a:pt x="19" y="4"/>
                    </a:lnTo>
                    <a:lnTo>
                      <a:pt x="23" y="4"/>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13" name="Freeform 108"/>
              <p:cNvSpPr>
                <a:spLocks/>
              </p:cNvSpPr>
              <p:nvPr/>
            </p:nvSpPr>
            <p:spPr bwMode="auto">
              <a:xfrm>
                <a:off x="2437" y="1307"/>
                <a:ext cx="23" cy="15"/>
              </a:xfrm>
              <a:custGeom>
                <a:avLst/>
                <a:gdLst>
                  <a:gd name="T0" fmla="*/ 23 w 23"/>
                  <a:gd name="T1" fmla="*/ 4 h 15"/>
                  <a:gd name="T2" fmla="*/ 23 w 23"/>
                  <a:gd name="T3" fmla="*/ 15 h 15"/>
                  <a:gd name="T4" fmla="*/ 0 w 23"/>
                  <a:gd name="T5" fmla="*/ 14 h 15"/>
                  <a:gd name="T6" fmla="*/ 0 w 23"/>
                  <a:gd name="T7" fmla="*/ 8 h 15"/>
                  <a:gd name="T8" fmla="*/ 9 w 23"/>
                  <a:gd name="T9" fmla="*/ 8 h 15"/>
                  <a:gd name="T10" fmla="*/ 9 w 23"/>
                  <a:gd name="T11" fmla="*/ 10 h 15"/>
                  <a:gd name="T12" fmla="*/ 13 w 23"/>
                  <a:gd name="T13" fmla="*/ 14 h 15"/>
                  <a:gd name="T14" fmla="*/ 13 w 23"/>
                  <a:gd name="T15" fmla="*/ 10 h 15"/>
                  <a:gd name="T16" fmla="*/ 9 w 23"/>
                  <a:gd name="T17" fmla="*/ 10 h 15"/>
                  <a:gd name="T18" fmla="*/ 9 w 23"/>
                  <a:gd name="T19" fmla="*/ 8 h 15"/>
                  <a:gd name="T20" fmla="*/ 13 w 23"/>
                  <a:gd name="T21" fmla="*/ 8 h 15"/>
                  <a:gd name="T22" fmla="*/ 13 w 23"/>
                  <a:gd name="T23" fmla="*/ 4 h 15"/>
                  <a:gd name="T24" fmla="*/ 19 w 23"/>
                  <a:gd name="T25" fmla="*/ 4 h 15"/>
                  <a:gd name="T26" fmla="*/ 19 w 23"/>
                  <a:gd name="T27" fmla="*/ 0 h 15"/>
                  <a:gd name="T28" fmla="*/ 19 w 23"/>
                  <a:gd name="T29" fmla="*/ 4 h 15"/>
                  <a:gd name="T30" fmla="*/ 23 w 23"/>
                  <a:gd name="T31" fmla="*/ 4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
                  <a:gd name="T49" fmla="*/ 0 h 15"/>
                  <a:gd name="T50" fmla="*/ 23 w 23"/>
                  <a:gd name="T51" fmla="*/ 15 h 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 h="15">
                    <a:moveTo>
                      <a:pt x="23" y="4"/>
                    </a:moveTo>
                    <a:lnTo>
                      <a:pt x="23" y="15"/>
                    </a:lnTo>
                    <a:lnTo>
                      <a:pt x="0" y="14"/>
                    </a:lnTo>
                    <a:lnTo>
                      <a:pt x="0" y="8"/>
                    </a:lnTo>
                    <a:lnTo>
                      <a:pt x="9" y="8"/>
                    </a:lnTo>
                    <a:lnTo>
                      <a:pt x="9" y="10"/>
                    </a:lnTo>
                    <a:lnTo>
                      <a:pt x="13" y="14"/>
                    </a:lnTo>
                    <a:lnTo>
                      <a:pt x="13" y="10"/>
                    </a:lnTo>
                    <a:lnTo>
                      <a:pt x="9" y="10"/>
                    </a:lnTo>
                    <a:lnTo>
                      <a:pt x="9" y="8"/>
                    </a:lnTo>
                    <a:lnTo>
                      <a:pt x="13" y="8"/>
                    </a:lnTo>
                    <a:lnTo>
                      <a:pt x="13" y="4"/>
                    </a:lnTo>
                    <a:lnTo>
                      <a:pt x="19" y="4"/>
                    </a:lnTo>
                    <a:lnTo>
                      <a:pt x="19" y="0"/>
                    </a:lnTo>
                    <a:lnTo>
                      <a:pt x="19" y="4"/>
                    </a:lnTo>
                    <a:lnTo>
                      <a:pt x="23" y="4"/>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14" name="Freeform 109"/>
              <p:cNvSpPr>
                <a:spLocks/>
              </p:cNvSpPr>
              <p:nvPr/>
            </p:nvSpPr>
            <p:spPr bwMode="auto">
              <a:xfrm>
                <a:off x="3104" y="1423"/>
                <a:ext cx="722" cy="689"/>
              </a:xfrm>
              <a:custGeom>
                <a:avLst/>
                <a:gdLst>
                  <a:gd name="T0" fmla="*/ 199 w 722"/>
                  <a:gd name="T1" fmla="*/ 62 h 689"/>
                  <a:gd name="T2" fmla="*/ 176 w 722"/>
                  <a:gd name="T3" fmla="*/ 56 h 689"/>
                  <a:gd name="T4" fmla="*/ 213 w 722"/>
                  <a:gd name="T5" fmla="*/ 149 h 689"/>
                  <a:gd name="T6" fmla="*/ 217 w 722"/>
                  <a:gd name="T7" fmla="*/ 168 h 689"/>
                  <a:gd name="T8" fmla="*/ 213 w 722"/>
                  <a:gd name="T9" fmla="*/ 195 h 689"/>
                  <a:gd name="T10" fmla="*/ 217 w 722"/>
                  <a:gd name="T11" fmla="*/ 204 h 689"/>
                  <a:gd name="T12" fmla="*/ 371 w 722"/>
                  <a:gd name="T13" fmla="*/ 270 h 689"/>
                  <a:gd name="T14" fmla="*/ 398 w 722"/>
                  <a:gd name="T15" fmla="*/ 374 h 689"/>
                  <a:gd name="T16" fmla="*/ 452 w 722"/>
                  <a:gd name="T17" fmla="*/ 440 h 689"/>
                  <a:gd name="T18" fmla="*/ 452 w 722"/>
                  <a:gd name="T19" fmla="*/ 457 h 689"/>
                  <a:gd name="T20" fmla="*/ 477 w 722"/>
                  <a:gd name="T21" fmla="*/ 461 h 689"/>
                  <a:gd name="T22" fmla="*/ 512 w 722"/>
                  <a:gd name="T23" fmla="*/ 473 h 689"/>
                  <a:gd name="T24" fmla="*/ 522 w 722"/>
                  <a:gd name="T25" fmla="*/ 498 h 689"/>
                  <a:gd name="T26" fmla="*/ 543 w 722"/>
                  <a:gd name="T27" fmla="*/ 511 h 689"/>
                  <a:gd name="T28" fmla="*/ 599 w 722"/>
                  <a:gd name="T29" fmla="*/ 484 h 689"/>
                  <a:gd name="T30" fmla="*/ 643 w 722"/>
                  <a:gd name="T31" fmla="*/ 481 h 689"/>
                  <a:gd name="T32" fmla="*/ 703 w 722"/>
                  <a:gd name="T33" fmla="*/ 637 h 689"/>
                  <a:gd name="T34" fmla="*/ 684 w 722"/>
                  <a:gd name="T35" fmla="*/ 672 h 689"/>
                  <a:gd name="T36" fmla="*/ 668 w 722"/>
                  <a:gd name="T37" fmla="*/ 647 h 689"/>
                  <a:gd name="T38" fmla="*/ 653 w 722"/>
                  <a:gd name="T39" fmla="*/ 629 h 689"/>
                  <a:gd name="T40" fmla="*/ 616 w 722"/>
                  <a:gd name="T41" fmla="*/ 589 h 689"/>
                  <a:gd name="T42" fmla="*/ 601 w 722"/>
                  <a:gd name="T43" fmla="*/ 573 h 689"/>
                  <a:gd name="T44" fmla="*/ 566 w 722"/>
                  <a:gd name="T45" fmla="*/ 546 h 689"/>
                  <a:gd name="T46" fmla="*/ 541 w 722"/>
                  <a:gd name="T47" fmla="*/ 531 h 689"/>
                  <a:gd name="T48" fmla="*/ 520 w 722"/>
                  <a:gd name="T49" fmla="*/ 523 h 689"/>
                  <a:gd name="T50" fmla="*/ 479 w 722"/>
                  <a:gd name="T51" fmla="*/ 525 h 689"/>
                  <a:gd name="T52" fmla="*/ 460 w 722"/>
                  <a:gd name="T53" fmla="*/ 508 h 689"/>
                  <a:gd name="T54" fmla="*/ 441 w 722"/>
                  <a:gd name="T55" fmla="*/ 475 h 689"/>
                  <a:gd name="T56" fmla="*/ 427 w 722"/>
                  <a:gd name="T57" fmla="*/ 461 h 689"/>
                  <a:gd name="T58" fmla="*/ 414 w 722"/>
                  <a:gd name="T59" fmla="*/ 446 h 689"/>
                  <a:gd name="T60" fmla="*/ 402 w 722"/>
                  <a:gd name="T61" fmla="*/ 428 h 689"/>
                  <a:gd name="T62" fmla="*/ 379 w 722"/>
                  <a:gd name="T63" fmla="*/ 403 h 689"/>
                  <a:gd name="T64" fmla="*/ 367 w 722"/>
                  <a:gd name="T65" fmla="*/ 388 h 689"/>
                  <a:gd name="T66" fmla="*/ 354 w 722"/>
                  <a:gd name="T67" fmla="*/ 371 h 689"/>
                  <a:gd name="T68" fmla="*/ 340 w 722"/>
                  <a:gd name="T69" fmla="*/ 355 h 689"/>
                  <a:gd name="T70" fmla="*/ 329 w 722"/>
                  <a:gd name="T71" fmla="*/ 340 h 689"/>
                  <a:gd name="T72" fmla="*/ 304 w 722"/>
                  <a:gd name="T73" fmla="*/ 334 h 689"/>
                  <a:gd name="T74" fmla="*/ 288 w 722"/>
                  <a:gd name="T75" fmla="*/ 328 h 689"/>
                  <a:gd name="T76" fmla="*/ 275 w 722"/>
                  <a:gd name="T77" fmla="*/ 322 h 689"/>
                  <a:gd name="T78" fmla="*/ 269 w 722"/>
                  <a:gd name="T79" fmla="*/ 315 h 689"/>
                  <a:gd name="T80" fmla="*/ 261 w 722"/>
                  <a:gd name="T81" fmla="*/ 303 h 689"/>
                  <a:gd name="T82" fmla="*/ 236 w 722"/>
                  <a:gd name="T83" fmla="*/ 286 h 689"/>
                  <a:gd name="T84" fmla="*/ 215 w 722"/>
                  <a:gd name="T85" fmla="*/ 264 h 689"/>
                  <a:gd name="T86" fmla="*/ 180 w 722"/>
                  <a:gd name="T87" fmla="*/ 245 h 689"/>
                  <a:gd name="T88" fmla="*/ 151 w 722"/>
                  <a:gd name="T89" fmla="*/ 228 h 689"/>
                  <a:gd name="T90" fmla="*/ 97 w 722"/>
                  <a:gd name="T91" fmla="*/ 206 h 689"/>
                  <a:gd name="T92" fmla="*/ 66 w 722"/>
                  <a:gd name="T93" fmla="*/ 199 h 689"/>
                  <a:gd name="T94" fmla="*/ 31 w 722"/>
                  <a:gd name="T95" fmla="*/ 164 h 689"/>
                  <a:gd name="T96" fmla="*/ 10 w 722"/>
                  <a:gd name="T97" fmla="*/ 149 h 689"/>
                  <a:gd name="T98" fmla="*/ 2 w 722"/>
                  <a:gd name="T99" fmla="*/ 131 h 689"/>
                  <a:gd name="T100" fmla="*/ 22 w 722"/>
                  <a:gd name="T101" fmla="*/ 91 h 689"/>
                  <a:gd name="T102" fmla="*/ 39 w 722"/>
                  <a:gd name="T103" fmla="*/ 56 h 689"/>
                  <a:gd name="T104" fmla="*/ 124 w 722"/>
                  <a:gd name="T105" fmla="*/ 110 h 689"/>
                  <a:gd name="T106" fmla="*/ 130 w 722"/>
                  <a:gd name="T107" fmla="*/ 94 h 689"/>
                  <a:gd name="T108" fmla="*/ 149 w 722"/>
                  <a:gd name="T109" fmla="*/ 94 h 689"/>
                  <a:gd name="T110" fmla="*/ 165 w 722"/>
                  <a:gd name="T111" fmla="*/ 91 h 689"/>
                  <a:gd name="T112" fmla="*/ 139 w 722"/>
                  <a:gd name="T113" fmla="*/ 50 h 689"/>
                  <a:gd name="T114" fmla="*/ 157 w 722"/>
                  <a:gd name="T115" fmla="*/ 23 h 6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22"/>
                  <a:gd name="T175" fmla="*/ 0 h 689"/>
                  <a:gd name="T176" fmla="*/ 722 w 722"/>
                  <a:gd name="T177" fmla="*/ 689 h 68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22" h="689">
                    <a:moveTo>
                      <a:pt x="176" y="0"/>
                    </a:moveTo>
                    <a:lnTo>
                      <a:pt x="182" y="4"/>
                    </a:lnTo>
                    <a:lnTo>
                      <a:pt x="170" y="15"/>
                    </a:lnTo>
                    <a:lnTo>
                      <a:pt x="182" y="29"/>
                    </a:lnTo>
                    <a:lnTo>
                      <a:pt x="176" y="35"/>
                    </a:lnTo>
                    <a:lnTo>
                      <a:pt x="201" y="56"/>
                    </a:lnTo>
                    <a:lnTo>
                      <a:pt x="199" y="62"/>
                    </a:lnTo>
                    <a:lnTo>
                      <a:pt x="182" y="50"/>
                    </a:lnTo>
                    <a:lnTo>
                      <a:pt x="180" y="50"/>
                    </a:lnTo>
                    <a:lnTo>
                      <a:pt x="180" y="46"/>
                    </a:lnTo>
                    <a:lnTo>
                      <a:pt x="180" y="50"/>
                    </a:lnTo>
                    <a:lnTo>
                      <a:pt x="176" y="50"/>
                    </a:lnTo>
                    <a:lnTo>
                      <a:pt x="176" y="54"/>
                    </a:lnTo>
                    <a:lnTo>
                      <a:pt x="176" y="56"/>
                    </a:lnTo>
                    <a:lnTo>
                      <a:pt x="176" y="60"/>
                    </a:lnTo>
                    <a:lnTo>
                      <a:pt x="184" y="96"/>
                    </a:lnTo>
                    <a:lnTo>
                      <a:pt x="184" y="118"/>
                    </a:lnTo>
                    <a:lnTo>
                      <a:pt x="180" y="125"/>
                    </a:lnTo>
                    <a:lnTo>
                      <a:pt x="209" y="147"/>
                    </a:lnTo>
                    <a:lnTo>
                      <a:pt x="209" y="149"/>
                    </a:lnTo>
                    <a:lnTo>
                      <a:pt x="213" y="149"/>
                    </a:lnTo>
                    <a:lnTo>
                      <a:pt x="213" y="154"/>
                    </a:lnTo>
                    <a:lnTo>
                      <a:pt x="215" y="158"/>
                    </a:lnTo>
                    <a:lnTo>
                      <a:pt x="217" y="162"/>
                    </a:lnTo>
                    <a:lnTo>
                      <a:pt x="217" y="164"/>
                    </a:lnTo>
                    <a:lnTo>
                      <a:pt x="213" y="164"/>
                    </a:lnTo>
                    <a:lnTo>
                      <a:pt x="213" y="168"/>
                    </a:lnTo>
                    <a:lnTo>
                      <a:pt x="217" y="168"/>
                    </a:lnTo>
                    <a:lnTo>
                      <a:pt x="217" y="170"/>
                    </a:lnTo>
                    <a:lnTo>
                      <a:pt x="222" y="183"/>
                    </a:lnTo>
                    <a:lnTo>
                      <a:pt x="226" y="195"/>
                    </a:lnTo>
                    <a:lnTo>
                      <a:pt x="222" y="195"/>
                    </a:lnTo>
                    <a:lnTo>
                      <a:pt x="219" y="195"/>
                    </a:lnTo>
                    <a:lnTo>
                      <a:pt x="217" y="195"/>
                    </a:lnTo>
                    <a:lnTo>
                      <a:pt x="213" y="195"/>
                    </a:lnTo>
                    <a:lnTo>
                      <a:pt x="213" y="193"/>
                    </a:lnTo>
                    <a:lnTo>
                      <a:pt x="211" y="193"/>
                    </a:lnTo>
                    <a:lnTo>
                      <a:pt x="207" y="193"/>
                    </a:lnTo>
                    <a:lnTo>
                      <a:pt x="203" y="193"/>
                    </a:lnTo>
                    <a:lnTo>
                      <a:pt x="203" y="195"/>
                    </a:lnTo>
                    <a:lnTo>
                      <a:pt x="207" y="195"/>
                    </a:lnTo>
                    <a:lnTo>
                      <a:pt x="217" y="204"/>
                    </a:lnTo>
                    <a:lnTo>
                      <a:pt x="207" y="218"/>
                    </a:lnTo>
                    <a:lnTo>
                      <a:pt x="311" y="309"/>
                    </a:lnTo>
                    <a:lnTo>
                      <a:pt x="319" y="303"/>
                    </a:lnTo>
                    <a:lnTo>
                      <a:pt x="336" y="316"/>
                    </a:lnTo>
                    <a:lnTo>
                      <a:pt x="371" y="276"/>
                    </a:lnTo>
                    <a:lnTo>
                      <a:pt x="371" y="274"/>
                    </a:lnTo>
                    <a:lnTo>
                      <a:pt x="371" y="270"/>
                    </a:lnTo>
                    <a:lnTo>
                      <a:pt x="371" y="266"/>
                    </a:lnTo>
                    <a:lnTo>
                      <a:pt x="371" y="260"/>
                    </a:lnTo>
                    <a:lnTo>
                      <a:pt x="373" y="259"/>
                    </a:lnTo>
                    <a:lnTo>
                      <a:pt x="373" y="255"/>
                    </a:lnTo>
                    <a:lnTo>
                      <a:pt x="373" y="251"/>
                    </a:lnTo>
                    <a:lnTo>
                      <a:pt x="396" y="251"/>
                    </a:lnTo>
                    <a:lnTo>
                      <a:pt x="398" y="374"/>
                    </a:lnTo>
                    <a:lnTo>
                      <a:pt x="398" y="378"/>
                    </a:lnTo>
                    <a:lnTo>
                      <a:pt x="414" y="378"/>
                    </a:lnTo>
                    <a:lnTo>
                      <a:pt x="414" y="405"/>
                    </a:lnTo>
                    <a:lnTo>
                      <a:pt x="429" y="405"/>
                    </a:lnTo>
                    <a:lnTo>
                      <a:pt x="429" y="436"/>
                    </a:lnTo>
                    <a:lnTo>
                      <a:pt x="431" y="440"/>
                    </a:lnTo>
                    <a:lnTo>
                      <a:pt x="452" y="440"/>
                    </a:lnTo>
                    <a:lnTo>
                      <a:pt x="452" y="442"/>
                    </a:lnTo>
                    <a:lnTo>
                      <a:pt x="452" y="446"/>
                    </a:lnTo>
                    <a:lnTo>
                      <a:pt x="452" y="450"/>
                    </a:lnTo>
                    <a:lnTo>
                      <a:pt x="456" y="452"/>
                    </a:lnTo>
                    <a:lnTo>
                      <a:pt x="452" y="452"/>
                    </a:lnTo>
                    <a:lnTo>
                      <a:pt x="452" y="455"/>
                    </a:lnTo>
                    <a:lnTo>
                      <a:pt x="452" y="457"/>
                    </a:lnTo>
                    <a:lnTo>
                      <a:pt x="458" y="457"/>
                    </a:lnTo>
                    <a:lnTo>
                      <a:pt x="462" y="455"/>
                    </a:lnTo>
                    <a:lnTo>
                      <a:pt x="464" y="455"/>
                    </a:lnTo>
                    <a:lnTo>
                      <a:pt x="464" y="457"/>
                    </a:lnTo>
                    <a:lnTo>
                      <a:pt x="468" y="457"/>
                    </a:lnTo>
                    <a:lnTo>
                      <a:pt x="471" y="461"/>
                    </a:lnTo>
                    <a:lnTo>
                      <a:pt x="477" y="461"/>
                    </a:lnTo>
                    <a:lnTo>
                      <a:pt x="481" y="461"/>
                    </a:lnTo>
                    <a:lnTo>
                      <a:pt x="481" y="455"/>
                    </a:lnTo>
                    <a:lnTo>
                      <a:pt x="487" y="457"/>
                    </a:lnTo>
                    <a:lnTo>
                      <a:pt x="487" y="463"/>
                    </a:lnTo>
                    <a:lnTo>
                      <a:pt x="497" y="463"/>
                    </a:lnTo>
                    <a:lnTo>
                      <a:pt x="497" y="473"/>
                    </a:lnTo>
                    <a:lnTo>
                      <a:pt x="512" y="473"/>
                    </a:lnTo>
                    <a:lnTo>
                      <a:pt x="512" y="488"/>
                    </a:lnTo>
                    <a:lnTo>
                      <a:pt x="516" y="488"/>
                    </a:lnTo>
                    <a:lnTo>
                      <a:pt x="518" y="488"/>
                    </a:lnTo>
                    <a:lnTo>
                      <a:pt x="518" y="490"/>
                    </a:lnTo>
                    <a:lnTo>
                      <a:pt x="522" y="490"/>
                    </a:lnTo>
                    <a:lnTo>
                      <a:pt x="522" y="494"/>
                    </a:lnTo>
                    <a:lnTo>
                      <a:pt x="522" y="498"/>
                    </a:lnTo>
                    <a:lnTo>
                      <a:pt x="522" y="500"/>
                    </a:lnTo>
                    <a:lnTo>
                      <a:pt x="522" y="504"/>
                    </a:lnTo>
                    <a:lnTo>
                      <a:pt x="522" y="506"/>
                    </a:lnTo>
                    <a:lnTo>
                      <a:pt x="527" y="500"/>
                    </a:lnTo>
                    <a:lnTo>
                      <a:pt x="537" y="504"/>
                    </a:lnTo>
                    <a:lnTo>
                      <a:pt x="541" y="510"/>
                    </a:lnTo>
                    <a:lnTo>
                      <a:pt x="543" y="511"/>
                    </a:lnTo>
                    <a:lnTo>
                      <a:pt x="547" y="510"/>
                    </a:lnTo>
                    <a:lnTo>
                      <a:pt x="553" y="510"/>
                    </a:lnTo>
                    <a:lnTo>
                      <a:pt x="576" y="517"/>
                    </a:lnTo>
                    <a:lnTo>
                      <a:pt x="587" y="508"/>
                    </a:lnTo>
                    <a:lnTo>
                      <a:pt x="591" y="511"/>
                    </a:lnTo>
                    <a:lnTo>
                      <a:pt x="599" y="500"/>
                    </a:lnTo>
                    <a:lnTo>
                      <a:pt x="599" y="484"/>
                    </a:lnTo>
                    <a:lnTo>
                      <a:pt x="609" y="477"/>
                    </a:lnTo>
                    <a:lnTo>
                      <a:pt x="612" y="477"/>
                    </a:lnTo>
                    <a:lnTo>
                      <a:pt x="618" y="481"/>
                    </a:lnTo>
                    <a:lnTo>
                      <a:pt x="618" y="482"/>
                    </a:lnTo>
                    <a:lnTo>
                      <a:pt x="634" y="482"/>
                    </a:lnTo>
                    <a:lnTo>
                      <a:pt x="637" y="481"/>
                    </a:lnTo>
                    <a:lnTo>
                      <a:pt x="643" y="481"/>
                    </a:lnTo>
                    <a:lnTo>
                      <a:pt x="647" y="479"/>
                    </a:lnTo>
                    <a:lnTo>
                      <a:pt x="655" y="479"/>
                    </a:lnTo>
                    <a:lnTo>
                      <a:pt x="659" y="482"/>
                    </a:lnTo>
                    <a:lnTo>
                      <a:pt x="663" y="482"/>
                    </a:lnTo>
                    <a:lnTo>
                      <a:pt x="682" y="531"/>
                    </a:lnTo>
                    <a:lnTo>
                      <a:pt x="722" y="540"/>
                    </a:lnTo>
                    <a:lnTo>
                      <a:pt x="703" y="637"/>
                    </a:lnTo>
                    <a:lnTo>
                      <a:pt x="699" y="656"/>
                    </a:lnTo>
                    <a:lnTo>
                      <a:pt x="697" y="668"/>
                    </a:lnTo>
                    <a:lnTo>
                      <a:pt x="693" y="681"/>
                    </a:lnTo>
                    <a:lnTo>
                      <a:pt x="690" y="687"/>
                    </a:lnTo>
                    <a:lnTo>
                      <a:pt x="692" y="689"/>
                    </a:lnTo>
                    <a:lnTo>
                      <a:pt x="684" y="674"/>
                    </a:lnTo>
                    <a:lnTo>
                      <a:pt x="684" y="672"/>
                    </a:lnTo>
                    <a:lnTo>
                      <a:pt x="680" y="668"/>
                    </a:lnTo>
                    <a:lnTo>
                      <a:pt x="680" y="666"/>
                    </a:lnTo>
                    <a:lnTo>
                      <a:pt x="678" y="662"/>
                    </a:lnTo>
                    <a:lnTo>
                      <a:pt x="674" y="656"/>
                    </a:lnTo>
                    <a:lnTo>
                      <a:pt x="670" y="652"/>
                    </a:lnTo>
                    <a:lnTo>
                      <a:pt x="670" y="650"/>
                    </a:lnTo>
                    <a:lnTo>
                      <a:pt x="668" y="647"/>
                    </a:lnTo>
                    <a:lnTo>
                      <a:pt x="664" y="645"/>
                    </a:lnTo>
                    <a:lnTo>
                      <a:pt x="664" y="641"/>
                    </a:lnTo>
                    <a:lnTo>
                      <a:pt x="661" y="637"/>
                    </a:lnTo>
                    <a:lnTo>
                      <a:pt x="659" y="635"/>
                    </a:lnTo>
                    <a:lnTo>
                      <a:pt x="655" y="631"/>
                    </a:lnTo>
                    <a:lnTo>
                      <a:pt x="655" y="629"/>
                    </a:lnTo>
                    <a:lnTo>
                      <a:pt x="653" y="629"/>
                    </a:lnTo>
                    <a:lnTo>
                      <a:pt x="651" y="625"/>
                    </a:lnTo>
                    <a:lnTo>
                      <a:pt x="649" y="625"/>
                    </a:lnTo>
                    <a:lnTo>
                      <a:pt x="645" y="616"/>
                    </a:lnTo>
                    <a:lnTo>
                      <a:pt x="624" y="593"/>
                    </a:lnTo>
                    <a:lnTo>
                      <a:pt x="620" y="593"/>
                    </a:lnTo>
                    <a:lnTo>
                      <a:pt x="620" y="589"/>
                    </a:lnTo>
                    <a:lnTo>
                      <a:pt x="616" y="589"/>
                    </a:lnTo>
                    <a:lnTo>
                      <a:pt x="614" y="583"/>
                    </a:lnTo>
                    <a:lnTo>
                      <a:pt x="610" y="583"/>
                    </a:lnTo>
                    <a:lnTo>
                      <a:pt x="610" y="579"/>
                    </a:lnTo>
                    <a:lnTo>
                      <a:pt x="607" y="579"/>
                    </a:lnTo>
                    <a:lnTo>
                      <a:pt x="607" y="577"/>
                    </a:lnTo>
                    <a:lnTo>
                      <a:pt x="605" y="573"/>
                    </a:lnTo>
                    <a:lnTo>
                      <a:pt x="601" y="573"/>
                    </a:lnTo>
                    <a:lnTo>
                      <a:pt x="597" y="571"/>
                    </a:lnTo>
                    <a:lnTo>
                      <a:pt x="595" y="571"/>
                    </a:lnTo>
                    <a:lnTo>
                      <a:pt x="580" y="556"/>
                    </a:lnTo>
                    <a:lnTo>
                      <a:pt x="576" y="552"/>
                    </a:lnTo>
                    <a:lnTo>
                      <a:pt x="572" y="552"/>
                    </a:lnTo>
                    <a:lnTo>
                      <a:pt x="570" y="550"/>
                    </a:lnTo>
                    <a:lnTo>
                      <a:pt x="566" y="546"/>
                    </a:lnTo>
                    <a:lnTo>
                      <a:pt x="562" y="546"/>
                    </a:lnTo>
                    <a:lnTo>
                      <a:pt x="562" y="542"/>
                    </a:lnTo>
                    <a:lnTo>
                      <a:pt x="556" y="542"/>
                    </a:lnTo>
                    <a:lnTo>
                      <a:pt x="554" y="540"/>
                    </a:lnTo>
                    <a:lnTo>
                      <a:pt x="547" y="535"/>
                    </a:lnTo>
                    <a:lnTo>
                      <a:pt x="545" y="531"/>
                    </a:lnTo>
                    <a:lnTo>
                      <a:pt x="541" y="531"/>
                    </a:lnTo>
                    <a:lnTo>
                      <a:pt x="537" y="529"/>
                    </a:lnTo>
                    <a:lnTo>
                      <a:pt x="535" y="529"/>
                    </a:lnTo>
                    <a:lnTo>
                      <a:pt x="535" y="525"/>
                    </a:lnTo>
                    <a:lnTo>
                      <a:pt x="531" y="525"/>
                    </a:lnTo>
                    <a:lnTo>
                      <a:pt x="527" y="521"/>
                    </a:lnTo>
                    <a:lnTo>
                      <a:pt x="526" y="521"/>
                    </a:lnTo>
                    <a:lnTo>
                      <a:pt x="520" y="523"/>
                    </a:lnTo>
                    <a:lnTo>
                      <a:pt x="512" y="523"/>
                    </a:lnTo>
                    <a:lnTo>
                      <a:pt x="512" y="525"/>
                    </a:lnTo>
                    <a:lnTo>
                      <a:pt x="510" y="529"/>
                    </a:lnTo>
                    <a:lnTo>
                      <a:pt x="506" y="531"/>
                    </a:lnTo>
                    <a:lnTo>
                      <a:pt x="504" y="531"/>
                    </a:lnTo>
                    <a:lnTo>
                      <a:pt x="485" y="525"/>
                    </a:lnTo>
                    <a:lnTo>
                      <a:pt x="479" y="525"/>
                    </a:lnTo>
                    <a:lnTo>
                      <a:pt x="475" y="527"/>
                    </a:lnTo>
                    <a:lnTo>
                      <a:pt x="466" y="527"/>
                    </a:lnTo>
                    <a:lnTo>
                      <a:pt x="462" y="527"/>
                    </a:lnTo>
                    <a:lnTo>
                      <a:pt x="462" y="519"/>
                    </a:lnTo>
                    <a:lnTo>
                      <a:pt x="462" y="517"/>
                    </a:lnTo>
                    <a:lnTo>
                      <a:pt x="462" y="513"/>
                    </a:lnTo>
                    <a:lnTo>
                      <a:pt x="460" y="508"/>
                    </a:lnTo>
                    <a:lnTo>
                      <a:pt x="456" y="502"/>
                    </a:lnTo>
                    <a:lnTo>
                      <a:pt x="452" y="498"/>
                    </a:lnTo>
                    <a:lnTo>
                      <a:pt x="452" y="496"/>
                    </a:lnTo>
                    <a:lnTo>
                      <a:pt x="450" y="496"/>
                    </a:lnTo>
                    <a:lnTo>
                      <a:pt x="450" y="492"/>
                    </a:lnTo>
                    <a:lnTo>
                      <a:pt x="442" y="477"/>
                    </a:lnTo>
                    <a:lnTo>
                      <a:pt x="441" y="475"/>
                    </a:lnTo>
                    <a:lnTo>
                      <a:pt x="437" y="475"/>
                    </a:lnTo>
                    <a:lnTo>
                      <a:pt x="437" y="471"/>
                    </a:lnTo>
                    <a:lnTo>
                      <a:pt x="431" y="471"/>
                    </a:lnTo>
                    <a:lnTo>
                      <a:pt x="427" y="471"/>
                    </a:lnTo>
                    <a:lnTo>
                      <a:pt x="427" y="467"/>
                    </a:lnTo>
                    <a:lnTo>
                      <a:pt x="427" y="465"/>
                    </a:lnTo>
                    <a:lnTo>
                      <a:pt x="427" y="461"/>
                    </a:lnTo>
                    <a:lnTo>
                      <a:pt x="423" y="461"/>
                    </a:lnTo>
                    <a:lnTo>
                      <a:pt x="421" y="461"/>
                    </a:lnTo>
                    <a:lnTo>
                      <a:pt x="421" y="459"/>
                    </a:lnTo>
                    <a:lnTo>
                      <a:pt x="417" y="459"/>
                    </a:lnTo>
                    <a:lnTo>
                      <a:pt x="417" y="450"/>
                    </a:lnTo>
                    <a:lnTo>
                      <a:pt x="417" y="446"/>
                    </a:lnTo>
                    <a:lnTo>
                      <a:pt x="414" y="446"/>
                    </a:lnTo>
                    <a:lnTo>
                      <a:pt x="414" y="444"/>
                    </a:lnTo>
                    <a:lnTo>
                      <a:pt x="412" y="440"/>
                    </a:lnTo>
                    <a:lnTo>
                      <a:pt x="408" y="440"/>
                    </a:lnTo>
                    <a:lnTo>
                      <a:pt x="408" y="438"/>
                    </a:lnTo>
                    <a:lnTo>
                      <a:pt x="406" y="434"/>
                    </a:lnTo>
                    <a:lnTo>
                      <a:pt x="402" y="430"/>
                    </a:lnTo>
                    <a:lnTo>
                      <a:pt x="402" y="428"/>
                    </a:lnTo>
                    <a:lnTo>
                      <a:pt x="398" y="425"/>
                    </a:lnTo>
                    <a:lnTo>
                      <a:pt x="398" y="423"/>
                    </a:lnTo>
                    <a:lnTo>
                      <a:pt x="392" y="413"/>
                    </a:lnTo>
                    <a:lnTo>
                      <a:pt x="388" y="409"/>
                    </a:lnTo>
                    <a:lnTo>
                      <a:pt x="387" y="407"/>
                    </a:lnTo>
                    <a:lnTo>
                      <a:pt x="383" y="407"/>
                    </a:lnTo>
                    <a:lnTo>
                      <a:pt x="379" y="403"/>
                    </a:lnTo>
                    <a:lnTo>
                      <a:pt x="377" y="403"/>
                    </a:lnTo>
                    <a:lnTo>
                      <a:pt x="377" y="401"/>
                    </a:lnTo>
                    <a:lnTo>
                      <a:pt x="373" y="398"/>
                    </a:lnTo>
                    <a:lnTo>
                      <a:pt x="373" y="394"/>
                    </a:lnTo>
                    <a:lnTo>
                      <a:pt x="373" y="392"/>
                    </a:lnTo>
                    <a:lnTo>
                      <a:pt x="369" y="392"/>
                    </a:lnTo>
                    <a:lnTo>
                      <a:pt x="367" y="388"/>
                    </a:lnTo>
                    <a:lnTo>
                      <a:pt x="367" y="386"/>
                    </a:lnTo>
                    <a:lnTo>
                      <a:pt x="363" y="382"/>
                    </a:lnTo>
                    <a:lnTo>
                      <a:pt x="363" y="378"/>
                    </a:lnTo>
                    <a:lnTo>
                      <a:pt x="359" y="378"/>
                    </a:lnTo>
                    <a:lnTo>
                      <a:pt x="358" y="376"/>
                    </a:lnTo>
                    <a:lnTo>
                      <a:pt x="354" y="372"/>
                    </a:lnTo>
                    <a:lnTo>
                      <a:pt x="354" y="371"/>
                    </a:lnTo>
                    <a:lnTo>
                      <a:pt x="350" y="371"/>
                    </a:lnTo>
                    <a:lnTo>
                      <a:pt x="350" y="367"/>
                    </a:lnTo>
                    <a:lnTo>
                      <a:pt x="348" y="367"/>
                    </a:lnTo>
                    <a:lnTo>
                      <a:pt x="344" y="365"/>
                    </a:lnTo>
                    <a:lnTo>
                      <a:pt x="344" y="361"/>
                    </a:lnTo>
                    <a:lnTo>
                      <a:pt x="340" y="357"/>
                    </a:lnTo>
                    <a:lnTo>
                      <a:pt x="340" y="355"/>
                    </a:lnTo>
                    <a:lnTo>
                      <a:pt x="338" y="355"/>
                    </a:lnTo>
                    <a:lnTo>
                      <a:pt x="338" y="351"/>
                    </a:lnTo>
                    <a:lnTo>
                      <a:pt x="334" y="349"/>
                    </a:lnTo>
                    <a:lnTo>
                      <a:pt x="331" y="345"/>
                    </a:lnTo>
                    <a:lnTo>
                      <a:pt x="331" y="342"/>
                    </a:lnTo>
                    <a:lnTo>
                      <a:pt x="329" y="342"/>
                    </a:lnTo>
                    <a:lnTo>
                      <a:pt x="329" y="340"/>
                    </a:lnTo>
                    <a:lnTo>
                      <a:pt x="325" y="340"/>
                    </a:lnTo>
                    <a:lnTo>
                      <a:pt x="323" y="340"/>
                    </a:lnTo>
                    <a:lnTo>
                      <a:pt x="319" y="340"/>
                    </a:lnTo>
                    <a:lnTo>
                      <a:pt x="313" y="336"/>
                    </a:lnTo>
                    <a:lnTo>
                      <a:pt x="309" y="334"/>
                    </a:lnTo>
                    <a:lnTo>
                      <a:pt x="305" y="334"/>
                    </a:lnTo>
                    <a:lnTo>
                      <a:pt x="304" y="334"/>
                    </a:lnTo>
                    <a:lnTo>
                      <a:pt x="300" y="336"/>
                    </a:lnTo>
                    <a:lnTo>
                      <a:pt x="300" y="334"/>
                    </a:lnTo>
                    <a:lnTo>
                      <a:pt x="300" y="330"/>
                    </a:lnTo>
                    <a:lnTo>
                      <a:pt x="294" y="330"/>
                    </a:lnTo>
                    <a:lnTo>
                      <a:pt x="290" y="330"/>
                    </a:lnTo>
                    <a:lnTo>
                      <a:pt x="290" y="328"/>
                    </a:lnTo>
                    <a:lnTo>
                      <a:pt x="288" y="328"/>
                    </a:lnTo>
                    <a:lnTo>
                      <a:pt x="288" y="324"/>
                    </a:lnTo>
                    <a:lnTo>
                      <a:pt x="288" y="322"/>
                    </a:lnTo>
                    <a:lnTo>
                      <a:pt x="284" y="322"/>
                    </a:lnTo>
                    <a:lnTo>
                      <a:pt x="284" y="318"/>
                    </a:lnTo>
                    <a:lnTo>
                      <a:pt x="278" y="318"/>
                    </a:lnTo>
                    <a:lnTo>
                      <a:pt x="275" y="318"/>
                    </a:lnTo>
                    <a:lnTo>
                      <a:pt x="275" y="322"/>
                    </a:lnTo>
                    <a:lnTo>
                      <a:pt x="271" y="318"/>
                    </a:lnTo>
                    <a:lnTo>
                      <a:pt x="275" y="318"/>
                    </a:lnTo>
                    <a:lnTo>
                      <a:pt x="275" y="315"/>
                    </a:lnTo>
                    <a:lnTo>
                      <a:pt x="275" y="318"/>
                    </a:lnTo>
                    <a:lnTo>
                      <a:pt x="271" y="318"/>
                    </a:lnTo>
                    <a:lnTo>
                      <a:pt x="271" y="315"/>
                    </a:lnTo>
                    <a:lnTo>
                      <a:pt x="269" y="315"/>
                    </a:lnTo>
                    <a:lnTo>
                      <a:pt x="265" y="313"/>
                    </a:lnTo>
                    <a:lnTo>
                      <a:pt x="265" y="316"/>
                    </a:lnTo>
                    <a:lnTo>
                      <a:pt x="265" y="313"/>
                    </a:lnTo>
                    <a:lnTo>
                      <a:pt x="263" y="309"/>
                    </a:lnTo>
                    <a:lnTo>
                      <a:pt x="265" y="307"/>
                    </a:lnTo>
                    <a:lnTo>
                      <a:pt x="263" y="307"/>
                    </a:lnTo>
                    <a:lnTo>
                      <a:pt x="261" y="303"/>
                    </a:lnTo>
                    <a:lnTo>
                      <a:pt x="259" y="301"/>
                    </a:lnTo>
                    <a:lnTo>
                      <a:pt x="255" y="297"/>
                    </a:lnTo>
                    <a:lnTo>
                      <a:pt x="249" y="291"/>
                    </a:lnTo>
                    <a:lnTo>
                      <a:pt x="246" y="291"/>
                    </a:lnTo>
                    <a:lnTo>
                      <a:pt x="240" y="288"/>
                    </a:lnTo>
                    <a:lnTo>
                      <a:pt x="236" y="288"/>
                    </a:lnTo>
                    <a:lnTo>
                      <a:pt x="236" y="286"/>
                    </a:lnTo>
                    <a:lnTo>
                      <a:pt x="236" y="282"/>
                    </a:lnTo>
                    <a:lnTo>
                      <a:pt x="234" y="282"/>
                    </a:lnTo>
                    <a:lnTo>
                      <a:pt x="224" y="270"/>
                    </a:lnTo>
                    <a:lnTo>
                      <a:pt x="221" y="266"/>
                    </a:lnTo>
                    <a:lnTo>
                      <a:pt x="217" y="266"/>
                    </a:lnTo>
                    <a:lnTo>
                      <a:pt x="217" y="264"/>
                    </a:lnTo>
                    <a:lnTo>
                      <a:pt x="215" y="264"/>
                    </a:lnTo>
                    <a:lnTo>
                      <a:pt x="211" y="260"/>
                    </a:lnTo>
                    <a:lnTo>
                      <a:pt x="209" y="260"/>
                    </a:lnTo>
                    <a:lnTo>
                      <a:pt x="192" y="249"/>
                    </a:lnTo>
                    <a:lnTo>
                      <a:pt x="190" y="249"/>
                    </a:lnTo>
                    <a:lnTo>
                      <a:pt x="186" y="249"/>
                    </a:lnTo>
                    <a:lnTo>
                      <a:pt x="182" y="245"/>
                    </a:lnTo>
                    <a:lnTo>
                      <a:pt x="180" y="245"/>
                    </a:lnTo>
                    <a:lnTo>
                      <a:pt x="180" y="243"/>
                    </a:lnTo>
                    <a:lnTo>
                      <a:pt x="176" y="239"/>
                    </a:lnTo>
                    <a:lnTo>
                      <a:pt x="170" y="233"/>
                    </a:lnTo>
                    <a:lnTo>
                      <a:pt x="165" y="228"/>
                    </a:lnTo>
                    <a:lnTo>
                      <a:pt x="157" y="228"/>
                    </a:lnTo>
                    <a:lnTo>
                      <a:pt x="155" y="228"/>
                    </a:lnTo>
                    <a:lnTo>
                      <a:pt x="151" y="228"/>
                    </a:lnTo>
                    <a:lnTo>
                      <a:pt x="145" y="224"/>
                    </a:lnTo>
                    <a:lnTo>
                      <a:pt x="139" y="224"/>
                    </a:lnTo>
                    <a:lnTo>
                      <a:pt x="126" y="218"/>
                    </a:lnTo>
                    <a:lnTo>
                      <a:pt x="110" y="210"/>
                    </a:lnTo>
                    <a:lnTo>
                      <a:pt x="107" y="210"/>
                    </a:lnTo>
                    <a:lnTo>
                      <a:pt x="105" y="210"/>
                    </a:lnTo>
                    <a:lnTo>
                      <a:pt x="97" y="206"/>
                    </a:lnTo>
                    <a:lnTo>
                      <a:pt x="95" y="206"/>
                    </a:lnTo>
                    <a:lnTo>
                      <a:pt x="89" y="206"/>
                    </a:lnTo>
                    <a:lnTo>
                      <a:pt x="85" y="204"/>
                    </a:lnTo>
                    <a:lnTo>
                      <a:pt x="76" y="201"/>
                    </a:lnTo>
                    <a:lnTo>
                      <a:pt x="72" y="201"/>
                    </a:lnTo>
                    <a:lnTo>
                      <a:pt x="70" y="201"/>
                    </a:lnTo>
                    <a:lnTo>
                      <a:pt x="66" y="199"/>
                    </a:lnTo>
                    <a:lnTo>
                      <a:pt x="64" y="199"/>
                    </a:lnTo>
                    <a:lnTo>
                      <a:pt x="56" y="199"/>
                    </a:lnTo>
                    <a:lnTo>
                      <a:pt x="51" y="189"/>
                    </a:lnTo>
                    <a:lnTo>
                      <a:pt x="47" y="185"/>
                    </a:lnTo>
                    <a:lnTo>
                      <a:pt x="45" y="179"/>
                    </a:lnTo>
                    <a:lnTo>
                      <a:pt x="35" y="168"/>
                    </a:lnTo>
                    <a:lnTo>
                      <a:pt x="31" y="164"/>
                    </a:lnTo>
                    <a:lnTo>
                      <a:pt x="27" y="164"/>
                    </a:lnTo>
                    <a:lnTo>
                      <a:pt x="27" y="162"/>
                    </a:lnTo>
                    <a:lnTo>
                      <a:pt x="26" y="162"/>
                    </a:lnTo>
                    <a:lnTo>
                      <a:pt x="22" y="158"/>
                    </a:lnTo>
                    <a:lnTo>
                      <a:pt x="20" y="156"/>
                    </a:lnTo>
                    <a:lnTo>
                      <a:pt x="12" y="152"/>
                    </a:lnTo>
                    <a:lnTo>
                      <a:pt x="10" y="149"/>
                    </a:lnTo>
                    <a:lnTo>
                      <a:pt x="6" y="149"/>
                    </a:lnTo>
                    <a:lnTo>
                      <a:pt x="2" y="147"/>
                    </a:lnTo>
                    <a:lnTo>
                      <a:pt x="0" y="147"/>
                    </a:lnTo>
                    <a:lnTo>
                      <a:pt x="2" y="143"/>
                    </a:lnTo>
                    <a:lnTo>
                      <a:pt x="2" y="137"/>
                    </a:lnTo>
                    <a:lnTo>
                      <a:pt x="2" y="133"/>
                    </a:lnTo>
                    <a:lnTo>
                      <a:pt x="2" y="131"/>
                    </a:lnTo>
                    <a:lnTo>
                      <a:pt x="8" y="116"/>
                    </a:lnTo>
                    <a:lnTo>
                      <a:pt x="8" y="112"/>
                    </a:lnTo>
                    <a:lnTo>
                      <a:pt x="12" y="102"/>
                    </a:lnTo>
                    <a:lnTo>
                      <a:pt x="14" y="93"/>
                    </a:lnTo>
                    <a:lnTo>
                      <a:pt x="18" y="93"/>
                    </a:lnTo>
                    <a:lnTo>
                      <a:pt x="18" y="91"/>
                    </a:lnTo>
                    <a:lnTo>
                      <a:pt x="22" y="91"/>
                    </a:lnTo>
                    <a:lnTo>
                      <a:pt x="22" y="87"/>
                    </a:lnTo>
                    <a:lnTo>
                      <a:pt x="24" y="87"/>
                    </a:lnTo>
                    <a:lnTo>
                      <a:pt x="24" y="81"/>
                    </a:lnTo>
                    <a:lnTo>
                      <a:pt x="29" y="81"/>
                    </a:lnTo>
                    <a:lnTo>
                      <a:pt x="33" y="66"/>
                    </a:lnTo>
                    <a:lnTo>
                      <a:pt x="35" y="66"/>
                    </a:lnTo>
                    <a:lnTo>
                      <a:pt x="39" y="56"/>
                    </a:lnTo>
                    <a:lnTo>
                      <a:pt x="74" y="56"/>
                    </a:lnTo>
                    <a:lnTo>
                      <a:pt x="74" y="79"/>
                    </a:lnTo>
                    <a:lnTo>
                      <a:pt x="105" y="79"/>
                    </a:lnTo>
                    <a:lnTo>
                      <a:pt x="99" y="89"/>
                    </a:lnTo>
                    <a:lnTo>
                      <a:pt x="112" y="98"/>
                    </a:lnTo>
                    <a:lnTo>
                      <a:pt x="118" y="104"/>
                    </a:lnTo>
                    <a:lnTo>
                      <a:pt x="124" y="110"/>
                    </a:lnTo>
                    <a:lnTo>
                      <a:pt x="124" y="106"/>
                    </a:lnTo>
                    <a:lnTo>
                      <a:pt x="128" y="106"/>
                    </a:lnTo>
                    <a:lnTo>
                      <a:pt x="128" y="104"/>
                    </a:lnTo>
                    <a:lnTo>
                      <a:pt x="128" y="100"/>
                    </a:lnTo>
                    <a:lnTo>
                      <a:pt x="128" y="98"/>
                    </a:lnTo>
                    <a:lnTo>
                      <a:pt x="130" y="98"/>
                    </a:lnTo>
                    <a:lnTo>
                      <a:pt x="130" y="94"/>
                    </a:lnTo>
                    <a:lnTo>
                      <a:pt x="134" y="94"/>
                    </a:lnTo>
                    <a:lnTo>
                      <a:pt x="136" y="94"/>
                    </a:lnTo>
                    <a:lnTo>
                      <a:pt x="139" y="91"/>
                    </a:lnTo>
                    <a:lnTo>
                      <a:pt x="143" y="91"/>
                    </a:lnTo>
                    <a:lnTo>
                      <a:pt x="143" y="94"/>
                    </a:lnTo>
                    <a:lnTo>
                      <a:pt x="145" y="94"/>
                    </a:lnTo>
                    <a:lnTo>
                      <a:pt x="149" y="94"/>
                    </a:lnTo>
                    <a:lnTo>
                      <a:pt x="155" y="100"/>
                    </a:lnTo>
                    <a:lnTo>
                      <a:pt x="155" y="96"/>
                    </a:lnTo>
                    <a:lnTo>
                      <a:pt x="159" y="94"/>
                    </a:lnTo>
                    <a:lnTo>
                      <a:pt x="159" y="96"/>
                    </a:lnTo>
                    <a:lnTo>
                      <a:pt x="159" y="94"/>
                    </a:lnTo>
                    <a:lnTo>
                      <a:pt x="165" y="87"/>
                    </a:lnTo>
                    <a:lnTo>
                      <a:pt x="165" y="91"/>
                    </a:lnTo>
                    <a:lnTo>
                      <a:pt x="168" y="87"/>
                    </a:lnTo>
                    <a:lnTo>
                      <a:pt x="165" y="87"/>
                    </a:lnTo>
                    <a:lnTo>
                      <a:pt x="170" y="81"/>
                    </a:lnTo>
                    <a:lnTo>
                      <a:pt x="155" y="69"/>
                    </a:lnTo>
                    <a:lnTo>
                      <a:pt x="141" y="58"/>
                    </a:lnTo>
                    <a:lnTo>
                      <a:pt x="139" y="54"/>
                    </a:lnTo>
                    <a:lnTo>
                      <a:pt x="139" y="50"/>
                    </a:lnTo>
                    <a:lnTo>
                      <a:pt x="139" y="48"/>
                    </a:lnTo>
                    <a:lnTo>
                      <a:pt x="136" y="44"/>
                    </a:lnTo>
                    <a:lnTo>
                      <a:pt x="139" y="42"/>
                    </a:lnTo>
                    <a:lnTo>
                      <a:pt x="147" y="33"/>
                    </a:lnTo>
                    <a:lnTo>
                      <a:pt x="151" y="25"/>
                    </a:lnTo>
                    <a:lnTo>
                      <a:pt x="155" y="23"/>
                    </a:lnTo>
                    <a:lnTo>
                      <a:pt x="157" y="23"/>
                    </a:lnTo>
                    <a:lnTo>
                      <a:pt x="157" y="19"/>
                    </a:lnTo>
                    <a:lnTo>
                      <a:pt x="168" y="4"/>
                    </a:lnTo>
                    <a:lnTo>
                      <a:pt x="176" y="0"/>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15" name="Freeform 110"/>
              <p:cNvSpPr>
                <a:spLocks/>
              </p:cNvSpPr>
              <p:nvPr/>
            </p:nvSpPr>
            <p:spPr bwMode="auto">
              <a:xfrm>
                <a:off x="3104" y="1423"/>
                <a:ext cx="722" cy="689"/>
              </a:xfrm>
              <a:custGeom>
                <a:avLst/>
                <a:gdLst>
                  <a:gd name="T0" fmla="*/ 199 w 722"/>
                  <a:gd name="T1" fmla="*/ 62 h 689"/>
                  <a:gd name="T2" fmla="*/ 176 w 722"/>
                  <a:gd name="T3" fmla="*/ 56 h 689"/>
                  <a:gd name="T4" fmla="*/ 213 w 722"/>
                  <a:gd name="T5" fmla="*/ 149 h 689"/>
                  <a:gd name="T6" fmla="*/ 217 w 722"/>
                  <a:gd name="T7" fmla="*/ 168 h 689"/>
                  <a:gd name="T8" fmla="*/ 213 w 722"/>
                  <a:gd name="T9" fmla="*/ 195 h 689"/>
                  <a:gd name="T10" fmla="*/ 217 w 722"/>
                  <a:gd name="T11" fmla="*/ 204 h 689"/>
                  <a:gd name="T12" fmla="*/ 371 w 722"/>
                  <a:gd name="T13" fmla="*/ 270 h 689"/>
                  <a:gd name="T14" fmla="*/ 398 w 722"/>
                  <a:gd name="T15" fmla="*/ 374 h 689"/>
                  <a:gd name="T16" fmla="*/ 452 w 722"/>
                  <a:gd name="T17" fmla="*/ 440 h 689"/>
                  <a:gd name="T18" fmla="*/ 452 w 722"/>
                  <a:gd name="T19" fmla="*/ 457 h 689"/>
                  <a:gd name="T20" fmla="*/ 477 w 722"/>
                  <a:gd name="T21" fmla="*/ 461 h 689"/>
                  <a:gd name="T22" fmla="*/ 512 w 722"/>
                  <a:gd name="T23" fmla="*/ 473 h 689"/>
                  <a:gd name="T24" fmla="*/ 522 w 722"/>
                  <a:gd name="T25" fmla="*/ 498 h 689"/>
                  <a:gd name="T26" fmla="*/ 543 w 722"/>
                  <a:gd name="T27" fmla="*/ 511 h 689"/>
                  <a:gd name="T28" fmla="*/ 599 w 722"/>
                  <a:gd name="T29" fmla="*/ 484 h 689"/>
                  <a:gd name="T30" fmla="*/ 643 w 722"/>
                  <a:gd name="T31" fmla="*/ 481 h 689"/>
                  <a:gd name="T32" fmla="*/ 703 w 722"/>
                  <a:gd name="T33" fmla="*/ 637 h 689"/>
                  <a:gd name="T34" fmla="*/ 684 w 722"/>
                  <a:gd name="T35" fmla="*/ 672 h 689"/>
                  <a:gd name="T36" fmla="*/ 668 w 722"/>
                  <a:gd name="T37" fmla="*/ 647 h 689"/>
                  <a:gd name="T38" fmla="*/ 653 w 722"/>
                  <a:gd name="T39" fmla="*/ 629 h 689"/>
                  <a:gd name="T40" fmla="*/ 616 w 722"/>
                  <a:gd name="T41" fmla="*/ 589 h 689"/>
                  <a:gd name="T42" fmla="*/ 601 w 722"/>
                  <a:gd name="T43" fmla="*/ 573 h 689"/>
                  <a:gd name="T44" fmla="*/ 566 w 722"/>
                  <a:gd name="T45" fmla="*/ 546 h 689"/>
                  <a:gd name="T46" fmla="*/ 541 w 722"/>
                  <a:gd name="T47" fmla="*/ 531 h 689"/>
                  <a:gd name="T48" fmla="*/ 520 w 722"/>
                  <a:gd name="T49" fmla="*/ 523 h 689"/>
                  <a:gd name="T50" fmla="*/ 479 w 722"/>
                  <a:gd name="T51" fmla="*/ 525 h 689"/>
                  <a:gd name="T52" fmla="*/ 460 w 722"/>
                  <a:gd name="T53" fmla="*/ 508 h 689"/>
                  <a:gd name="T54" fmla="*/ 441 w 722"/>
                  <a:gd name="T55" fmla="*/ 475 h 689"/>
                  <a:gd name="T56" fmla="*/ 427 w 722"/>
                  <a:gd name="T57" fmla="*/ 461 h 689"/>
                  <a:gd name="T58" fmla="*/ 414 w 722"/>
                  <a:gd name="T59" fmla="*/ 446 h 689"/>
                  <a:gd name="T60" fmla="*/ 402 w 722"/>
                  <a:gd name="T61" fmla="*/ 428 h 689"/>
                  <a:gd name="T62" fmla="*/ 379 w 722"/>
                  <a:gd name="T63" fmla="*/ 403 h 689"/>
                  <a:gd name="T64" fmla="*/ 367 w 722"/>
                  <a:gd name="T65" fmla="*/ 388 h 689"/>
                  <a:gd name="T66" fmla="*/ 354 w 722"/>
                  <a:gd name="T67" fmla="*/ 371 h 689"/>
                  <a:gd name="T68" fmla="*/ 340 w 722"/>
                  <a:gd name="T69" fmla="*/ 355 h 689"/>
                  <a:gd name="T70" fmla="*/ 329 w 722"/>
                  <a:gd name="T71" fmla="*/ 340 h 689"/>
                  <a:gd name="T72" fmla="*/ 304 w 722"/>
                  <a:gd name="T73" fmla="*/ 334 h 689"/>
                  <a:gd name="T74" fmla="*/ 288 w 722"/>
                  <a:gd name="T75" fmla="*/ 328 h 689"/>
                  <a:gd name="T76" fmla="*/ 275 w 722"/>
                  <a:gd name="T77" fmla="*/ 322 h 689"/>
                  <a:gd name="T78" fmla="*/ 269 w 722"/>
                  <a:gd name="T79" fmla="*/ 315 h 689"/>
                  <a:gd name="T80" fmla="*/ 261 w 722"/>
                  <a:gd name="T81" fmla="*/ 303 h 689"/>
                  <a:gd name="T82" fmla="*/ 236 w 722"/>
                  <a:gd name="T83" fmla="*/ 286 h 689"/>
                  <a:gd name="T84" fmla="*/ 215 w 722"/>
                  <a:gd name="T85" fmla="*/ 264 h 689"/>
                  <a:gd name="T86" fmla="*/ 180 w 722"/>
                  <a:gd name="T87" fmla="*/ 245 h 689"/>
                  <a:gd name="T88" fmla="*/ 151 w 722"/>
                  <a:gd name="T89" fmla="*/ 228 h 689"/>
                  <a:gd name="T90" fmla="*/ 97 w 722"/>
                  <a:gd name="T91" fmla="*/ 206 h 689"/>
                  <a:gd name="T92" fmla="*/ 66 w 722"/>
                  <a:gd name="T93" fmla="*/ 199 h 689"/>
                  <a:gd name="T94" fmla="*/ 31 w 722"/>
                  <a:gd name="T95" fmla="*/ 164 h 689"/>
                  <a:gd name="T96" fmla="*/ 10 w 722"/>
                  <a:gd name="T97" fmla="*/ 149 h 689"/>
                  <a:gd name="T98" fmla="*/ 2 w 722"/>
                  <a:gd name="T99" fmla="*/ 131 h 689"/>
                  <a:gd name="T100" fmla="*/ 22 w 722"/>
                  <a:gd name="T101" fmla="*/ 91 h 689"/>
                  <a:gd name="T102" fmla="*/ 39 w 722"/>
                  <a:gd name="T103" fmla="*/ 56 h 689"/>
                  <a:gd name="T104" fmla="*/ 124 w 722"/>
                  <a:gd name="T105" fmla="*/ 110 h 689"/>
                  <a:gd name="T106" fmla="*/ 130 w 722"/>
                  <a:gd name="T107" fmla="*/ 94 h 689"/>
                  <a:gd name="T108" fmla="*/ 149 w 722"/>
                  <a:gd name="T109" fmla="*/ 94 h 689"/>
                  <a:gd name="T110" fmla="*/ 165 w 722"/>
                  <a:gd name="T111" fmla="*/ 91 h 689"/>
                  <a:gd name="T112" fmla="*/ 139 w 722"/>
                  <a:gd name="T113" fmla="*/ 50 h 689"/>
                  <a:gd name="T114" fmla="*/ 157 w 722"/>
                  <a:gd name="T115" fmla="*/ 23 h 6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22"/>
                  <a:gd name="T175" fmla="*/ 0 h 689"/>
                  <a:gd name="T176" fmla="*/ 722 w 722"/>
                  <a:gd name="T177" fmla="*/ 689 h 68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22" h="689">
                    <a:moveTo>
                      <a:pt x="176" y="0"/>
                    </a:moveTo>
                    <a:lnTo>
                      <a:pt x="182" y="4"/>
                    </a:lnTo>
                    <a:lnTo>
                      <a:pt x="170" y="15"/>
                    </a:lnTo>
                    <a:lnTo>
                      <a:pt x="182" y="29"/>
                    </a:lnTo>
                    <a:lnTo>
                      <a:pt x="176" y="35"/>
                    </a:lnTo>
                    <a:lnTo>
                      <a:pt x="201" y="56"/>
                    </a:lnTo>
                    <a:lnTo>
                      <a:pt x="199" y="62"/>
                    </a:lnTo>
                    <a:lnTo>
                      <a:pt x="182" y="50"/>
                    </a:lnTo>
                    <a:lnTo>
                      <a:pt x="180" y="50"/>
                    </a:lnTo>
                    <a:lnTo>
                      <a:pt x="180" y="46"/>
                    </a:lnTo>
                    <a:lnTo>
                      <a:pt x="180" y="50"/>
                    </a:lnTo>
                    <a:lnTo>
                      <a:pt x="176" y="50"/>
                    </a:lnTo>
                    <a:lnTo>
                      <a:pt x="176" y="54"/>
                    </a:lnTo>
                    <a:lnTo>
                      <a:pt x="176" y="56"/>
                    </a:lnTo>
                    <a:lnTo>
                      <a:pt x="176" y="60"/>
                    </a:lnTo>
                    <a:lnTo>
                      <a:pt x="184" y="96"/>
                    </a:lnTo>
                    <a:lnTo>
                      <a:pt x="184" y="118"/>
                    </a:lnTo>
                    <a:lnTo>
                      <a:pt x="180" y="125"/>
                    </a:lnTo>
                    <a:lnTo>
                      <a:pt x="209" y="147"/>
                    </a:lnTo>
                    <a:lnTo>
                      <a:pt x="209" y="149"/>
                    </a:lnTo>
                    <a:lnTo>
                      <a:pt x="213" y="149"/>
                    </a:lnTo>
                    <a:lnTo>
                      <a:pt x="213" y="154"/>
                    </a:lnTo>
                    <a:lnTo>
                      <a:pt x="215" y="158"/>
                    </a:lnTo>
                    <a:lnTo>
                      <a:pt x="217" y="162"/>
                    </a:lnTo>
                    <a:lnTo>
                      <a:pt x="217" y="164"/>
                    </a:lnTo>
                    <a:lnTo>
                      <a:pt x="213" y="164"/>
                    </a:lnTo>
                    <a:lnTo>
                      <a:pt x="213" y="168"/>
                    </a:lnTo>
                    <a:lnTo>
                      <a:pt x="217" y="168"/>
                    </a:lnTo>
                    <a:lnTo>
                      <a:pt x="217" y="170"/>
                    </a:lnTo>
                    <a:lnTo>
                      <a:pt x="222" y="183"/>
                    </a:lnTo>
                    <a:lnTo>
                      <a:pt x="226" y="195"/>
                    </a:lnTo>
                    <a:lnTo>
                      <a:pt x="222" y="195"/>
                    </a:lnTo>
                    <a:lnTo>
                      <a:pt x="219" y="195"/>
                    </a:lnTo>
                    <a:lnTo>
                      <a:pt x="217" y="195"/>
                    </a:lnTo>
                    <a:lnTo>
                      <a:pt x="213" y="195"/>
                    </a:lnTo>
                    <a:lnTo>
                      <a:pt x="213" y="193"/>
                    </a:lnTo>
                    <a:lnTo>
                      <a:pt x="211" y="193"/>
                    </a:lnTo>
                    <a:lnTo>
                      <a:pt x="207" y="193"/>
                    </a:lnTo>
                    <a:lnTo>
                      <a:pt x="203" y="193"/>
                    </a:lnTo>
                    <a:lnTo>
                      <a:pt x="203" y="195"/>
                    </a:lnTo>
                    <a:lnTo>
                      <a:pt x="207" y="195"/>
                    </a:lnTo>
                    <a:lnTo>
                      <a:pt x="217" y="204"/>
                    </a:lnTo>
                    <a:lnTo>
                      <a:pt x="207" y="218"/>
                    </a:lnTo>
                    <a:lnTo>
                      <a:pt x="311" y="309"/>
                    </a:lnTo>
                    <a:lnTo>
                      <a:pt x="319" y="303"/>
                    </a:lnTo>
                    <a:lnTo>
                      <a:pt x="336" y="316"/>
                    </a:lnTo>
                    <a:lnTo>
                      <a:pt x="371" y="276"/>
                    </a:lnTo>
                    <a:lnTo>
                      <a:pt x="371" y="274"/>
                    </a:lnTo>
                    <a:lnTo>
                      <a:pt x="371" y="270"/>
                    </a:lnTo>
                    <a:lnTo>
                      <a:pt x="371" y="266"/>
                    </a:lnTo>
                    <a:lnTo>
                      <a:pt x="371" y="260"/>
                    </a:lnTo>
                    <a:lnTo>
                      <a:pt x="373" y="259"/>
                    </a:lnTo>
                    <a:lnTo>
                      <a:pt x="373" y="255"/>
                    </a:lnTo>
                    <a:lnTo>
                      <a:pt x="373" y="251"/>
                    </a:lnTo>
                    <a:lnTo>
                      <a:pt x="396" y="251"/>
                    </a:lnTo>
                    <a:lnTo>
                      <a:pt x="398" y="374"/>
                    </a:lnTo>
                    <a:lnTo>
                      <a:pt x="398" y="378"/>
                    </a:lnTo>
                    <a:lnTo>
                      <a:pt x="414" y="378"/>
                    </a:lnTo>
                    <a:lnTo>
                      <a:pt x="414" y="405"/>
                    </a:lnTo>
                    <a:lnTo>
                      <a:pt x="429" y="405"/>
                    </a:lnTo>
                    <a:lnTo>
                      <a:pt x="429" y="436"/>
                    </a:lnTo>
                    <a:lnTo>
                      <a:pt x="431" y="440"/>
                    </a:lnTo>
                    <a:lnTo>
                      <a:pt x="452" y="440"/>
                    </a:lnTo>
                    <a:lnTo>
                      <a:pt x="452" y="442"/>
                    </a:lnTo>
                    <a:lnTo>
                      <a:pt x="452" y="446"/>
                    </a:lnTo>
                    <a:lnTo>
                      <a:pt x="452" y="450"/>
                    </a:lnTo>
                    <a:lnTo>
                      <a:pt x="456" y="452"/>
                    </a:lnTo>
                    <a:lnTo>
                      <a:pt x="452" y="452"/>
                    </a:lnTo>
                    <a:lnTo>
                      <a:pt x="452" y="455"/>
                    </a:lnTo>
                    <a:lnTo>
                      <a:pt x="452" y="457"/>
                    </a:lnTo>
                    <a:lnTo>
                      <a:pt x="458" y="457"/>
                    </a:lnTo>
                    <a:lnTo>
                      <a:pt x="462" y="455"/>
                    </a:lnTo>
                    <a:lnTo>
                      <a:pt x="464" y="455"/>
                    </a:lnTo>
                    <a:lnTo>
                      <a:pt x="464" y="457"/>
                    </a:lnTo>
                    <a:lnTo>
                      <a:pt x="468" y="457"/>
                    </a:lnTo>
                    <a:lnTo>
                      <a:pt x="471" y="461"/>
                    </a:lnTo>
                    <a:lnTo>
                      <a:pt x="477" y="461"/>
                    </a:lnTo>
                    <a:lnTo>
                      <a:pt x="481" y="461"/>
                    </a:lnTo>
                    <a:lnTo>
                      <a:pt x="481" y="455"/>
                    </a:lnTo>
                    <a:lnTo>
                      <a:pt x="487" y="457"/>
                    </a:lnTo>
                    <a:lnTo>
                      <a:pt x="487" y="463"/>
                    </a:lnTo>
                    <a:lnTo>
                      <a:pt x="497" y="463"/>
                    </a:lnTo>
                    <a:lnTo>
                      <a:pt x="497" y="473"/>
                    </a:lnTo>
                    <a:lnTo>
                      <a:pt x="512" y="473"/>
                    </a:lnTo>
                    <a:lnTo>
                      <a:pt x="512" y="488"/>
                    </a:lnTo>
                    <a:lnTo>
                      <a:pt x="516" y="488"/>
                    </a:lnTo>
                    <a:lnTo>
                      <a:pt x="518" y="488"/>
                    </a:lnTo>
                    <a:lnTo>
                      <a:pt x="518" y="490"/>
                    </a:lnTo>
                    <a:lnTo>
                      <a:pt x="522" y="490"/>
                    </a:lnTo>
                    <a:lnTo>
                      <a:pt x="522" y="494"/>
                    </a:lnTo>
                    <a:lnTo>
                      <a:pt x="522" y="498"/>
                    </a:lnTo>
                    <a:lnTo>
                      <a:pt x="522" y="500"/>
                    </a:lnTo>
                    <a:lnTo>
                      <a:pt x="522" y="504"/>
                    </a:lnTo>
                    <a:lnTo>
                      <a:pt x="522" y="506"/>
                    </a:lnTo>
                    <a:lnTo>
                      <a:pt x="527" y="500"/>
                    </a:lnTo>
                    <a:lnTo>
                      <a:pt x="537" y="504"/>
                    </a:lnTo>
                    <a:lnTo>
                      <a:pt x="541" y="510"/>
                    </a:lnTo>
                    <a:lnTo>
                      <a:pt x="543" y="511"/>
                    </a:lnTo>
                    <a:lnTo>
                      <a:pt x="547" y="510"/>
                    </a:lnTo>
                    <a:lnTo>
                      <a:pt x="553" y="510"/>
                    </a:lnTo>
                    <a:lnTo>
                      <a:pt x="576" y="517"/>
                    </a:lnTo>
                    <a:lnTo>
                      <a:pt x="587" y="508"/>
                    </a:lnTo>
                    <a:lnTo>
                      <a:pt x="591" y="511"/>
                    </a:lnTo>
                    <a:lnTo>
                      <a:pt x="599" y="500"/>
                    </a:lnTo>
                    <a:lnTo>
                      <a:pt x="599" y="484"/>
                    </a:lnTo>
                    <a:lnTo>
                      <a:pt x="609" y="477"/>
                    </a:lnTo>
                    <a:lnTo>
                      <a:pt x="612" y="477"/>
                    </a:lnTo>
                    <a:lnTo>
                      <a:pt x="618" y="481"/>
                    </a:lnTo>
                    <a:lnTo>
                      <a:pt x="618" y="482"/>
                    </a:lnTo>
                    <a:lnTo>
                      <a:pt x="634" y="482"/>
                    </a:lnTo>
                    <a:lnTo>
                      <a:pt x="637" y="481"/>
                    </a:lnTo>
                    <a:lnTo>
                      <a:pt x="643" y="481"/>
                    </a:lnTo>
                    <a:lnTo>
                      <a:pt x="647" y="479"/>
                    </a:lnTo>
                    <a:lnTo>
                      <a:pt x="655" y="479"/>
                    </a:lnTo>
                    <a:lnTo>
                      <a:pt x="659" y="482"/>
                    </a:lnTo>
                    <a:lnTo>
                      <a:pt x="663" y="482"/>
                    </a:lnTo>
                    <a:lnTo>
                      <a:pt x="682" y="531"/>
                    </a:lnTo>
                    <a:lnTo>
                      <a:pt x="722" y="540"/>
                    </a:lnTo>
                    <a:lnTo>
                      <a:pt x="703" y="637"/>
                    </a:lnTo>
                    <a:lnTo>
                      <a:pt x="699" y="656"/>
                    </a:lnTo>
                    <a:lnTo>
                      <a:pt x="697" y="668"/>
                    </a:lnTo>
                    <a:lnTo>
                      <a:pt x="693" y="681"/>
                    </a:lnTo>
                    <a:lnTo>
                      <a:pt x="690" y="687"/>
                    </a:lnTo>
                    <a:lnTo>
                      <a:pt x="692" y="689"/>
                    </a:lnTo>
                    <a:lnTo>
                      <a:pt x="684" y="674"/>
                    </a:lnTo>
                    <a:lnTo>
                      <a:pt x="684" y="672"/>
                    </a:lnTo>
                    <a:lnTo>
                      <a:pt x="680" y="668"/>
                    </a:lnTo>
                    <a:lnTo>
                      <a:pt x="680" y="666"/>
                    </a:lnTo>
                    <a:lnTo>
                      <a:pt x="678" y="662"/>
                    </a:lnTo>
                    <a:lnTo>
                      <a:pt x="674" y="656"/>
                    </a:lnTo>
                    <a:lnTo>
                      <a:pt x="670" y="652"/>
                    </a:lnTo>
                    <a:lnTo>
                      <a:pt x="670" y="650"/>
                    </a:lnTo>
                    <a:lnTo>
                      <a:pt x="668" y="647"/>
                    </a:lnTo>
                    <a:lnTo>
                      <a:pt x="664" y="645"/>
                    </a:lnTo>
                    <a:lnTo>
                      <a:pt x="664" y="641"/>
                    </a:lnTo>
                    <a:lnTo>
                      <a:pt x="661" y="637"/>
                    </a:lnTo>
                    <a:lnTo>
                      <a:pt x="659" y="635"/>
                    </a:lnTo>
                    <a:lnTo>
                      <a:pt x="655" y="631"/>
                    </a:lnTo>
                    <a:lnTo>
                      <a:pt x="655" y="629"/>
                    </a:lnTo>
                    <a:lnTo>
                      <a:pt x="653" y="629"/>
                    </a:lnTo>
                    <a:lnTo>
                      <a:pt x="651" y="625"/>
                    </a:lnTo>
                    <a:lnTo>
                      <a:pt x="649" y="625"/>
                    </a:lnTo>
                    <a:lnTo>
                      <a:pt x="645" y="616"/>
                    </a:lnTo>
                    <a:lnTo>
                      <a:pt x="624" y="593"/>
                    </a:lnTo>
                    <a:lnTo>
                      <a:pt x="620" y="593"/>
                    </a:lnTo>
                    <a:lnTo>
                      <a:pt x="620" y="589"/>
                    </a:lnTo>
                    <a:lnTo>
                      <a:pt x="616" y="589"/>
                    </a:lnTo>
                    <a:lnTo>
                      <a:pt x="614" y="583"/>
                    </a:lnTo>
                    <a:lnTo>
                      <a:pt x="610" y="583"/>
                    </a:lnTo>
                    <a:lnTo>
                      <a:pt x="610" y="579"/>
                    </a:lnTo>
                    <a:lnTo>
                      <a:pt x="607" y="579"/>
                    </a:lnTo>
                    <a:lnTo>
                      <a:pt x="607" y="577"/>
                    </a:lnTo>
                    <a:lnTo>
                      <a:pt x="605" y="573"/>
                    </a:lnTo>
                    <a:lnTo>
                      <a:pt x="601" y="573"/>
                    </a:lnTo>
                    <a:lnTo>
                      <a:pt x="597" y="571"/>
                    </a:lnTo>
                    <a:lnTo>
                      <a:pt x="595" y="571"/>
                    </a:lnTo>
                    <a:lnTo>
                      <a:pt x="580" y="556"/>
                    </a:lnTo>
                    <a:lnTo>
                      <a:pt x="576" y="552"/>
                    </a:lnTo>
                    <a:lnTo>
                      <a:pt x="572" y="552"/>
                    </a:lnTo>
                    <a:lnTo>
                      <a:pt x="570" y="550"/>
                    </a:lnTo>
                    <a:lnTo>
                      <a:pt x="566" y="546"/>
                    </a:lnTo>
                    <a:lnTo>
                      <a:pt x="562" y="546"/>
                    </a:lnTo>
                    <a:lnTo>
                      <a:pt x="562" y="542"/>
                    </a:lnTo>
                    <a:lnTo>
                      <a:pt x="556" y="542"/>
                    </a:lnTo>
                    <a:lnTo>
                      <a:pt x="554" y="540"/>
                    </a:lnTo>
                    <a:lnTo>
                      <a:pt x="547" y="535"/>
                    </a:lnTo>
                    <a:lnTo>
                      <a:pt x="545" y="531"/>
                    </a:lnTo>
                    <a:lnTo>
                      <a:pt x="541" y="531"/>
                    </a:lnTo>
                    <a:lnTo>
                      <a:pt x="537" y="529"/>
                    </a:lnTo>
                    <a:lnTo>
                      <a:pt x="535" y="529"/>
                    </a:lnTo>
                    <a:lnTo>
                      <a:pt x="535" y="525"/>
                    </a:lnTo>
                    <a:lnTo>
                      <a:pt x="531" y="525"/>
                    </a:lnTo>
                    <a:lnTo>
                      <a:pt x="527" y="521"/>
                    </a:lnTo>
                    <a:lnTo>
                      <a:pt x="526" y="521"/>
                    </a:lnTo>
                    <a:lnTo>
                      <a:pt x="520" y="523"/>
                    </a:lnTo>
                    <a:lnTo>
                      <a:pt x="512" y="523"/>
                    </a:lnTo>
                    <a:lnTo>
                      <a:pt x="512" y="525"/>
                    </a:lnTo>
                    <a:lnTo>
                      <a:pt x="510" y="529"/>
                    </a:lnTo>
                    <a:lnTo>
                      <a:pt x="506" y="531"/>
                    </a:lnTo>
                    <a:lnTo>
                      <a:pt x="504" y="531"/>
                    </a:lnTo>
                    <a:lnTo>
                      <a:pt x="485" y="525"/>
                    </a:lnTo>
                    <a:lnTo>
                      <a:pt x="479" y="525"/>
                    </a:lnTo>
                    <a:lnTo>
                      <a:pt x="475" y="527"/>
                    </a:lnTo>
                    <a:lnTo>
                      <a:pt x="466" y="527"/>
                    </a:lnTo>
                    <a:lnTo>
                      <a:pt x="462" y="527"/>
                    </a:lnTo>
                    <a:lnTo>
                      <a:pt x="462" y="519"/>
                    </a:lnTo>
                    <a:lnTo>
                      <a:pt x="462" y="517"/>
                    </a:lnTo>
                    <a:lnTo>
                      <a:pt x="462" y="513"/>
                    </a:lnTo>
                    <a:lnTo>
                      <a:pt x="460" y="508"/>
                    </a:lnTo>
                    <a:lnTo>
                      <a:pt x="456" y="502"/>
                    </a:lnTo>
                    <a:lnTo>
                      <a:pt x="452" y="498"/>
                    </a:lnTo>
                    <a:lnTo>
                      <a:pt x="452" y="496"/>
                    </a:lnTo>
                    <a:lnTo>
                      <a:pt x="450" y="496"/>
                    </a:lnTo>
                    <a:lnTo>
                      <a:pt x="450" y="492"/>
                    </a:lnTo>
                    <a:lnTo>
                      <a:pt x="442" y="477"/>
                    </a:lnTo>
                    <a:lnTo>
                      <a:pt x="441" y="475"/>
                    </a:lnTo>
                    <a:lnTo>
                      <a:pt x="437" y="475"/>
                    </a:lnTo>
                    <a:lnTo>
                      <a:pt x="437" y="471"/>
                    </a:lnTo>
                    <a:lnTo>
                      <a:pt x="431" y="471"/>
                    </a:lnTo>
                    <a:lnTo>
                      <a:pt x="427" y="471"/>
                    </a:lnTo>
                    <a:lnTo>
                      <a:pt x="427" y="467"/>
                    </a:lnTo>
                    <a:lnTo>
                      <a:pt x="427" y="465"/>
                    </a:lnTo>
                    <a:lnTo>
                      <a:pt x="427" y="461"/>
                    </a:lnTo>
                    <a:lnTo>
                      <a:pt x="423" y="461"/>
                    </a:lnTo>
                    <a:lnTo>
                      <a:pt x="421" y="461"/>
                    </a:lnTo>
                    <a:lnTo>
                      <a:pt x="421" y="459"/>
                    </a:lnTo>
                    <a:lnTo>
                      <a:pt x="417" y="459"/>
                    </a:lnTo>
                    <a:lnTo>
                      <a:pt x="417" y="450"/>
                    </a:lnTo>
                    <a:lnTo>
                      <a:pt x="417" y="446"/>
                    </a:lnTo>
                    <a:lnTo>
                      <a:pt x="414" y="446"/>
                    </a:lnTo>
                    <a:lnTo>
                      <a:pt x="414" y="444"/>
                    </a:lnTo>
                    <a:lnTo>
                      <a:pt x="412" y="440"/>
                    </a:lnTo>
                    <a:lnTo>
                      <a:pt x="408" y="440"/>
                    </a:lnTo>
                    <a:lnTo>
                      <a:pt x="408" y="438"/>
                    </a:lnTo>
                    <a:lnTo>
                      <a:pt x="406" y="434"/>
                    </a:lnTo>
                    <a:lnTo>
                      <a:pt x="402" y="430"/>
                    </a:lnTo>
                    <a:lnTo>
                      <a:pt x="402" y="428"/>
                    </a:lnTo>
                    <a:lnTo>
                      <a:pt x="398" y="425"/>
                    </a:lnTo>
                    <a:lnTo>
                      <a:pt x="398" y="423"/>
                    </a:lnTo>
                    <a:lnTo>
                      <a:pt x="392" y="413"/>
                    </a:lnTo>
                    <a:lnTo>
                      <a:pt x="388" y="409"/>
                    </a:lnTo>
                    <a:lnTo>
                      <a:pt x="387" y="407"/>
                    </a:lnTo>
                    <a:lnTo>
                      <a:pt x="383" y="407"/>
                    </a:lnTo>
                    <a:lnTo>
                      <a:pt x="379" y="403"/>
                    </a:lnTo>
                    <a:lnTo>
                      <a:pt x="377" y="403"/>
                    </a:lnTo>
                    <a:lnTo>
                      <a:pt x="377" y="401"/>
                    </a:lnTo>
                    <a:lnTo>
                      <a:pt x="373" y="398"/>
                    </a:lnTo>
                    <a:lnTo>
                      <a:pt x="373" y="394"/>
                    </a:lnTo>
                    <a:lnTo>
                      <a:pt x="373" y="392"/>
                    </a:lnTo>
                    <a:lnTo>
                      <a:pt x="369" y="392"/>
                    </a:lnTo>
                    <a:lnTo>
                      <a:pt x="367" y="388"/>
                    </a:lnTo>
                    <a:lnTo>
                      <a:pt x="367" y="386"/>
                    </a:lnTo>
                    <a:lnTo>
                      <a:pt x="363" y="382"/>
                    </a:lnTo>
                    <a:lnTo>
                      <a:pt x="363" y="378"/>
                    </a:lnTo>
                    <a:lnTo>
                      <a:pt x="359" y="378"/>
                    </a:lnTo>
                    <a:lnTo>
                      <a:pt x="358" y="376"/>
                    </a:lnTo>
                    <a:lnTo>
                      <a:pt x="354" y="372"/>
                    </a:lnTo>
                    <a:lnTo>
                      <a:pt x="354" y="371"/>
                    </a:lnTo>
                    <a:lnTo>
                      <a:pt x="350" y="371"/>
                    </a:lnTo>
                    <a:lnTo>
                      <a:pt x="350" y="367"/>
                    </a:lnTo>
                    <a:lnTo>
                      <a:pt x="348" y="367"/>
                    </a:lnTo>
                    <a:lnTo>
                      <a:pt x="344" y="365"/>
                    </a:lnTo>
                    <a:lnTo>
                      <a:pt x="344" y="361"/>
                    </a:lnTo>
                    <a:lnTo>
                      <a:pt x="340" y="357"/>
                    </a:lnTo>
                    <a:lnTo>
                      <a:pt x="340" y="355"/>
                    </a:lnTo>
                    <a:lnTo>
                      <a:pt x="338" y="355"/>
                    </a:lnTo>
                    <a:lnTo>
                      <a:pt x="338" y="351"/>
                    </a:lnTo>
                    <a:lnTo>
                      <a:pt x="334" y="349"/>
                    </a:lnTo>
                    <a:lnTo>
                      <a:pt x="331" y="345"/>
                    </a:lnTo>
                    <a:lnTo>
                      <a:pt x="331" y="342"/>
                    </a:lnTo>
                    <a:lnTo>
                      <a:pt x="329" y="342"/>
                    </a:lnTo>
                    <a:lnTo>
                      <a:pt x="329" y="340"/>
                    </a:lnTo>
                    <a:lnTo>
                      <a:pt x="325" y="340"/>
                    </a:lnTo>
                    <a:lnTo>
                      <a:pt x="323" y="340"/>
                    </a:lnTo>
                    <a:lnTo>
                      <a:pt x="319" y="340"/>
                    </a:lnTo>
                    <a:lnTo>
                      <a:pt x="313" y="336"/>
                    </a:lnTo>
                    <a:lnTo>
                      <a:pt x="309" y="334"/>
                    </a:lnTo>
                    <a:lnTo>
                      <a:pt x="305" y="334"/>
                    </a:lnTo>
                    <a:lnTo>
                      <a:pt x="304" y="334"/>
                    </a:lnTo>
                    <a:lnTo>
                      <a:pt x="300" y="336"/>
                    </a:lnTo>
                    <a:lnTo>
                      <a:pt x="300" y="334"/>
                    </a:lnTo>
                    <a:lnTo>
                      <a:pt x="300" y="330"/>
                    </a:lnTo>
                    <a:lnTo>
                      <a:pt x="294" y="330"/>
                    </a:lnTo>
                    <a:lnTo>
                      <a:pt x="290" y="330"/>
                    </a:lnTo>
                    <a:lnTo>
                      <a:pt x="290" y="328"/>
                    </a:lnTo>
                    <a:lnTo>
                      <a:pt x="288" y="328"/>
                    </a:lnTo>
                    <a:lnTo>
                      <a:pt x="288" y="324"/>
                    </a:lnTo>
                    <a:lnTo>
                      <a:pt x="288" y="322"/>
                    </a:lnTo>
                    <a:lnTo>
                      <a:pt x="284" y="322"/>
                    </a:lnTo>
                    <a:lnTo>
                      <a:pt x="284" y="318"/>
                    </a:lnTo>
                    <a:lnTo>
                      <a:pt x="278" y="318"/>
                    </a:lnTo>
                    <a:lnTo>
                      <a:pt x="275" y="318"/>
                    </a:lnTo>
                    <a:lnTo>
                      <a:pt x="275" y="322"/>
                    </a:lnTo>
                    <a:lnTo>
                      <a:pt x="271" y="318"/>
                    </a:lnTo>
                    <a:lnTo>
                      <a:pt x="275" y="318"/>
                    </a:lnTo>
                    <a:lnTo>
                      <a:pt x="275" y="315"/>
                    </a:lnTo>
                    <a:lnTo>
                      <a:pt x="275" y="318"/>
                    </a:lnTo>
                    <a:lnTo>
                      <a:pt x="271" y="318"/>
                    </a:lnTo>
                    <a:lnTo>
                      <a:pt x="271" y="315"/>
                    </a:lnTo>
                    <a:lnTo>
                      <a:pt x="269" y="315"/>
                    </a:lnTo>
                    <a:lnTo>
                      <a:pt x="265" y="313"/>
                    </a:lnTo>
                    <a:lnTo>
                      <a:pt x="265" y="316"/>
                    </a:lnTo>
                    <a:lnTo>
                      <a:pt x="265" y="313"/>
                    </a:lnTo>
                    <a:lnTo>
                      <a:pt x="263" y="309"/>
                    </a:lnTo>
                    <a:lnTo>
                      <a:pt x="265" y="307"/>
                    </a:lnTo>
                    <a:lnTo>
                      <a:pt x="263" y="307"/>
                    </a:lnTo>
                    <a:lnTo>
                      <a:pt x="261" y="303"/>
                    </a:lnTo>
                    <a:lnTo>
                      <a:pt x="259" y="301"/>
                    </a:lnTo>
                    <a:lnTo>
                      <a:pt x="255" y="297"/>
                    </a:lnTo>
                    <a:lnTo>
                      <a:pt x="249" y="291"/>
                    </a:lnTo>
                    <a:lnTo>
                      <a:pt x="246" y="291"/>
                    </a:lnTo>
                    <a:lnTo>
                      <a:pt x="240" y="288"/>
                    </a:lnTo>
                    <a:lnTo>
                      <a:pt x="236" y="288"/>
                    </a:lnTo>
                    <a:lnTo>
                      <a:pt x="236" y="286"/>
                    </a:lnTo>
                    <a:lnTo>
                      <a:pt x="236" y="282"/>
                    </a:lnTo>
                    <a:lnTo>
                      <a:pt x="234" y="282"/>
                    </a:lnTo>
                    <a:lnTo>
                      <a:pt x="224" y="270"/>
                    </a:lnTo>
                    <a:lnTo>
                      <a:pt x="221" y="266"/>
                    </a:lnTo>
                    <a:lnTo>
                      <a:pt x="217" y="266"/>
                    </a:lnTo>
                    <a:lnTo>
                      <a:pt x="217" y="264"/>
                    </a:lnTo>
                    <a:lnTo>
                      <a:pt x="215" y="264"/>
                    </a:lnTo>
                    <a:lnTo>
                      <a:pt x="211" y="260"/>
                    </a:lnTo>
                    <a:lnTo>
                      <a:pt x="209" y="260"/>
                    </a:lnTo>
                    <a:lnTo>
                      <a:pt x="192" y="249"/>
                    </a:lnTo>
                    <a:lnTo>
                      <a:pt x="190" y="249"/>
                    </a:lnTo>
                    <a:lnTo>
                      <a:pt x="186" y="249"/>
                    </a:lnTo>
                    <a:lnTo>
                      <a:pt x="182" y="245"/>
                    </a:lnTo>
                    <a:lnTo>
                      <a:pt x="180" y="245"/>
                    </a:lnTo>
                    <a:lnTo>
                      <a:pt x="180" y="243"/>
                    </a:lnTo>
                    <a:lnTo>
                      <a:pt x="176" y="239"/>
                    </a:lnTo>
                    <a:lnTo>
                      <a:pt x="170" y="233"/>
                    </a:lnTo>
                    <a:lnTo>
                      <a:pt x="165" y="228"/>
                    </a:lnTo>
                    <a:lnTo>
                      <a:pt x="157" y="228"/>
                    </a:lnTo>
                    <a:lnTo>
                      <a:pt x="155" y="228"/>
                    </a:lnTo>
                    <a:lnTo>
                      <a:pt x="151" y="228"/>
                    </a:lnTo>
                    <a:lnTo>
                      <a:pt x="145" y="224"/>
                    </a:lnTo>
                    <a:lnTo>
                      <a:pt x="139" y="224"/>
                    </a:lnTo>
                    <a:lnTo>
                      <a:pt x="126" y="218"/>
                    </a:lnTo>
                    <a:lnTo>
                      <a:pt x="110" y="210"/>
                    </a:lnTo>
                    <a:lnTo>
                      <a:pt x="107" y="210"/>
                    </a:lnTo>
                    <a:lnTo>
                      <a:pt x="105" y="210"/>
                    </a:lnTo>
                    <a:lnTo>
                      <a:pt x="97" y="206"/>
                    </a:lnTo>
                    <a:lnTo>
                      <a:pt x="95" y="206"/>
                    </a:lnTo>
                    <a:lnTo>
                      <a:pt x="89" y="206"/>
                    </a:lnTo>
                    <a:lnTo>
                      <a:pt x="85" y="204"/>
                    </a:lnTo>
                    <a:lnTo>
                      <a:pt x="76" y="201"/>
                    </a:lnTo>
                    <a:lnTo>
                      <a:pt x="72" y="201"/>
                    </a:lnTo>
                    <a:lnTo>
                      <a:pt x="70" y="201"/>
                    </a:lnTo>
                    <a:lnTo>
                      <a:pt x="66" y="199"/>
                    </a:lnTo>
                    <a:lnTo>
                      <a:pt x="64" y="199"/>
                    </a:lnTo>
                    <a:lnTo>
                      <a:pt x="56" y="199"/>
                    </a:lnTo>
                    <a:lnTo>
                      <a:pt x="51" y="189"/>
                    </a:lnTo>
                    <a:lnTo>
                      <a:pt x="47" y="185"/>
                    </a:lnTo>
                    <a:lnTo>
                      <a:pt x="45" y="179"/>
                    </a:lnTo>
                    <a:lnTo>
                      <a:pt x="35" y="168"/>
                    </a:lnTo>
                    <a:lnTo>
                      <a:pt x="31" y="164"/>
                    </a:lnTo>
                    <a:lnTo>
                      <a:pt x="27" y="164"/>
                    </a:lnTo>
                    <a:lnTo>
                      <a:pt x="27" y="162"/>
                    </a:lnTo>
                    <a:lnTo>
                      <a:pt x="26" y="162"/>
                    </a:lnTo>
                    <a:lnTo>
                      <a:pt x="22" y="158"/>
                    </a:lnTo>
                    <a:lnTo>
                      <a:pt x="20" y="156"/>
                    </a:lnTo>
                    <a:lnTo>
                      <a:pt x="12" y="152"/>
                    </a:lnTo>
                    <a:lnTo>
                      <a:pt x="10" y="149"/>
                    </a:lnTo>
                    <a:lnTo>
                      <a:pt x="6" y="149"/>
                    </a:lnTo>
                    <a:lnTo>
                      <a:pt x="2" y="147"/>
                    </a:lnTo>
                    <a:lnTo>
                      <a:pt x="0" y="147"/>
                    </a:lnTo>
                    <a:lnTo>
                      <a:pt x="2" y="143"/>
                    </a:lnTo>
                    <a:lnTo>
                      <a:pt x="2" y="137"/>
                    </a:lnTo>
                    <a:lnTo>
                      <a:pt x="2" y="133"/>
                    </a:lnTo>
                    <a:lnTo>
                      <a:pt x="2" y="131"/>
                    </a:lnTo>
                    <a:lnTo>
                      <a:pt x="8" y="116"/>
                    </a:lnTo>
                    <a:lnTo>
                      <a:pt x="8" y="112"/>
                    </a:lnTo>
                    <a:lnTo>
                      <a:pt x="12" y="102"/>
                    </a:lnTo>
                    <a:lnTo>
                      <a:pt x="14" y="93"/>
                    </a:lnTo>
                    <a:lnTo>
                      <a:pt x="18" y="93"/>
                    </a:lnTo>
                    <a:lnTo>
                      <a:pt x="18" y="91"/>
                    </a:lnTo>
                    <a:lnTo>
                      <a:pt x="22" y="91"/>
                    </a:lnTo>
                    <a:lnTo>
                      <a:pt x="22" y="87"/>
                    </a:lnTo>
                    <a:lnTo>
                      <a:pt x="24" y="87"/>
                    </a:lnTo>
                    <a:lnTo>
                      <a:pt x="24" y="81"/>
                    </a:lnTo>
                    <a:lnTo>
                      <a:pt x="29" y="81"/>
                    </a:lnTo>
                    <a:lnTo>
                      <a:pt x="33" y="66"/>
                    </a:lnTo>
                    <a:lnTo>
                      <a:pt x="35" y="66"/>
                    </a:lnTo>
                    <a:lnTo>
                      <a:pt x="39" y="56"/>
                    </a:lnTo>
                    <a:lnTo>
                      <a:pt x="74" y="56"/>
                    </a:lnTo>
                    <a:lnTo>
                      <a:pt x="74" y="79"/>
                    </a:lnTo>
                    <a:lnTo>
                      <a:pt x="105" y="79"/>
                    </a:lnTo>
                    <a:lnTo>
                      <a:pt x="99" y="89"/>
                    </a:lnTo>
                    <a:lnTo>
                      <a:pt x="112" y="98"/>
                    </a:lnTo>
                    <a:lnTo>
                      <a:pt x="118" y="104"/>
                    </a:lnTo>
                    <a:lnTo>
                      <a:pt x="124" y="110"/>
                    </a:lnTo>
                    <a:lnTo>
                      <a:pt x="124" y="106"/>
                    </a:lnTo>
                    <a:lnTo>
                      <a:pt x="128" y="106"/>
                    </a:lnTo>
                    <a:lnTo>
                      <a:pt x="128" y="104"/>
                    </a:lnTo>
                    <a:lnTo>
                      <a:pt x="128" y="100"/>
                    </a:lnTo>
                    <a:lnTo>
                      <a:pt x="128" y="98"/>
                    </a:lnTo>
                    <a:lnTo>
                      <a:pt x="130" y="98"/>
                    </a:lnTo>
                    <a:lnTo>
                      <a:pt x="130" y="94"/>
                    </a:lnTo>
                    <a:lnTo>
                      <a:pt x="134" y="94"/>
                    </a:lnTo>
                    <a:lnTo>
                      <a:pt x="136" y="94"/>
                    </a:lnTo>
                    <a:lnTo>
                      <a:pt x="139" y="91"/>
                    </a:lnTo>
                    <a:lnTo>
                      <a:pt x="143" y="91"/>
                    </a:lnTo>
                    <a:lnTo>
                      <a:pt x="143" y="94"/>
                    </a:lnTo>
                    <a:lnTo>
                      <a:pt x="145" y="94"/>
                    </a:lnTo>
                    <a:lnTo>
                      <a:pt x="149" y="94"/>
                    </a:lnTo>
                    <a:lnTo>
                      <a:pt x="155" y="100"/>
                    </a:lnTo>
                    <a:lnTo>
                      <a:pt x="155" y="96"/>
                    </a:lnTo>
                    <a:lnTo>
                      <a:pt x="159" y="94"/>
                    </a:lnTo>
                    <a:lnTo>
                      <a:pt x="159" y="96"/>
                    </a:lnTo>
                    <a:lnTo>
                      <a:pt x="159" y="94"/>
                    </a:lnTo>
                    <a:lnTo>
                      <a:pt x="165" y="87"/>
                    </a:lnTo>
                    <a:lnTo>
                      <a:pt x="165" y="91"/>
                    </a:lnTo>
                    <a:lnTo>
                      <a:pt x="168" y="87"/>
                    </a:lnTo>
                    <a:lnTo>
                      <a:pt x="165" y="87"/>
                    </a:lnTo>
                    <a:lnTo>
                      <a:pt x="170" y="81"/>
                    </a:lnTo>
                    <a:lnTo>
                      <a:pt x="155" y="69"/>
                    </a:lnTo>
                    <a:lnTo>
                      <a:pt x="141" y="58"/>
                    </a:lnTo>
                    <a:lnTo>
                      <a:pt x="139" y="54"/>
                    </a:lnTo>
                    <a:lnTo>
                      <a:pt x="139" y="50"/>
                    </a:lnTo>
                    <a:lnTo>
                      <a:pt x="139" y="48"/>
                    </a:lnTo>
                    <a:lnTo>
                      <a:pt x="136" y="44"/>
                    </a:lnTo>
                    <a:lnTo>
                      <a:pt x="139" y="42"/>
                    </a:lnTo>
                    <a:lnTo>
                      <a:pt x="147" y="33"/>
                    </a:lnTo>
                    <a:lnTo>
                      <a:pt x="151" y="25"/>
                    </a:lnTo>
                    <a:lnTo>
                      <a:pt x="155" y="23"/>
                    </a:lnTo>
                    <a:lnTo>
                      <a:pt x="157" y="23"/>
                    </a:lnTo>
                    <a:lnTo>
                      <a:pt x="157" y="19"/>
                    </a:lnTo>
                    <a:lnTo>
                      <a:pt x="168" y="4"/>
                    </a:lnTo>
                    <a:lnTo>
                      <a:pt x="176" y="0"/>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16" name="Freeform 111"/>
              <p:cNvSpPr>
                <a:spLocks/>
              </p:cNvSpPr>
              <p:nvPr/>
            </p:nvSpPr>
            <p:spPr bwMode="auto">
              <a:xfrm>
                <a:off x="3477" y="1610"/>
                <a:ext cx="25" cy="62"/>
              </a:xfrm>
              <a:custGeom>
                <a:avLst/>
                <a:gdLst>
                  <a:gd name="T0" fmla="*/ 25 w 25"/>
                  <a:gd name="T1" fmla="*/ 27 h 62"/>
                  <a:gd name="T2" fmla="*/ 25 w 25"/>
                  <a:gd name="T3" fmla="*/ 29 h 62"/>
                  <a:gd name="T4" fmla="*/ 25 w 25"/>
                  <a:gd name="T5" fmla="*/ 33 h 62"/>
                  <a:gd name="T6" fmla="*/ 25 w 25"/>
                  <a:gd name="T7" fmla="*/ 37 h 62"/>
                  <a:gd name="T8" fmla="*/ 21 w 25"/>
                  <a:gd name="T9" fmla="*/ 39 h 62"/>
                  <a:gd name="T10" fmla="*/ 21 w 25"/>
                  <a:gd name="T11" fmla="*/ 43 h 62"/>
                  <a:gd name="T12" fmla="*/ 19 w 25"/>
                  <a:gd name="T13" fmla="*/ 43 h 62"/>
                  <a:gd name="T14" fmla="*/ 19 w 25"/>
                  <a:gd name="T15" fmla="*/ 46 h 62"/>
                  <a:gd name="T16" fmla="*/ 15 w 25"/>
                  <a:gd name="T17" fmla="*/ 46 h 62"/>
                  <a:gd name="T18" fmla="*/ 14 w 25"/>
                  <a:gd name="T19" fmla="*/ 48 h 62"/>
                  <a:gd name="T20" fmla="*/ 14 w 25"/>
                  <a:gd name="T21" fmla="*/ 52 h 62"/>
                  <a:gd name="T22" fmla="*/ 6 w 25"/>
                  <a:gd name="T23" fmla="*/ 56 h 62"/>
                  <a:gd name="T24" fmla="*/ 4 w 25"/>
                  <a:gd name="T25" fmla="*/ 62 h 62"/>
                  <a:gd name="T26" fmla="*/ 0 w 25"/>
                  <a:gd name="T27" fmla="*/ 62 h 62"/>
                  <a:gd name="T28" fmla="*/ 0 w 25"/>
                  <a:gd name="T29" fmla="*/ 58 h 62"/>
                  <a:gd name="T30" fmla="*/ 4 w 25"/>
                  <a:gd name="T31" fmla="*/ 48 h 62"/>
                  <a:gd name="T32" fmla="*/ 4 w 25"/>
                  <a:gd name="T33" fmla="*/ 37 h 62"/>
                  <a:gd name="T34" fmla="*/ 4 w 25"/>
                  <a:gd name="T35" fmla="*/ 27 h 62"/>
                  <a:gd name="T36" fmla="*/ 0 w 25"/>
                  <a:gd name="T37" fmla="*/ 25 h 62"/>
                  <a:gd name="T38" fmla="*/ 0 w 25"/>
                  <a:gd name="T39" fmla="*/ 21 h 62"/>
                  <a:gd name="T40" fmla="*/ 4 w 25"/>
                  <a:gd name="T41" fmla="*/ 21 h 62"/>
                  <a:gd name="T42" fmla="*/ 2 w 25"/>
                  <a:gd name="T43" fmla="*/ 17 h 62"/>
                  <a:gd name="T44" fmla="*/ 2 w 25"/>
                  <a:gd name="T45" fmla="*/ 12 h 62"/>
                  <a:gd name="T46" fmla="*/ 2 w 25"/>
                  <a:gd name="T47" fmla="*/ 8 h 62"/>
                  <a:gd name="T48" fmla="*/ 6 w 25"/>
                  <a:gd name="T49" fmla="*/ 8 h 62"/>
                  <a:gd name="T50" fmla="*/ 6 w 25"/>
                  <a:gd name="T51" fmla="*/ 6 h 62"/>
                  <a:gd name="T52" fmla="*/ 10 w 25"/>
                  <a:gd name="T53" fmla="*/ 6 h 62"/>
                  <a:gd name="T54" fmla="*/ 10 w 25"/>
                  <a:gd name="T55" fmla="*/ 2 h 62"/>
                  <a:gd name="T56" fmla="*/ 10 w 25"/>
                  <a:gd name="T57" fmla="*/ 0 h 62"/>
                  <a:gd name="T58" fmla="*/ 21 w 25"/>
                  <a:gd name="T59" fmla="*/ 12 h 62"/>
                  <a:gd name="T60" fmla="*/ 19 w 25"/>
                  <a:gd name="T61" fmla="*/ 23 h 62"/>
                  <a:gd name="T62" fmla="*/ 21 w 25"/>
                  <a:gd name="T63" fmla="*/ 27 h 62"/>
                  <a:gd name="T64" fmla="*/ 25 w 25"/>
                  <a:gd name="T65" fmla="*/ 27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62"/>
                  <a:gd name="T101" fmla="*/ 25 w 25"/>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62">
                    <a:moveTo>
                      <a:pt x="25" y="27"/>
                    </a:moveTo>
                    <a:lnTo>
                      <a:pt x="25" y="29"/>
                    </a:lnTo>
                    <a:lnTo>
                      <a:pt x="25" y="33"/>
                    </a:lnTo>
                    <a:lnTo>
                      <a:pt x="25" y="37"/>
                    </a:lnTo>
                    <a:lnTo>
                      <a:pt x="21" y="39"/>
                    </a:lnTo>
                    <a:lnTo>
                      <a:pt x="21" y="43"/>
                    </a:lnTo>
                    <a:lnTo>
                      <a:pt x="19" y="43"/>
                    </a:lnTo>
                    <a:lnTo>
                      <a:pt x="19" y="46"/>
                    </a:lnTo>
                    <a:lnTo>
                      <a:pt x="15" y="46"/>
                    </a:lnTo>
                    <a:lnTo>
                      <a:pt x="14" y="48"/>
                    </a:lnTo>
                    <a:lnTo>
                      <a:pt x="14" y="52"/>
                    </a:lnTo>
                    <a:lnTo>
                      <a:pt x="6" y="56"/>
                    </a:lnTo>
                    <a:lnTo>
                      <a:pt x="4" y="62"/>
                    </a:lnTo>
                    <a:lnTo>
                      <a:pt x="0" y="62"/>
                    </a:lnTo>
                    <a:lnTo>
                      <a:pt x="0" y="58"/>
                    </a:lnTo>
                    <a:lnTo>
                      <a:pt x="4" y="48"/>
                    </a:lnTo>
                    <a:lnTo>
                      <a:pt x="4" y="37"/>
                    </a:lnTo>
                    <a:lnTo>
                      <a:pt x="4" y="27"/>
                    </a:lnTo>
                    <a:lnTo>
                      <a:pt x="0" y="25"/>
                    </a:lnTo>
                    <a:lnTo>
                      <a:pt x="0" y="21"/>
                    </a:lnTo>
                    <a:lnTo>
                      <a:pt x="4" y="21"/>
                    </a:lnTo>
                    <a:lnTo>
                      <a:pt x="2" y="17"/>
                    </a:lnTo>
                    <a:lnTo>
                      <a:pt x="2" y="12"/>
                    </a:lnTo>
                    <a:lnTo>
                      <a:pt x="2" y="8"/>
                    </a:lnTo>
                    <a:lnTo>
                      <a:pt x="6" y="8"/>
                    </a:lnTo>
                    <a:lnTo>
                      <a:pt x="6" y="6"/>
                    </a:lnTo>
                    <a:lnTo>
                      <a:pt x="10" y="6"/>
                    </a:lnTo>
                    <a:lnTo>
                      <a:pt x="10" y="2"/>
                    </a:lnTo>
                    <a:lnTo>
                      <a:pt x="10" y="0"/>
                    </a:lnTo>
                    <a:lnTo>
                      <a:pt x="21" y="12"/>
                    </a:lnTo>
                    <a:lnTo>
                      <a:pt x="19" y="23"/>
                    </a:lnTo>
                    <a:lnTo>
                      <a:pt x="21" y="27"/>
                    </a:lnTo>
                    <a:lnTo>
                      <a:pt x="25" y="27"/>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17" name="Freeform 112"/>
              <p:cNvSpPr>
                <a:spLocks/>
              </p:cNvSpPr>
              <p:nvPr/>
            </p:nvSpPr>
            <p:spPr bwMode="auto">
              <a:xfrm>
                <a:off x="3477" y="1610"/>
                <a:ext cx="25" cy="62"/>
              </a:xfrm>
              <a:custGeom>
                <a:avLst/>
                <a:gdLst>
                  <a:gd name="T0" fmla="*/ 25 w 25"/>
                  <a:gd name="T1" fmla="*/ 27 h 62"/>
                  <a:gd name="T2" fmla="*/ 25 w 25"/>
                  <a:gd name="T3" fmla="*/ 29 h 62"/>
                  <a:gd name="T4" fmla="*/ 25 w 25"/>
                  <a:gd name="T5" fmla="*/ 33 h 62"/>
                  <a:gd name="T6" fmla="*/ 25 w 25"/>
                  <a:gd name="T7" fmla="*/ 37 h 62"/>
                  <a:gd name="T8" fmla="*/ 21 w 25"/>
                  <a:gd name="T9" fmla="*/ 39 h 62"/>
                  <a:gd name="T10" fmla="*/ 21 w 25"/>
                  <a:gd name="T11" fmla="*/ 43 h 62"/>
                  <a:gd name="T12" fmla="*/ 19 w 25"/>
                  <a:gd name="T13" fmla="*/ 43 h 62"/>
                  <a:gd name="T14" fmla="*/ 19 w 25"/>
                  <a:gd name="T15" fmla="*/ 46 h 62"/>
                  <a:gd name="T16" fmla="*/ 15 w 25"/>
                  <a:gd name="T17" fmla="*/ 46 h 62"/>
                  <a:gd name="T18" fmla="*/ 14 w 25"/>
                  <a:gd name="T19" fmla="*/ 48 h 62"/>
                  <a:gd name="T20" fmla="*/ 14 w 25"/>
                  <a:gd name="T21" fmla="*/ 52 h 62"/>
                  <a:gd name="T22" fmla="*/ 6 w 25"/>
                  <a:gd name="T23" fmla="*/ 56 h 62"/>
                  <a:gd name="T24" fmla="*/ 4 w 25"/>
                  <a:gd name="T25" fmla="*/ 62 h 62"/>
                  <a:gd name="T26" fmla="*/ 0 w 25"/>
                  <a:gd name="T27" fmla="*/ 62 h 62"/>
                  <a:gd name="T28" fmla="*/ 0 w 25"/>
                  <a:gd name="T29" fmla="*/ 58 h 62"/>
                  <a:gd name="T30" fmla="*/ 4 w 25"/>
                  <a:gd name="T31" fmla="*/ 48 h 62"/>
                  <a:gd name="T32" fmla="*/ 4 w 25"/>
                  <a:gd name="T33" fmla="*/ 37 h 62"/>
                  <a:gd name="T34" fmla="*/ 4 w 25"/>
                  <a:gd name="T35" fmla="*/ 27 h 62"/>
                  <a:gd name="T36" fmla="*/ 0 w 25"/>
                  <a:gd name="T37" fmla="*/ 25 h 62"/>
                  <a:gd name="T38" fmla="*/ 0 w 25"/>
                  <a:gd name="T39" fmla="*/ 21 h 62"/>
                  <a:gd name="T40" fmla="*/ 4 w 25"/>
                  <a:gd name="T41" fmla="*/ 21 h 62"/>
                  <a:gd name="T42" fmla="*/ 2 w 25"/>
                  <a:gd name="T43" fmla="*/ 17 h 62"/>
                  <a:gd name="T44" fmla="*/ 2 w 25"/>
                  <a:gd name="T45" fmla="*/ 12 h 62"/>
                  <a:gd name="T46" fmla="*/ 2 w 25"/>
                  <a:gd name="T47" fmla="*/ 8 h 62"/>
                  <a:gd name="T48" fmla="*/ 6 w 25"/>
                  <a:gd name="T49" fmla="*/ 8 h 62"/>
                  <a:gd name="T50" fmla="*/ 6 w 25"/>
                  <a:gd name="T51" fmla="*/ 6 h 62"/>
                  <a:gd name="T52" fmla="*/ 10 w 25"/>
                  <a:gd name="T53" fmla="*/ 6 h 62"/>
                  <a:gd name="T54" fmla="*/ 10 w 25"/>
                  <a:gd name="T55" fmla="*/ 2 h 62"/>
                  <a:gd name="T56" fmla="*/ 10 w 25"/>
                  <a:gd name="T57" fmla="*/ 0 h 62"/>
                  <a:gd name="T58" fmla="*/ 21 w 25"/>
                  <a:gd name="T59" fmla="*/ 12 h 62"/>
                  <a:gd name="T60" fmla="*/ 19 w 25"/>
                  <a:gd name="T61" fmla="*/ 23 h 62"/>
                  <a:gd name="T62" fmla="*/ 21 w 25"/>
                  <a:gd name="T63" fmla="*/ 27 h 62"/>
                  <a:gd name="T64" fmla="*/ 25 w 25"/>
                  <a:gd name="T65" fmla="*/ 27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62"/>
                  <a:gd name="T101" fmla="*/ 25 w 25"/>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62">
                    <a:moveTo>
                      <a:pt x="25" y="27"/>
                    </a:moveTo>
                    <a:lnTo>
                      <a:pt x="25" y="29"/>
                    </a:lnTo>
                    <a:lnTo>
                      <a:pt x="25" y="33"/>
                    </a:lnTo>
                    <a:lnTo>
                      <a:pt x="25" y="37"/>
                    </a:lnTo>
                    <a:lnTo>
                      <a:pt x="21" y="39"/>
                    </a:lnTo>
                    <a:lnTo>
                      <a:pt x="21" y="43"/>
                    </a:lnTo>
                    <a:lnTo>
                      <a:pt x="19" y="43"/>
                    </a:lnTo>
                    <a:lnTo>
                      <a:pt x="19" y="46"/>
                    </a:lnTo>
                    <a:lnTo>
                      <a:pt x="15" y="46"/>
                    </a:lnTo>
                    <a:lnTo>
                      <a:pt x="14" y="48"/>
                    </a:lnTo>
                    <a:lnTo>
                      <a:pt x="14" y="52"/>
                    </a:lnTo>
                    <a:lnTo>
                      <a:pt x="6" y="56"/>
                    </a:lnTo>
                    <a:lnTo>
                      <a:pt x="4" y="62"/>
                    </a:lnTo>
                    <a:lnTo>
                      <a:pt x="0" y="62"/>
                    </a:lnTo>
                    <a:lnTo>
                      <a:pt x="0" y="58"/>
                    </a:lnTo>
                    <a:lnTo>
                      <a:pt x="4" y="48"/>
                    </a:lnTo>
                    <a:lnTo>
                      <a:pt x="4" y="37"/>
                    </a:lnTo>
                    <a:lnTo>
                      <a:pt x="4" y="27"/>
                    </a:lnTo>
                    <a:lnTo>
                      <a:pt x="0" y="25"/>
                    </a:lnTo>
                    <a:lnTo>
                      <a:pt x="0" y="21"/>
                    </a:lnTo>
                    <a:lnTo>
                      <a:pt x="4" y="21"/>
                    </a:lnTo>
                    <a:lnTo>
                      <a:pt x="2" y="17"/>
                    </a:lnTo>
                    <a:lnTo>
                      <a:pt x="2" y="12"/>
                    </a:lnTo>
                    <a:lnTo>
                      <a:pt x="2" y="8"/>
                    </a:lnTo>
                    <a:lnTo>
                      <a:pt x="6" y="8"/>
                    </a:lnTo>
                    <a:lnTo>
                      <a:pt x="6" y="6"/>
                    </a:lnTo>
                    <a:lnTo>
                      <a:pt x="10" y="6"/>
                    </a:lnTo>
                    <a:lnTo>
                      <a:pt x="10" y="2"/>
                    </a:lnTo>
                    <a:lnTo>
                      <a:pt x="10" y="0"/>
                    </a:lnTo>
                    <a:lnTo>
                      <a:pt x="21" y="12"/>
                    </a:lnTo>
                    <a:lnTo>
                      <a:pt x="19" y="23"/>
                    </a:lnTo>
                    <a:lnTo>
                      <a:pt x="21" y="27"/>
                    </a:lnTo>
                    <a:lnTo>
                      <a:pt x="25" y="27"/>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18" name="Freeform 113"/>
              <p:cNvSpPr>
                <a:spLocks/>
              </p:cNvSpPr>
              <p:nvPr/>
            </p:nvSpPr>
            <p:spPr bwMode="auto">
              <a:xfrm>
                <a:off x="4539" y="2469"/>
                <a:ext cx="5" cy="10"/>
              </a:xfrm>
              <a:custGeom>
                <a:avLst/>
                <a:gdLst>
                  <a:gd name="T0" fmla="*/ 5 w 5"/>
                  <a:gd name="T1" fmla="*/ 10 h 10"/>
                  <a:gd name="T2" fmla="*/ 5 w 5"/>
                  <a:gd name="T3" fmla="*/ 4 h 10"/>
                  <a:gd name="T4" fmla="*/ 0 w 5"/>
                  <a:gd name="T5" fmla="*/ 4 h 10"/>
                  <a:gd name="T6" fmla="*/ 0 w 5"/>
                  <a:gd name="T7" fmla="*/ 0 h 10"/>
                  <a:gd name="T8" fmla="*/ 0 w 5"/>
                  <a:gd name="T9" fmla="*/ 10 h 10"/>
                  <a:gd name="T10" fmla="*/ 2 w 5"/>
                  <a:gd name="T11" fmla="*/ 10 h 10"/>
                  <a:gd name="T12" fmla="*/ 5 w 5"/>
                  <a:gd name="T13" fmla="*/ 10 h 10"/>
                  <a:gd name="T14" fmla="*/ 0 60000 65536"/>
                  <a:gd name="T15" fmla="*/ 0 60000 65536"/>
                  <a:gd name="T16" fmla="*/ 0 60000 65536"/>
                  <a:gd name="T17" fmla="*/ 0 60000 65536"/>
                  <a:gd name="T18" fmla="*/ 0 60000 65536"/>
                  <a:gd name="T19" fmla="*/ 0 60000 65536"/>
                  <a:gd name="T20" fmla="*/ 0 60000 65536"/>
                  <a:gd name="T21" fmla="*/ 0 w 5"/>
                  <a:gd name="T22" fmla="*/ 0 h 10"/>
                  <a:gd name="T23" fmla="*/ 5 w 5"/>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0">
                    <a:moveTo>
                      <a:pt x="5" y="10"/>
                    </a:moveTo>
                    <a:lnTo>
                      <a:pt x="5" y="4"/>
                    </a:lnTo>
                    <a:lnTo>
                      <a:pt x="0" y="4"/>
                    </a:lnTo>
                    <a:lnTo>
                      <a:pt x="0" y="0"/>
                    </a:lnTo>
                    <a:lnTo>
                      <a:pt x="0" y="10"/>
                    </a:lnTo>
                    <a:lnTo>
                      <a:pt x="2" y="10"/>
                    </a:lnTo>
                    <a:lnTo>
                      <a:pt x="5" y="10"/>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19" name="Freeform 114"/>
              <p:cNvSpPr>
                <a:spLocks/>
              </p:cNvSpPr>
              <p:nvPr/>
            </p:nvSpPr>
            <p:spPr bwMode="auto">
              <a:xfrm>
                <a:off x="4539" y="2469"/>
                <a:ext cx="5" cy="10"/>
              </a:xfrm>
              <a:custGeom>
                <a:avLst/>
                <a:gdLst>
                  <a:gd name="T0" fmla="*/ 5 w 5"/>
                  <a:gd name="T1" fmla="*/ 10 h 10"/>
                  <a:gd name="T2" fmla="*/ 5 w 5"/>
                  <a:gd name="T3" fmla="*/ 4 h 10"/>
                  <a:gd name="T4" fmla="*/ 0 w 5"/>
                  <a:gd name="T5" fmla="*/ 4 h 10"/>
                  <a:gd name="T6" fmla="*/ 0 w 5"/>
                  <a:gd name="T7" fmla="*/ 0 h 10"/>
                  <a:gd name="T8" fmla="*/ 0 w 5"/>
                  <a:gd name="T9" fmla="*/ 10 h 10"/>
                  <a:gd name="T10" fmla="*/ 2 w 5"/>
                  <a:gd name="T11" fmla="*/ 10 h 10"/>
                  <a:gd name="T12" fmla="*/ 5 w 5"/>
                  <a:gd name="T13" fmla="*/ 10 h 10"/>
                  <a:gd name="T14" fmla="*/ 0 60000 65536"/>
                  <a:gd name="T15" fmla="*/ 0 60000 65536"/>
                  <a:gd name="T16" fmla="*/ 0 60000 65536"/>
                  <a:gd name="T17" fmla="*/ 0 60000 65536"/>
                  <a:gd name="T18" fmla="*/ 0 60000 65536"/>
                  <a:gd name="T19" fmla="*/ 0 60000 65536"/>
                  <a:gd name="T20" fmla="*/ 0 60000 65536"/>
                  <a:gd name="T21" fmla="*/ 0 w 5"/>
                  <a:gd name="T22" fmla="*/ 0 h 10"/>
                  <a:gd name="T23" fmla="*/ 5 w 5"/>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0">
                    <a:moveTo>
                      <a:pt x="5" y="10"/>
                    </a:moveTo>
                    <a:lnTo>
                      <a:pt x="5" y="4"/>
                    </a:lnTo>
                    <a:lnTo>
                      <a:pt x="0" y="4"/>
                    </a:lnTo>
                    <a:lnTo>
                      <a:pt x="0" y="0"/>
                    </a:lnTo>
                    <a:lnTo>
                      <a:pt x="0" y="10"/>
                    </a:lnTo>
                    <a:lnTo>
                      <a:pt x="2" y="10"/>
                    </a:lnTo>
                    <a:lnTo>
                      <a:pt x="5" y="10"/>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20" name="Freeform 115"/>
              <p:cNvSpPr>
                <a:spLocks/>
              </p:cNvSpPr>
              <p:nvPr/>
            </p:nvSpPr>
            <p:spPr bwMode="auto">
              <a:xfrm>
                <a:off x="3794" y="1849"/>
                <a:ext cx="1692" cy="2199"/>
              </a:xfrm>
              <a:custGeom>
                <a:avLst/>
                <a:gdLst>
                  <a:gd name="T0" fmla="*/ 1330 w 1692"/>
                  <a:gd name="T1" fmla="*/ 2072 h 2199"/>
                  <a:gd name="T2" fmla="*/ 1187 w 1692"/>
                  <a:gd name="T3" fmla="*/ 2170 h 2199"/>
                  <a:gd name="T4" fmla="*/ 926 w 1692"/>
                  <a:gd name="T5" fmla="*/ 2147 h 2199"/>
                  <a:gd name="T6" fmla="*/ 957 w 1692"/>
                  <a:gd name="T7" fmla="*/ 2031 h 2199"/>
                  <a:gd name="T8" fmla="*/ 945 w 1692"/>
                  <a:gd name="T9" fmla="*/ 1970 h 2199"/>
                  <a:gd name="T10" fmla="*/ 940 w 1692"/>
                  <a:gd name="T11" fmla="*/ 1944 h 2199"/>
                  <a:gd name="T12" fmla="*/ 926 w 1692"/>
                  <a:gd name="T13" fmla="*/ 1886 h 2199"/>
                  <a:gd name="T14" fmla="*/ 891 w 1692"/>
                  <a:gd name="T15" fmla="*/ 1854 h 2199"/>
                  <a:gd name="T16" fmla="*/ 830 w 1692"/>
                  <a:gd name="T17" fmla="*/ 1811 h 2199"/>
                  <a:gd name="T18" fmla="*/ 801 w 1692"/>
                  <a:gd name="T19" fmla="*/ 1767 h 2199"/>
                  <a:gd name="T20" fmla="*/ 758 w 1692"/>
                  <a:gd name="T21" fmla="*/ 1763 h 2199"/>
                  <a:gd name="T22" fmla="*/ 708 w 1692"/>
                  <a:gd name="T23" fmla="*/ 1807 h 2199"/>
                  <a:gd name="T24" fmla="*/ 700 w 1692"/>
                  <a:gd name="T25" fmla="*/ 1819 h 2199"/>
                  <a:gd name="T26" fmla="*/ 696 w 1692"/>
                  <a:gd name="T27" fmla="*/ 1881 h 2199"/>
                  <a:gd name="T28" fmla="*/ 671 w 1692"/>
                  <a:gd name="T29" fmla="*/ 1859 h 2199"/>
                  <a:gd name="T30" fmla="*/ 662 w 1692"/>
                  <a:gd name="T31" fmla="*/ 1757 h 2199"/>
                  <a:gd name="T32" fmla="*/ 720 w 1692"/>
                  <a:gd name="T33" fmla="*/ 1697 h 2199"/>
                  <a:gd name="T34" fmla="*/ 696 w 1692"/>
                  <a:gd name="T35" fmla="*/ 1676 h 2199"/>
                  <a:gd name="T36" fmla="*/ 752 w 1692"/>
                  <a:gd name="T37" fmla="*/ 1632 h 2199"/>
                  <a:gd name="T38" fmla="*/ 722 w 1692"/>
                  <a:gd name="T39" fmla="*/ 1614 h 2199"/>
                  <a:gd name="T40" fmla="*/ 675 w 1692"/>
                  <a:gd name="T41" fmla="*/ 1636 h 2199"/>
                  <a:gd name="T42" fmla="*/ 681 w 1692"/>
                  <a:gd name="T43" fmla="*/ 1682 h 2199"/>
                  <a:gd name="T44" fmla="*/ 662 w 1692"/>
                  <a:gd name="T45" fmla="*/ 1639 h 2199"/>
                  <a:gd name="T46" fmla="*/ 613 w 1692"/>
                  <a:gd name="T47" fmla="*/ 1547 h 2199"/>
                  <a:gd name="T48" fmla="*/ 656 w 1692"/>
                  <a:gd name="T49" fmla="*/ 1475 h 2199"/>
                  <a:gd name="T50" fmla="*/ 658 w 1692"/>
                  <a:gd name="T51" fmla="*/ 1361 h 2199"/>
                  <a:gd name="T52" fmla="*/ 633 w 1692"/>
                  <a:gd name="T53" fmla="*/ 1244 h 2199"/>
                  <a:gd name="T54" fmla="*/ 611 w 1692"/>
                  <a:gd name="T55" fmla="*/ 1128 h 2199"/>
                  <a:gd name="T56" fmla="*/ 563 w 1692"/>
                  <a:gd name="T57" fmla="*/ 1008 h 2199"/>
                  <a:gd name="T58" fmla="*/ 507 w 1692"/>
                  <a:gd name="T59" fmla="*/ 863 h 2199"/>
                  <a:gd name="T60" fmla="*/ 426 w 1692"/>
                  <a:gd name="T61" fmla="*/ 730 h 2199"/>
                  <a:gd name="T62" fmla="*/ 382 w 1692"/>
                  <a:gd name="T63" fmla="*/ 657 h 2199"/>
                  <a:gd name="T64" fmla="*/ 353 w 1692"/>
                  <a:gd name="T65" fmla="*/ 626 h 2199"/>
                  <a:gd name="T66" fmla="*/ 274 w 1692"/>
                  <a:gd name="T67" fmla="*/ 510 h 2199"/>
                  <a:gd name="T68" fmla="*/ 177 w 1692"/>
                  <a:gd name="T69" fmla="*/ 389 h 2199"/>
                  <a:gd name="T70" fmla="*/ 7 w 1692"/>
                  <a:gd name="T71" fmla="*/ 263 h 2199"/>
                  <a:gd name="T72" fmla="*/ 251 w 1692"/>
                  <a:gd name="T73" fmla="*/ 66 h 2199"/>
                  <a:gd name="T74" fmla="*/ 534 w 1692"/>
                  <a:gd name="T75" fmla="*/ 87 h 2199"/>
                  <a:gd name="T76" fmla="*/ 789 w 1692"/>
                  <a:gd name="T77" fmla="*/ 163 h 2199"/>
                  <a:gd name="T78" fmla="*/ 1030 w 1692"/>
                  <a:gd name="T79" fmla="*/ 234 h 2199"/>
                  <a:gd name="T80" fmla="*/ 884 w 1692"/>
                  <a:gd name="T81" fmla="*/ 333 h 2199"/>
                  <a:gd name="T82" fmla="*/ 859 w 1692"/>
                  <a:gd name="T83" fmla="*/ 408 h 2199"/>
                  <a:gd name="T84" fmla="*/ 1019 w 1692"/>
                  <a:gd name="T85" fmla="*/ 419 h 2199"/>
                  <a:gd name="T86" fmla="*/ 1102 w 1692"/>
                  <a:gd name="T87" fmla="*/ 381 h 2199"/>
                  <a:gd name="T88" fmla="*/ 1162 w 1692"/>
                  <a:gd name="T89" fmla="*/ 371 h 2199"/>
                  <a:gd name="T90" fmla="*/ 1254 w 1692"/>
                  <a:gd name="T91" fmla="*/ 487 h 2199"/>
                  <a:gd name="T92" fmla="*/ 1221 w 1692"/>
                  <a:gd name="T93" fmla="*/ 630 h 2199"/>
                  <a:gd name="T94" fmla="*/ 1247 w 1692"/>
                  <a:gd name="T95" fmla="*/ 715 h 2199"/>
                  <a:gd name="T96" fmla="*/ 1110 w 1692"/>
                  <a:gd name="T97" fmla="*/ 778 h 2199"/>
                  <a:gd name="T98" fmla="*/ 1256 w 1692"/>
                  <a:gd name="T99" fmla="*/ 931 h 2199"/>
                  <a:gd name="T100" fmla="*/ 1216 w 1692"/>
                  <a:gd name="T101" fmla="*/ 1004 h 2199"/>
                  <a:gd name="T102" fmla="*/ 1474 w 1692"/>
                  <a:gd name="T103" fmla="*/ 952 h 2199"/>
                  <a:gd name="T104" fmla="*/ 1496 w 1692"/>
                  <a:gd name="T105" fmla="*/ 1076 h 2199"/>
                  <a:gd name="T106" fmla="*/ 1571 w 1692"/>
                  <a:gd name="T107" fmla="*/ 1122 h 2199"/>
                  <a:gd name="T108" fmla="*/ 1513 w 1692"/>
                  <a:gd name="T109" fmla="*/ 1159 h 2199"/>
                  <a:gd name="T110" fmla="*/ 1368 w 1692"/>
                  <a:gd name="T111" fmla="*/ 1275 h 2199"/>
                  <a:gd name="T112" fmla="*/ 1279 w 1692"/>
                  <a:gd name="T113" fmla="*/ 1186 h 2199"/>
                  <a:gd name="T114" fmla="*/ 1183 w 1692"/>
                  <a:gd name="T115" fmla="*/ 1280 h 2199"/>
                  <a:gd name="T116" fmla="*/ 1357 w 1692"/>
                  <a:gd name="T117" fmla="*/ 1388 h 2199"/>
                  <a:gd name="T118" fmla="*/ 1631 w 1692"/>
                  <a:gd name="T119" fmla="*/ 1462 h 2199"/>
                  <a:gd name="T120" fmla="*/ 1509 w 1692"/>
                  <a:gd name="T121" fmla="*/ 1637 h 2199"/>
                  <a:gd name="T122" fmla="*/ 1409 w 1692"/>
                  <a:gd name="T123" fmla="*/ 1809 h 2199"/>
                  <a:gd name="T124" fmla="*/ 1276 w 1692"/>
                  <a:gd name="T125" fmla="*/ 1939 h 219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92"/>
                  <a:gd name="T190" fmla="*/ 0 h 2199"/>
                  <a:gd name="T191" fmla="*/ 1692 w 1692"/>
                  <a:gd name="T192" fmla="*/ 2199 h 219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92" h="2199">
                    <a:moveTo>
                      <a:pt x="1287" y="1970"/>
                    </a:moveTo>
                    <a:lnTo>
                      <a:pt x="1283" y="1970"/>
                    </a:lnTo>
                    <a:lnTo>
                      <a:pt x="1279" y="1970"/>
                    </a:lnTo>
                    <a:lnTo>
                      <a:pt x="1279" y="1973"/>
                    </a:lnTo>
                    <a:lnTo>
                      <a:pt x="1283" y="1973"/>
                    </a:lnTo>
                    <a:lnTo>
                      <a:pt x="1287" y="1973"/>
                    </a:lnTo>
                    <a:lnTo>
                      <a:pt x="1287" y="1977"/>
                    </a:lnTo>
                    <a:lnTo>
                      <a:pt x="1287" y="1979"/>
                    </a:lnTo>
                    <a:lnTo>
                      <a:pt x="1287" y="1983"/>
                    </a:lnTo>
                    <a:lnTo>
                      <a:pt x="1283" y="1983"/>
                    </a:lnTo>
                    <a:lnTo>
                      <a:pt x="1287" y="1985"/>
                    </a:lnTo>
                    <a:lnTo>
                      <a:pt x="1287" y="1989"/>
                    </a:lnTo>
                    <a:lnTo>
                      <a:pt x="1283" y="1993"/>
                    </a:lnTo>
                    <a:lnTo>
                      <a:pt x="1281" y="1993"/>
                    </a:lnTo>
                    <a:lnTo>
                      <a:pt x="1281" y="1995"/>
                    </a:lnTo>
                    <a:lnTo>
                      <a:pt x="1283" y="1995"/>
                    </a:lnTo>
                    <a:lnTo>
                      <a:pt x="1281" y="1998"/>
                    </a:lnTo>
                    <a:lnTo>
                      <a:pt x="1281" y="2000"/>
                    </a:lnTo>
                    <a:lnTo>
                      <a:pt x="1281" y="2004"/>
                    </a:lnTo>
                    <a:lnTo>
                      <a:pt x="1283" y="2008"/>
                    </a:lnTo>
                    <a:lnTo>
                      <a:pt x="1283" y="2010"/>
                    </a:lnTo>
                    <a:lnTo>
                      <a:pt x="1283" y="2020"/>
                    </a:lnTo>
                    <a:lnTo>
                      <a:pt x="1283" y="2024"/>
                    </a:lnTo>
                    <a:lnTo>
                      <a:pt x="1283" y="2025"/>
                    </a:lnTo>
                    <a:lnTo>
                      <a:pt x="1283" y="2029"/>
                    </a:lnTo>
                    <a:lnTo>
                      <a:pt x="1287" y="2031"/>
                    </a:lnTo>
                    <a:lnTo>
                      <a:pt x="1291" y="2035"/>
                    </a:lnTo>
                    <a:lnTo>
                      <a:pt x="1287" y="2035"/>
                    </a:lnTo>
                    <a:lnTo>
                      <a:pt x="1287" y="2039"/>
                    </a:lnTo>
                    <a:lnTo>
                      <a:pt x="1291" y="2039"/>
                    </a:lnTo>
                    <a:lnTo>
                      <a:pt x="1291" y="2045"/>
                    </a:lnTo>
                    <a:lnTo>
                      <a:pt x="1291" y="2047"/>
                    </a:lnTo>
                    <a:lnTo>
                      <a:pt x="1297" y="2047"/>
                    </a:lnTo>
                    <a:lnTo>
                      <a:pt x="1297" y="2039"/>
                    </a:lnTo>
                    <a:lnTo>
                      <a:pt x="1312" y="2037"/>
                    </a:lnTo>
                    <a:lnTo>
                      <a:pt x="1312" y="2053"/>
                    </a:lnTo>
                    <a:lnTo>
                      <a:pt x="1328" y="2056"/>
                    </a:lnTo>
                    <a:lnTo>
                      <a:pt x="1330" y="2072"/>
                    </a:lnTo>
                    <a:lnTo>
                      <a:pt x="1345" y="2072"/>
                    </a:lnTo>
                    <a:lnTo>
                      <a:pt x="1345" y="2099"/>
                    </a:lnTo>
                    <a:lnTo>
                      <a:pt x="1345" y="2107"/>
                    </a:lnTo>
                    <a:lnTo>
                      <a:pt x="1364" y="2105"/>
                    </a:lnTo>
                    <a:lnTo>
                      <a:pt x="1364" y="2108"/>
                    </a:lnTo>
                    <a:lnTo>
                      <a:pt x="1364" y="2114"/>
                    </a:lnTo>
                    <a:lnTo>
                      <a:pt x="1364" y="2120"/>
                    </a:lnTo>
                    <a:lnTo>
                      <a:pt x="1380" y="2120"/>
                    </a:lnTo>
                    <a:lnTo>
                      <a:pt x="1380" y="2130"/>
                    </a:lnTo>
                    <a:lnTo>
                      <a:pt x="1395" y="2130"/>
                    </a:lnTo>
                    <a:lnTo>
                      <a:pt x="1395" y="2149"/>
                    </a:lnTo>
                    <a:lnTo>
                      <a:pt x="1384" y="2149"/>
                    </a:lnTo>
                    <a:lnTo>
                      <a:pt x="1374" y="2149"/>
                    </a:lnTo>
                    <a:lnTo>
                      <a:pt x="1368" y="2151"/>
                    </a:lnTo>
                    <a:lnTo>
                      <a:pt x="1360" y="2151"/>
                    </a:lnTo>
                    <a:lnTo>
                      <a:pt x="1349" y="2153"/>
                    </a:lnTo>
                    <a:lnTo>
                      <a:pt x="1343" y="2153"/>
                    </a:lnTo>
                    <a:lnTo>
                      <a:pt x="1330" y="2155"/>
                    </a:lnTo>
                    <a:lnTo>
                      <a:pt x="1328" y="2155"/>
                    </a:lnTo>
                    <a:lnTo>
                      <a:pt x="1320" y="2155"/>
                    </a:lnTo>
                    <a:lnTo>
                      <a:pt x="1318" y="2155"/>
                    </a:lnTo>
                    <a:lnTo>
                      <a:pt x="1304" y="2157"/>
                    </a:lnTo>
                    <a:lnTo>
                      <a:pt x="1297" y="2159"/>
                    </a:lnTo>
                    <a:lnTo>
                      <a:pt x="1293" y="2159"/>
                    </a:lnTo>
                    <a:lnTo>
                      <a:pt x="1287" y="2159"/>
                    </a:lnTo>
                    <a:lnTo>
                      <a:pt x="1283" y="2159"/>
                    </a:lnTo>
                    <a:lnTo>
                      <a:pt x="1279" y="2159"/>
                    </a:lnTo>
                    <a:lnTo>
                      <a:pt x="1277" y="2159"/>
                    </a:lnTo>
                    <a:lnTo>
                      <a:pt x="1272" y="2161"/>
                    </a:lnTo>
                    <a:lnTo>
                      <a:pt x="1264" y="2163"/>
                    </a:lnTo>
                    <a:lnTo>
                      <a:pt x="1256" y="2163"/>
                    </a:lnTo>
                    <a:lnTo>
                      <a:pt x="1248" y="2163"/>
                    </a:lnTo>
                    <a:lnTo>
                      <a:pt x="1231" y="2166"/>
                    </a:lnTo>
                    <a:lnTo>
                      <a:pt x="1216" y="2166"/>
                    </a:lnTo>
                    <a:lnTo>
                      <a:pt x="1212" y="2166"/>
                    </a:lnTo>
                    <a:lnTo>
                      <a:pt x="1196" y="2170"/>
                    </a:lnTo>
                    <a:lnTo>
                      <a:pt x="1191" y="2170"/>
                    </a:lnTo>
                    <a:lnTo>
                      <a:pt x="1187" y="2170"/>
                    </a:lnTo>
                    <a:lnTo>
                      <a:pt x="1183" y="2170"/>
                    </a:lnTo>
                    <a:lnTo>
                      <a:pt x="1181" y="2170"/>
                    </a:lnTo>
                    <a:lnTo>
                      <a:pt x="1165" y="2174"/>
                    </a:lnTo>
                    <a:lnTo>
                      <a:pt x="1162" y="2174"/>
                    </a:lnTo>
                    <a:lnTo>
                      <a:pt x="1156" y="2174"/>
                    </a:lnTo>
                    <a:lnTo>
                      <a:pt x="1150" y="2174"/>
                    </a:lnTo>
                    <a:lnTo>
                      <a:pt x="1135" y="2178"/>
                    </a:lnTo>
                    <a:lnTo>
                      <a:pt x="1131" y="2178"/>
                    </a:lnTo>
                    <a:lnTo>
                      <a:pt x="1121" y="2178"/>
                    </a:lnTo>
                    <a:lnTo>
                      <a:pt x="1106" y="2178"/>
                    </a:lnTo>
                    <a:lnTo>
                      <a:pt x="1100" y="2178"/>
                    </a:lnTo>
                    <a:lnTo>
                      <a:pt x="1100" y="2182"/>
                    </a:lnTo>
                    <a:lnTo>
                      <a:pt x="1096" y="2182"/>
                    </a:lnTo>
                    <a:lnTo>
                      <a:pt x="1094" y="2182"/>
                    </a:lnTo>
                    <a:lnTo>
                      <a:pt x="1090" y="2182"/>
                    </a:lnTo>
                    <a:lnTo>
                      <a:pt x="1084" y="2182"/>
                    </a:lnTo>
                    <a:lnTo>
                      <a:pt x="1081" y="2182"/>
                    </a:lnTo>
                    <a:lnTo>
                      <a:pt x="1055" y="2186"/>
                    </a:lnTo>
                    <a:lnTo>
                      <a:pt x="1036" y="2186"/>
                    </a:lnTo>
                    <a:lnTo>
                      <a:pt x="1028" y="2190"/>
                    </a:lnTo>
                    <a:lnTo>
                      <a:pt x="1025" y="2190"/>
                    </a:lnTo>
                    <a:lnTo>
                      <a:pt x="1015" y="2190"/>
                    </a:lnTo>
                    <a:lnTo>
                      <a:pt x="1011" y="2190"/>
                    </a:lnTo>
                    <a:lnTo>
                      <a:pt x="994" y="2192"/>
                    </a:lnTo>
                    <a:lnTo>
                      <a:pt x="990" y="2193"/>
                    </a:lnTo>
                    <a:lnTo>
                      <a:pt x="988" y="2193"/>
                    </a:lnTo>
                    <a:lnTo>
                      <a:pt x="974" y="2193"/>
                    </a:lnTo>
                    <a:lnTo>
                      <a:pt x="971" y="2193"/>
                    </a:lnTo>
                    <a:lnTo>
                      <a:pt x="969" y="2193"/>
                    </a:lnTo>
                    <a:lnTo>
                      <a:pt x="965" y="2195"/>
                    </a:lnTo>
                    <a:lnTo>
                      <a:pt x="963" y="2195"/>
                    </a:lnTo>
                    <a:lnTo>
                      <a:pt x="959" y="2195"/>
                    </a:lnTo>
                    <a:lnTo>
                      <a:pt x="953" y="2195"/>
                    </a:lnTo>
                    <a:lnTo>
                      <a:pt x="949" y="2195"/>
                    </a:lnTo>
                    <a:lnTo>
                      <a:pt x="947" y="2197"/>
                    </a:lnTo>
                    <a:lnTo>
                      <a:pt x="932" y="2199"/>
                    </a:lnTo>
                    <a:lnTo>
                      <a:pt x="928" y="2199"/>
                    </a:lnTo>
                    <a:lnTo>
                      <a:pt x="926" y="2147"/>
                    </a:lnTo>
                    <a:lnTo>
                      <a:pt x="943" y="2147"/>
                    </a:lnTo>
                    <a:lnTo>
                      <a:pt x="961" y="2147"/>
                    </a:lnTo>
                    <a:lnTo>
                      <a:pt x="961" y="2139"/>
                    </a:lnTo>
                    <a:lnTo>
                      <a:pt x="961" y="2128"/>
                    </a:lnTo>
                    <a:lnTo>
                      <a:pt x="961" y="2124"/>
                    </a:lnTo>
                    <a:lnTo>
                      <a:pt x="965" y="2124"/>
                    </a:lnTo>
                    <a:lnTo>
                      <a:pt x="965" y="2122"/>
                    </a:lnTo>
                    <a:lnTo>
                      <a:pt x="961" y="2122"/>
                    </a:lnTo>
                    <a:lnTo>
                      <a:pt x="961" y="2118"/>
                    </a:lnTo>
                    <a:lnTo>
                      <a:pt x="961" y="2116"/>
                    </a:lnTo>
                    <a:lnTo>
                      <a:pt x="961" y="2112"/>
                    </a:lnTo>
                    <a:lnTo>
                      <a:pt x="961" y="2108"/>
                    </a:lnTo>
                    <a:lnTo>
                      <a:pt x="961" y="2103"/>
                    </a:lnTo>
                    <a:lnTo>
                      <a:pt x="957" y="2103"/>
                    </a:lnTo>
                    <a:lnTo>
                      <a:pt x="957" y="2097"/>
                    </a:lnTo>
                    <a:lnTo>
                      <a:pt x="957" y="2093"/>
                    </a:lnTo>
                    <a:lnTo>
                      <a:pt x="957" y="2091"/>
                    </a:lnTo>
                    <a:lnTo>
                      <a:pt x="957" y="2087"/>
                    </a:lnTo>
                    <a:lnTo>
                      <a:pt x="953" y="2087"/>
                    </a:lnTo>
                    <a:lnTo>
                      <a:pt x="953" y="2085"/>
                    </a:lnTo>
                    <a:lnTo>
                      <a:pt x="953" y="2081"/>
                    </a:lnTo>
                    <a:lnTo>
                      <a:pt x="953" y="2078"/>
                    </a:lnTo>
                    <a:lnTo>
                      <a:pt x="951" y="2078"/>
                    </a:lnTo>
                    <a:lnTo>
                      <a:pt x="947" y="2078"/>
                    </a:lnTo>
                    <a:lnTo>
                      <a:pt x="947" y="2076"/>
                    </a:lnTo>
                    <a:lnTo>
                      <a:pt x="942" y="2076"/>
                    </a:lnTo>
                    <a:lnTo>
                      <a:pt x="938" y="2076"/>
                    </a:lnTo>
                    <a:lnTo>
                      <a:pt x="936" y="2072"/>
                    </a:lnTo>
                    <a:lnTo>
                      <a:pt x="932" y="2070"/>
                    </a:lnTo>
                    <a:lnTo>
                      <a:pt x="928" y="2070"/>
                    </a:lnTo>
                    <a:lnTo>
                      <a:pt x="936" y="2064"/>
                    </a:lnTo>
                    <a:lnTo>
                      <a:pt x="934" y="2054"/>
                    </a:lnTo>
                    <a:lnTo>
                      <a:pt x="934" y="2051"/>
                    </a:lnTo>
                    <a:lnTo>
                      <a:pt x="942" y="2047"/>
                    </a:lnTo>
                    <a:lnTo>
                      <a:pt x="947" y="2045"/>
                    </a:lnTo>
                    <a:lnTo>
                      <a:pt x="953" y="2037"/>
                    </a:lnTo>
                    <a:lnTo>
                      <a:pt x="957" y="2035"/>
                    </a:lnTo>
                    <a:lnTo>
                      <a:pt x="957" y="2031"/>
                    </a:lnTo>
                    <a:lnTo>
                      <a:pt x="959" y="2029"/>
                    </a:lnTo>
                    <a:lnTo>
                      <a:pt x="963" y="2022"/>
                    </a:lnTo>
                    <a:lnTo>
                      <a:pt x="965" y="2022"/>
                    </a:lnTo>
                    <a:lnTo>
                      <a:pt x="969" y="2022"/>
                    </a:lnTo>
                    <a:lnTo>
                      <a:pt x="969" y="2020"/>
                    </a:lnTo>
                    <a:lnTo>
                      <a:pt x="965" y="2016"/>
                    </a:lnTo>
                    <a:lnTo>
                      <a:pt x="969" y="2012"/>
                    </a:lnTo>
                    <a:lnTo>
                      <a:pt x="969" y="2010"/>
                    </a:lnTo>
                    <a:lnTo>
                      <a:pt x="969" y="2006"/>
                    </a:lnTo>
                    <a:lnTo>
                      <a:pt x="969" y="2004"/>
                    </a:lnTo>
                    <a:lnTo>
                      <a:pt x="959" y="2006"/>
                    </a:lnTo>
                    <a:lnTo>
                      <a:pt x="959" y="2010"/>
                    </a:lnTo>
                    <a:lnTo>
                      <a:pt x="955" y="2010"/>
                    </a:lnTo>
                    <a:lnTo>
                      <a:pt x="955" y="2006"/>
                    </a:lnTo>
                    <a:lnTo>
                      <a:pt x="955" y="2004"/>
                    </a:lnTo>
                    <a:lnTo>
                      <a:pt x="955" y="2000"/>
                    </a:lnTo>
                    <a:lnTo>
                      <a:pt x="959" y="2000"/>
                    </a:lnTo>
                    <a:lnTo>
                      <a:pt x="959" y="2004"/>
                    </a:lnTo>
                    <a:lnTo>
                      <a:pt x="955" y="2004"/>
                    </a:lnTo>
                    <a:lnTo>
                      <a:pt x="959" y="2004"/>
                    </a:lnTo>
                    <a:lnTo>
                      <a:pt x="959" y="2006"/>
                    </a:lnTo>
                    <a:lnTo>
                      <a:pt x="963" y="2004"/>
                    </a:lnTo>
                    <a:lnTo>
                      <a:pt x="961" y="1998"/>
                    </a:lnTo>
                    <a:lnTo>
                      <a:pt x="961" y="1995"/>
                    </a:lnTo>
                    <a:lnTo>
                      <a:pt x="959" y="1991"/>
                    </a:lnTo>
                    <a:lnTo>
                      <a:pt x="953" y="1995"/>
                    </a:lnTo>
                    <a:lnTo>
                      <a:pt x="953" y="1991"/>
                    </a:lnTo>
                    <a:lnTo>
                      <a:pt x="949" y="1989"/>
                    </a:lnTo>
                    <a:lnTo>
                      <a:pt x="945" y="1985"/>
                    </a:lnTo>
                    <a:lnTo>
                      <a:pt x="945" y="1983"/>
                    </a:lnTo>
                    <a:lnTo>
                      <a:pt x="949" y="1983"/>
                    </a:lnTo>
                    <a:lnTo>
                      <a:pt x="949" y="1979"/>
                    </a:lnTo>
                    <a:lnTo>
                      <a:pt x="951" y="1979"/>
                    </a:lnTo>
                    <a:lnTo>
                      <a:pt x="951" y="1975"/>
                    </a:lnTo>
                    <a:lnTo>
                      <a:pt x="949" y="1975"/>
                    </a:lnTo>
                    <a:lnTo>
                      <a:pt x="949" y="1973"/>
                    </a:lnTo>
                    <a:lnTo>
                      <a:pt x="949" y="1970"/>
                    </a:lnTo>
                    <a:lnTo>
                      <a:pt x="945" y="1970"/>
                    </a:lnTo>
                    <a:lnTo>
                      <a:pt x="943" y="1970"/>
                    </a:lnTo>
                    <a:lnTo>
                      <a:pt x="942" y="1968"/>
                    </a:lnTo>
                    <a:lnTo>
                      <a:pt x="936" y="1968"/>
                    </a:lnTo>
                    <a:lnTo>
                      <a:pt x="936" y="1964"/>
                    </a:lnTo>
                    <a:lnTo>
                      <a:pt x="934" y="1964"/>
                    </a:lnTo>
                    <a:lnTo>
                      <a:pt x="936" y="1964"/>
                    </a:lnTo>
                    <a:lnTo>
                      <a:pt x="934" y="1964"/>
                    </a:lnTo>
                    <a:lnTo>
                      <a:pt x="934" y="1960"/>
                    </a:lnTo>
                    <a:lnTo>
                      <a:pt x="934" y="1958"/>
                    </a:lnTo>
                    <a:lnTo>
                      <a:pt x="934" y="1954"/>
                    </a:lnTo>
                    <a:lnTo>
                      <a:pt x="936" y="1954"/>
                    </a:lnTo>
                    <a:lnTo>
                      <a:pt x="942" y="1954"/>
                    </a:lnTo>
                    <a:lnTo>
                      <a:pt x="945" y="1954"/>
                    </a:lnTo>
                    <a:lnTo>
                      <a:pt x="945" y="1952"/>
                    </a:lnTo>
                    <a:lnTo>
                      <a:pt x="949" y="1952"/>
                    </a:lnTo>
                    <a:lnTo>
                      <a:pt x="951" y="1950"/>
                    </a:lnTo>
                    <a:lnTo>
                      <a:pt x="951" y="1948"/>
                    </a:lnTo>
                    <a:lnTo>
                      <a:pt x="955" y="1948"/>
                    </a:lnTo>
                    <a:lnTo>
                      <a:pt x="955" y="1944"/>
                    </a:lnTo>
                    <a:lnTo>
                      <a:pt x="951" y="1944"/>
                    </a:lnTo>
                    <a:lnTo>
                      <a:pt x="951" y="1948"/>
                    </a:lnTo>
                    <a:lnTo>
                      <a:pt x="949" y="1948"/>
                    </a:lnTo>
                    <a:lnTo>
                      <a:pt x="951" y="1948"/>
                    </a:lnTo>
                    <a:lnTo>
                      <a:pt x="951" y="1950"/>
                    </a:lnTo>
                    <a:lnTo>
                      <a:pt x="949" y="1952"/>
                    </a:lnTo>
                    <a:lnTo>
                      <a:pt x="945" y="1952"/>
                    </a:lnTo>
                    <a:lnTo>
                      <a:pt x="942" y="1954"/>
                    </a:lnTo>
                    <a:lnTo>
                      <a:pt x="936" y="1954"/>
                    </a:lnTo>
                    <a:lnTo>
                      <a:pt x="934" y="1954"/>
                    </a:lnTo>
                    <a:lnTo>
                      <a:pt x="932" y="1952"/>
                    </a:lnTo>
                    <a:lnTo>
                      <a:pt x="934" y="1954"/>
                    </a:lnTo>
                    <a:lnTo>
                      <a:pt x="930" y="1954"/>
                    </a:lnTo>
                    <a:lnTo>
                      <a:pt x="930" y="1952"/>
                    </a:lnTo>
                    <a:lnTo>
                      <a:pt x="930" y="1948"/>
                    </a:lnTo>
                    <a:lnTo>
                      <a:pt x="930" y="1944"/>
                    </a:lnTo>
                    <a:lnTo>
                      <a:pt x="932" y="1944"/>
                    </a:lnTo>
                    <a:lnTo>
                      <a:pt x="936" y="1944"/>
                    </a:lnTo>
                    <a:lnTo>
                      <a:pt x="940" y="1944"/>
                    </a:lnTo>
                    <a:lnTo>
                      <a:pt x="940" y="1942"/>
                    </a:lnTo>
                    <a:lnTo>
                      <a:pt x="945" y="1942"/>
                    </a:lnTo>
                    <a:lnTo>
                      <a:pt x="945" y="1939"/>
                    </a:lnTo>
                    <a:lnTo>
                      <a:pt x="942" y="1942"/>
                    </a:lnTo>
                    <a:lnTo>
                      <a:pt x="940" y="1942"/>
                    </a:lnTo>
                    <a:lnTo>
                      <a:pt x="936" y="1944"/>
                    </a:lnTo>
                    <a:lnTo>
                      <a:pt x="932" y="1944"/>
                    </a:lnTo>
                    <a:lnTo>
                      <a:pt x="936" y="1944"/>
                    </a:lnTo>
                    <a:lnTo>
                      <a:pt x="932" y="1944"/>
                    </a:lnTo>
                    <a:lnTo>
                      <a:pt x="936" y="1942"/>
                    </a:lnTo>
                    <a:lnTo>
                      <a:pt x="940" y="1942"/>
                    </a:lnTo>
                    <a:lnTo>
                      <a:pt x="942" y="1942"/>
                    </a:lnTo>
                    <a:lnTo>
                      <a:pt x="942" y="1939"/>
                    </a:lnTo>
                    <a:lnTo>
                      <a:pt x="945" y="1939"/>
                    </a:lnTo>
                    <a:lnTo>
                      <a:pt x="940" y="1939"/>
                    </a:lnTo>
                    <a:lnTo>
                      <a:pt x="936" y="1939"/>
                    </a:lnTo>
                    <a:lnTo>
                      <a:pt x="932" y="1942"/>
                    </a:lnTo>
                    <a:lnTo>
                      <a:pt x="930" y="1942"/>
                    </a:lnTo>
                    <a:lnTo>
                      <a:pt x="926" y="1942"/>
                    </a:lnTo>
                    <a:lnTo>
                      <a:pt x="924" y="1942"/>
                    </a:lnTo>
                    <a:lnTo>
                      <a:pt x="922" y="1929"/>
                    </a:lnTo>
                    <a:lnTo>
                      <a:pt x="920" y="1931"/>
                    </a:lnTo>
                    <a:lnTo>
                      <a:pt x="920" y="1923"/>
                    </a:lnTo>
                    <a:lnTo>
                      <a:pt x="922" y="1923"/>
                    </a:lnTo>
                    <a:lnTo>
                      <a:pt x="930" y="1921"/>
                    </a:lnTo>
                    <a:lnTo>
                      <a:pt x="926" y="1921"/>
                    </a:lnTo>
                    <a:lnTo>
                      <a:pt x="926" y="1914"/>
                    </a:lnTo>
                    <a:lnTo>
                      <a:pt x="926" y="1906"/>
                    </a:lnTo>
                    <a:lnTo>
                      <a:pt x="926" y="1902"/>
                    </a:lnTo>
                    <a:lnTo>
                      <a:pt x="926" y="1898"/>
                    </a:lnTo>
                    <a:lnTo>
                      <a:pt x="926" y="1896"/>
                    </a:lnTo>
                    <a:lnTo>
                      <a:pt x="920" y="1896"/>
                    </a:lnTo>
                    <a:lnTo>
                      <a:pt x="916" y="1892"/>
                    </a:lnTo>
                    <a:lnTo>
                      <a:pt x="922" y="1892"/>
                    </a:lnTo>
                    <a:lnTo>
                      <a:pt x="932" y="1886"/>
                    </a:lnTo>
                    <a:lnTo>
                      <a:pt x="932" y="1883"/>
                    </a:lnTo>
                    <a:lnTo>
                      <a:pt x="928" y="1886"/>
                    </a:lnTo>
                    <a:lnTo>
                      <a:pt x="926" y="1886"/>
                    </a:lnTo>
                    <a:lnTo>
                      <a:pt x="922" y="1883"/>
                    </a:lnTo>
                    <a:lnTo>
                      <a:pt x="916" y="1890"/>
                    </a:lnTo>
                    <a:lnTo>
                      <a:pt x="913" y="1890"/>
                    </a:lnTo>
                    <a:lnTo>
                      <a:pt x="922" y="1883"/>
                    </a:lnTo>
                    <a:lnTo>
                      <a:pt x="918" y="1877"/>
                    </a:lnTo>
                    <a:lnTo>
                      <a:pt x="916" y="1877"/>
                    </a:lnTo>
                    <a:lnTo>
                      <a:pt x="913" y="1881"/>
                    </a:lnTo>
                    <a:lnTo>
                      <a:pt x="911" y="1881"/>
                    </a:lnTo>
                    <a:lnTo>
                      <a:pt x="916" y="1877"/>
                    </a:lnTo>
                    <a:lnTo>
                      <a:pt x="913" y="1875"/>
                    </a:lnTo>
                    <a:lnTo>
                      <a:pt x="909" y="1877"/>
                    </a:lnTo>
                    <a:lnTo>
                      <a:pt x="916" y="1871"/>
                    </a:lnTo>
                    <a:lnTo>
                      <a:pt x="913" y="1867"/>
                    </a:lnTo>
                    <a:lnTo>
                      <a:pt x="907" y="1875"/>
                    </a:lnTo>
                    <a:lnTo>
                      <a:pt x="907" y="1871"/>
                    </a:lnTo>
                    <a:lnTo>
                      <a:pt x="913" y="1867"/>
                    </a:lnTo>
                    <a:lnTo>
                      <a:pt x="909" y="1865"/>
                    </a:lnTo>
                    <a:lnTo>
                      <a:pt x="903" y="1869"/>
                    </a:lnTo>
                    <a:lnTo>
                      <a:pt x="909" y="1865"/>
                    </a:lnTo>
                    <a:lnTo>
                      <a:pt x="909" y="1861"/>
                    </a:lnTo>
                    <a:lnTo>
                      <a:pt x="907" y="1861"/>
                    </a:lnTo>
                    <a:lnTo>
                      <a:pt x="901" y="1865"/>
                    </a:lnTo>
                    <a:lnTo>
                      <a:pt x="903" y="1861"/>
                    </a:lnTo>
                    <a:lnTo>
                      <a:pt x="899" y="1859"/>
                    </a:lnTo>
                    <a:lnTo>
                      <a:pt x="893" y="1861"/>
                    </a:lnTo>
                    <a:lnTo>
                      <a:pt x="899" y="1859"/>
                    </a:lnTo>
                    <a:lnTo>
                      <a:pt x="897" y="1856"/>
                    </a:lnTo>
                    <a:lnTo>
                      <a:pt x="899" y="1854"/>
                    </a:lnTo>
                    <a:lnTo>
                      <a:pt x="907" y="1852"/>
                    </a:lnTo>
                    <a:lnTo>
                      <a:pt x="899" y="1854"/>
                    </a:lnTo>
                    <a:lnTo>
                      <a:pt x="897" y="1854"/>
                    </a:lnTo>
                    <a:lnTo>
                      <a:pt x="893" y="1859"/>
                    </a:lnTo>
                    <a:lnTo>
                      <a:pt x="897" y="1854"/>
                    </a:lnTo>
                    <a:lnTo>
                      <a:pt x="893" y="1854"/>
                    </a:lnTo>
                    <a:lnTo>
                      <a:pt x="891" y="1859"/>
                    </a:lnTo>
                    <a:lnTo>
                      <a:pt x="891" y="1856"/>
                    </a:lnTo>
                    <a:lnTo>
                      <a:pt x="888" y="1856"/>
                    </a:lnTo>
                    <a:lnTo>
                      <a:pt x="891" y="1854"/>
                    </a:lnTo>
                    <a:lnTo>
                      <a:pt x="891" y="1850"/>
                    </a:lnTo>
                    <a:lnTo>
                      <a:pt x="888" y="1854"/>
                    </a:lnTo>
                    <a:lnTo>
                      <a:pt x="888" y="1850"/>
                    </a:lnTo>
                    <a:lnTo>
                      <a:pt x="888" y="1846"/>
                    </a:lnTo>
                    <a:lnTo>
                      <a:pt x="884" y="1846"/>
                    </a:lnTo>
                    <a:lnTo>
                      <a:pt x="882" y="1850"/>
                    </a:lnTo>
                    <a:lnTo>
                      <a:pt x="882" y="1846"/>
                    </a:lnTo>
                    <a:lnTo>
                      <a:pt x="878" y="1848"/>
                    </a:lnTo>
                    <a:lnTo>
                      <a:pt x="878" y="1844"/>
                    </a:lnTo>
                    <a:lnTo>
                      <a:pt x="874" y="1844"/>
                    </a:lnTo>
                    <a:lnTo>
                      <a:pt x="874" y="1840"/>
                    </a:lnTo>
                    <a:lnTo>
                      <a:pt x="868" y="1840"/>
                    </a:lnTo>
                    <a:lnTo>
                      <a:pt x="868" y="1838"/>
                    </a:lnTo>
                    <a:lnTo>
                      <a:pt x="864" y="1838"/>
                    </a:lnTo>
                    <a:lnTo>
                      <a:pt x="864" y="1834"/>
                    </a:lnTo>
                    <a:lnTo>
                      <a:pt x="862" y="1834"/>
                    </a:lnTo>
                    <a:lnTo>
                      <a:pt x="862" y="1832"/>
                    </a:lnTo>
                    <a:lnTo>
                      <a:pt x="857" y="1834"/>
                    </a:lnTo>
                    <a:lnTo>
                      <a:pt x="853" y="1832"/>
                    </a:lnTo>
                    <a:lnTo>
                      <a:pt x="849" y="1829"/>
                    </a:lnTo>
                    <a:lnTo>
                      <a:pt x="843" y="1827"/>
                    </a:lnTo>
                    <a:lnTo>
                      <a:pt x="847" y="1823"/>
                    </a:lnTo>
                    <a:lnTo>
                      <a:pt x="849" y="1823"/>
                    </a:lnTo>
                    <a:lnTo>
                      <a:pt x="849" y="1819"/>
                    </a:lnTo>
                    <a:lnTo>
                      <a:pt x="847" y="1819"/>
                    </a:lnTo>
                    <a:lnTo>
                      <a:pt x="847" y="1817"/>
                    </a:lnTo>
                    <a:lnTo>
                      <a:pt x="843" y="1817"/>
                    </a:lnTo>
                    <a:lnTo>
                      <a:pt x="839" y="1817"/>
                    </a:lnTo>
                    <a:lnTo>
                      <a:pt x="843" y="1817"/>
                    </a:lnTo>
                    <a:lnTo>
                      <a:pt x="839" y="1819"/>
                    </a:lnTo>
                    <a:lnTo>
                      <a:pt x="833" y="1817"/>
                    </a:lnTo>
                    <a:lnTo>
                      <a:pt x="833" y="1813"/>
                    </a:lnTo>
                    <a:lnTo>
                      <a:pt x="837" y="1813"/>
                    </a:lnTo>
                    <a:lnTo>
                      <a:pt x="837" y="1817"/>
                    </a:lnTo>
                    <a:lnTo>
                      <a:pt x="839" y="1813"/>
                    </a:lnTo>
                    <a:lnTo>
                      <a:pt x="833" y="1807"/>
                    </a:lnTo>
                    <a:lnTo>
                      <a:pt x="830" y="1807"/>
                    </a:lnTo>
                    <a:lnTo>
                      <a:pt x="830" y="1811"/>
                    </a:lnTo>
                    <a:lnTo>
                      <a:pt x="833" y="1813"/>
                    </a:lnTo>
                    <a:lnTo>
                      <a:pt x="830" y="1813"/>
                    </a:lnTo>
                    <a:lnTo>
                      <a:pt x="828" y="1811"/>
                    </a:lnTo>
                    <a:lnTo>
                      <a:pt x="828" y="1807"/>
                    </a:lnTo>
                    <a:lnTo>
                      <a:pt x="824" y="1807"/>
                    </a:lnTo>
                    <a:lnTo>
                      <a:pt x="824" y="1803"/>
                    </a:lnTo>
                    <a:lnTo>
                      <a:pt x="820" y="1798"/>
                    </a:lnTo>
                    <a:lnTo>
                      <a:pt x="818" y="1802"/>
                    </a:lnTo>
                    <a:lnTo>
                      <a:pt x="814" y="1802"/>
                    </a:lnTo>
                    <a:lnTo>
                      <a:pt x="818" y="1802"/>
                    </a:lnTo>
                    <a:lnTo>
                      <a:pt x="814" y="1798"/>
                    </a:lnTo>
                    <a:lnTo>
                      <a:pt x="818" y="1796"/>
                    </a:lnTo>
                    <a:lnTo>
                      <a:pt x="818" y="1798"/>
                    </a:lnTo>
                    <a:lnTo>
                      <a:pt x="820" y="1798"/>
                    </a:lnTo>
                    <a:lnTo>
                      <a:pt x="820" y="1796"/>
                    </a:lnTo>
                    <a:lnTo>
                      <a:pt x="818" y="1796"/>
                    </a:lnTo>
                    <a:lnTo>
                      <a:pt x="814" y="1796"/>
                    </a:lnTo>
                    <a:lnTo>
                      <a:pt x="814" y="1792"/>
                    </a:lnTo>
                    <a:lnTo>
                      <a:pt x="820" y="1792"/>
                    </a:lnTo>
                    <a:lnTo>
                      <a:pt x="814" y="1792"/>
                    </a:lnTo>
                    <a:lnTo>
                      <a:pt x="814" y="1790"/>
                    </a:lnTo>
                    <a:lnTo>
                      <a:pt x="820" y="1788"/>
                    </a:lnTo>
                    <a:lnTo>
                      <a:pt x="818" y="1790"/>
                    </a:lnTo>
                    <a:lnTo>
                      <a:pt x="814" y="1790"/>
                    </a:lnTo>
                    <a:lnTo>
                      <a:pt x="814" y="1786"/>
                    </a:lnTo>
                    <a:lnTo>
                      <a:pt x="818" y="1786"/>
                    </a:lnTo>
                    <a:lnTo>
                      <a:pt x="820" y="1786"/>
                    </a:lnTo>
                    <a:lnTo>
                      <a:pt x="820" y="1782"/>
                    </a:lnTo>
                    <a:lnTo>
                      <a:pt x="820" y="1780"/>
                    </a:lnTo>
                    <a:lnTo>
                      <a:pt x="820" y="1773"/>
                    </a:lnTo>
                    <a:lnTo>
                      <a:pt x="820" y="1771"/>
                    </a:lnTo>
                    <a:lnTo>
                      <a:pt x="820" y="1767"/>
                    </a:lnTo>
                    <a:lnTo>
                      <a:pt x="818" y="1767"/>
                    </a:lnTo>
                    <a:lnTo>
                      <a:pt x="814" y="1765"/>
                    </a:lnTo>
                    <a:lnTo>
                      <a:pt x="810" y="1765"/>
                    </a:lnTo>
                    <a:lnTo>
                      <a:pt x="808" y="1765"/>
                    </a:lnTo>
                    <a:lnTo>
                      <a:pt x="808" y="1767"/>
                    </a:lnTo>
                    <a:lnTo>
                      <a:pt x="801" y="1767"/>
                    </a:lnTo>
                    <a:lnTo>
                      <a:pt x="799" y="1765"/>
                    </a:lnTo>
                    <a:lnTo>
                      <a:pt x="799" y="1761"/>
                    </a:lnTo>
                    <a:lnTo>
                      <a:pt x="795" y="1761"/>
                    </a:lnTo>
                    <a:lnTo>
                      <a:pt x="795" y="1765"/>
                    </a:lnTo>
                    <a:lnTo>
                      <a:pt x="793" y="1765"/>
                    </a:lnTo>
                    <a:lnTo>
                      <a:pt x="779" y="1765"/>
                    </a:lnTo>
                    <a:lnTo>
                      <a:pt x="776" y="1765"/>
                    </a:lnTo>
                    <a:lnTo>
                      <a:pt x="777" y="1769"/>
                    </a:lnTo>
                    <a:lnTo>
                      <a:pt x="779" y="1769"/>
                    </a:lnTo>
                    <a:lnTo>
                      <a:pt x="783" y="1769"/>
                    </a:lnTo>
                    <a:lnTo>
                      <a:pt x="785" y="1769"/>
                    </a:lnTo>
                    <a:lnTo>
                      <a:pt x="785" y="1771"/>
                    </a:lnTo>
                    <a:lnTo>
                      <a:pt x="789" y="1771"/>
                    </a:lnTo>
                    <a:lnTo>
                      <a:pt x="793" y="1771"/>
                    </a:lnTo>
                    <a:lnTo>
                      <a:pt x="793" y="1775"/>
                    </a:lnTo>
                    <a:lnTo>
                      <a:pt x="789" y="1771"/>
                    </a:lnTo>
                    <a:lnTo>
                      <a:pt x="785" y="1771"/>
                    </a:lnTo>
                    <a:lnTo>
                      <a:pt x="777" y="1771"/>
                    </a:lnTo>
                    <a:lnTo>
                      <a:pt x="774" y="1771"/>
                    </a:lnTo>
                    <a:lnTo>
                      <a:pt x="770" y="1771"/>
                    </a:lnTo>
                    <a:lnTo>
                      <a:pt x="768" y="1771"/>
                    </a:lnTo>
                    <a:lnTo>
                      <a:pt x="764" y="1771"/>
                    </a:lnTo>
                    <a:lnTo>
                      <a:pt x="760" y="1771"/>
                    </a:lnTo>
                    <a:lnTo>
                      <a:pt x="758" y="1771"/>
                    </a:lnTo>
                    <a:lnTo>
                      <a:pt x="749" y="1771"/>
                    </a:lnTo>
                    <a:lnTo>
                      <a:pt x="745" y="1773"/>
                    </a:lnTo>
                    <a:lnTo>
                      <a:pt x="743" y="1773"/>
                    </a:lnTo>
                    <a:lnTo>
                      <a:pt x="749" y="1771"/>
                    </a:lnTo>
                    <a:lnTo>
                      <a:pt x="754" y="1769"/>
                    </a:lnTo>
                    <a:lnTo>
                      <a:pt x="760" y="1769"/>
                    </a:lnTo>
                    <a:lnTo>
                      <a:pt x="764" y="1769"/>
                    </a:lnTo>
                    <a:lnTo>
                      <a:pt x="768" y="1769"/>
                    </a:lnTo>
                    <a:lnTo>
                      <a:pt x="770" y="1769"/>
                    </a:lnTo>
                    <a:lnTo>
                      <a:pt x="770" y="1765"/>
                    </a:lnTo>
                    <a:lnTo>
                      <a:pt x="770" y="1761"/>
                    </a:lnTo>
                    <a:lnTo>
                      <a:pt x="768" y="1763"/>
                    </a:lnTo>
                    <a:lnTo>
                      <a:pt x="760" y="1763"/>
                    </a:lnTo>
                    <a:lnTo>
                      <a:pt x="758" y="1763"/>
                    </a:lnTo>
                    <a:lnTo>
                      <a:pt x="752" y="1763"/>
                    </a:lnTo>
                    <a:lnTo>
                      <a:pt x="745" y="1763"/>
                    </a:lnTo>
                    <a:lnTo>
                      <a:pt x="743" y="1763"/>
                    </a:lnTo>
                    <a:lnTo>
                      <a:pt x="739" y="1763"/>
                    </a:lnTo>
                    <a:lnTo>
                      <a:pt x="739" y="1765"/>
                    </a:lnTo>
                    <a:lnTo>
                      <a:pt x="739" y="1769"/>
                    </a:lnTo>
                    <a:lnTo>
                      <a:pt x="735" y="1769"/>
                    </a:lnTo>
                    <a:lnTo>
                      <a:pt x="737" y="1773"/>
                    </a:lnTo>
                    <a:lnTo>
                      <a:pt x="737" y="1775"/>
                    </a:lnTo>
                    <a:lnTo>
                      <a:pt x="737" y="1778"/>
                    </a:lnTo>
                    <a:lnTo>
                      <a:pt x="733" y="1778"/>
                    </a:lnTo>
                    <a:lnTo>
                      <a:pt x="729" y="1778"/>
                    </a:lnTo>
                    <a:lnTo>
                      <a:pt x="729" y="1775"/>
                    </a:lnTo>
                    <a:lnTo>
                      <a:pt x="727" y="1773"/>
                    </a:lnTo>
                    <a:lnTo>
                      <a:pt x="723" y="1773"/>
                    </a:lnTo>
                    <a:lnTo>
                      <a:pt x="720" y="1773"/>
                    </a:lnTo>
                    <a:lnTo>
                      <a:pt x="718" y="1773"/>
                    </a:lnTo>
                    <a:lnTo>
                      <a:pt x="714" y="1775"/>
                    </a:lnTo>
                    <a:lnTo>
                      <a:pt x="714" y="1778"/>
                    </a:lnTo>
                    <a:lnTo>
                      <a:pt x="718" y="1782"/>
                    </a:lnTo>
                    <a:lnTo>
                      <a:pt x="722" y="1782"/>
                    </a:lnTo>
                    <a:lnTo>
                      <a:pt x="722" y="1784"/>
                    </a:lnTo>
                    <a:lnTo>
                      <a:pt x="723" y="1784"/>
                    </a:lnTo>
                    <a:lnTo>
                      <a:pt x="727" y="1788"/>
                    </a:lnTo>
                    <a:lnTo>
                      <a:pt x="727" y="1784"/>
                    </a:lnTo>
                    <a:lnTo>
                      <a:pt x="729" y="1784"/>
                    </a:lnTo>
                    <a:lnTo>
                      <a:pt x="729" y="1788"/>
                    </a:lnTo>
                    <a:lnTo>
                      <a:pt x="727" y="1790"/>
                    </a:lnTo>
                    <a:lnTo>
                      <a:pt x="723" y="1790"/>
                    </a:lnTo>
                    <a:lnTo>
                      <a:pt x="727" y="1790"/>
                    </a:lnTo>
                    <a:lnTo>
                      <a:pt x="723" y="1790"/>
                    </a:lnTo>
                    <a:lnTo>
                      <a:pt x="723" y="1794"/>
                    </a:lnTo>
                    <a:lnTo>
                      <a:pt x="722" y="1794"/>
                    </a:lnTo>
                    <a:lnTo>
                      <a:pt x="722" y="1798"/>
                    </a:lnTo>
                    <a:lnTo>
                      <a:pt x="718" y="1798"/>
                    </a:lnTo>
                    <a:lnTo>
                      <a:pt x="712" y="1803"/>
                    </a:lnTo>
                    <a:lnTo>
                      <a:pt x="712" y="1805"/>
                    </a:lnTo>
                    <a:lnTo>
                      <a:pt x="708" y="1807"/>
                    </a:lnTo>
                    <a:lnTo>
                      <a:pt x="708" y="1809"/>
                    </a:lnTo>
                    <a:lnTo>
                      <a:pt x="706" y="1809"/>
                    </a:lnTo>
                    <a:lnTo>
                      <a:pt x="702" y="1809"/>
                    </a:lnTo>
                    <a:lnTo>
                      <a:pt x="702" y="1807"/>
                    </a:lnTo>
                    <a:lnTo>
                      <a:pt x="706" y="1807"/>
                    </a:lnTo>
                    <a:lnTo>
                      <a:pt x="708" y="1807"/>
                    </a:lnTo>
                    <a:lnTo>
                      <a:pt x="708" y="1803"/>
                    </a:lnTo>
                    <a:lnTo>
                      <a:pt x="712" y="1803"/>
                    </a:lnTo>
                    <a:lnTo>
                      <a:pt x="712" y="1800"/>
                    </a:lnTo>
                    <a:lnTo>
                      <a:pt x="714" y="1798"/>
                    </a:lnTo>
                    <a:lnTo>
                      <a:pt x="718" y="1794"/>
                    </a:lnTo>
                    <a:lnTo>
                      <a:pt x="722" y="1790"/>
                    </a:lnTo>
                    <a:lnTo>
                      <a:pt x="723" y="1790"/>
                    </a:lnTo>
                    <a:lnTo>
                      <a:pt x="722" y="1784"/>
                    </a:lnTo>
                    <a:lnTo>
                      <a:pt x="718" y="1784"/>
                    </a:lnTo>
                    <a:lnTo>
                      <a:pt x="718" y="1782"/>
                    </a:lnTo>
                    <a:lnTo>
                      <a:pt x="714" y="1782"/>
                    </a:lnTo>
                    <a:lnTo>
                      <a:pt x="714" y="1784"/>
                    </a:lnTo>
                    <a:lnTo>
                      <a:pt x="714" y="1788"/>
                    </a:lnTo>
                    <a:lnTo>
                      <a:pt x="712" y="1788"/>
                    </a:lnTo>
                    <a:lnTo>
                      <a:pt x="712" y="1784"/>
                    </a:lnTo>
                    <a:lnTo>
                      <a:pt x="708" y="1784"/>
                    </a:lnTo>
                    <a:lnTo>
                      <a:pt x="704" y="1784"/>
                    </a:lnTo>
                    <a:lnTo>
                      <a:pt x="704" y="1788"/>
                    </a:lnTo>
                    <a:lnTo>
                      <a:pt x="702" y="1788"/>
                    </a:lnTo>
                    <a:lnTo>
                      <a:pt x="702" y="1792"/>
                    </a:lnTo>
                    <a:lnTo>
                      <a:pt x="698" y="1794"/>
                    </a:lnTo>
                    <a:lnTo>
                      <a:pt x="702" y="1794"/>
                    </a:lnTo>
                    <a:lnTo>
                      <a:pt x="702" y="1798"/>
                    </a:lnTo>
                    <a:lnTo>
                      <a:pt x="702" y="1794"/>
                    </a:lnTo>
                    <a:lnTo>
                      <a:pt x="706" y="1794"/>
                    </a:lnTo>
                    <a:lnTo>
                      <a:pt x="698" y="1800"/>
                    </a:lnTo>
                    <a:lnTo>
                      <a:pt x="698" y="1803"/>
                    </a:lnTo>
                    <a:lnTo>
                      <a:pt x="698" y="1807"/>
                    </a:lnTo>
                    <a:lnTo>
                      <a:pt x="698" y="1809"/>
                    </a:lnTo>
                    <a:lnTo>
                      <a:pt x="698" y="1813"/>
                    </a:lnTo>
                    <a:lnTo>
                      <a:pt x="698" y="1815"/>
                    </a:lnTo>
                    <a:lnTo>
                      <a:pt x="700" y="1819"/>
                    </a:lnTo>
                    <a:lnTo>
                      <a:pt x="702" y="1819"/>
                    </a:lnTo>
                    <a:lnTo>
                      <a:pt x="702" y="1823"/>
                    </a:lnTo>
                    <a:lnTo>
                      <a:pt x="702" y="1819"/>
                    </a:lnTo>
                    <a:lnTo>
                      <a:pt x="702" y="1823"/>
                    </a:lnTo>
                    <a:lnTo>
                      <a:pt x="700" y="1819"/>
                    </a:lnTo>
                    <a:lnTo>
                      <a:pt x="700" y="1823"/>
                    </a:lnTo>
                    <a:lnTo>
                      <a:pt x="696" y="1823"/>
                    </a:lnTo>
                    <a:lnTo>
                      <a:pt x="696" y="1825"/>
                    </a:lnTo>
                    <a:lnTo>
                      <a:pt x="700" y="1825"/>
                    </a:lnTo>
                    <a:lnTo>
                      <a:pt x="700" y="1829"/>
                    </a:lnTo>
                    <a:lnTo>
                      <a:pt x="696" y="1829"/>
                    </a:lnTo>
                    <a:lnTo>
                      <a:pt x="700" y="1825"/>
                    </a:lnTo>
                    <a:lnTo>
                      <a:pt x="696" y="1825"/>
                    </a:lnTo>
                    <a:lnTo>
                      <a:pt x="696" y="1829"/>
                    </a:lnTo>
                    <a:lnTo>
                      <a:pt x="693" y="1829"/>
                    </a:lnTo>
                    <a:lnTo>
                      <a:pt x="693" y="1832"/>
                    </a:lnTo>
                    <a:lnTo>
                      <a:pt x="693" y="1834"/>
                    </a:lnTo>
                    <a:lnTo>
                      <a:pt x="693" y="1838"/>
                    </a:lnTo>
                    <a:lnTo>
                      <a:pt x="693" y="1840"/>
                    </a:lnTo>
                    <a:lnTo>
                      <a:pt x="694" y="1844"/>
                    </a:lnTo>
                    <a:lnTo>
                      <a:pt x="694" y="1848"/>
                    </a:lnTo>
                    <a:lnTo>
                      <a:pt x="694" y="1850"/>
                    </a:lnTo>
                    <a:lnTo>
                      <a:pt x="696" y="1854"/>
                    </a:lnTo>
                    <a:lnTo>
                      <a:pt x="700" y="1850"/>
                    </a:lnTo>
                    <a:lnTo>
                      <a:pt x="696" y="1854"/>
                    </a:lnTo>
                    <a:lnTo>
                      <a:pt x="696" y="1856"/>
                    </a:lnTo>
                    <a:lnTo>
                      <a:pt x="700" y="1856"/>
                    </a:lnTo>
                    <a:lnTo>
                      <a:pt x="700" y="1859"/>
                    </a:lnTo>
                    <a:lnTo>
                      <a:pt x="702" y="1859"/>
                    </a:lnTo>
                    <a:lnTo>
                      <a:pt x="706" y="1859"/>
                    </a:lnTo>
                    <a:lnTo>
                      <a:pt x="704" y="1863"/>
                    </a:lnTo>
                    <a:lnTo>
                      <a:pt x="700" y="1863"/>
                    </a:lnTo>
                    <a:lnTo>
                      <a:pt x="700" y="1865"/>
                    </a:lnTo>
                    <a:lnTo>
                      <a:pt x="696" y="1865"/>
                    </a:lnTo>
                    <a:lnTo>
                      <a:pt x="696" y="1869"/>
                    </a:lnTo>
                    <a:lnTo>
                      <a:pt x="696" y="1871"/>
                    </a:lnTo>
                    <a:lnTo>
                      <a:pt x="696" y="1879"/>
                    </a:lnTo>
                    <a:lnTo>
                      <a:pt x="696" y="1881"/>
                    </a:lnTo>
                    <a:lnTo>
                      <a:pt x="696" y="1885"/>
                    </a:lnTo>
                    <a:lnTo>
                      <a:pt x="698" y="1886"/>
                    </a:lnTo>
                    <a:lnTo>
                      <a:pt x="700" y="1886"/>
                    </a:lnTo>
                    <a:lnTo>
                      <a:pt x="700" y="1890"/>
                    </a:lnTo>
                    <a:lnTo>
                      <a:pt x="700" y="1894"/>
                    </a:lnTo>
                    <a:lnTo>
                      <a:pt x="698" y="1894"/>
                    </a:lnTo>
                    <a:lnTo>
                      <a:pt x="698" y="1896"/>
                    </a:lnTo>
                    <a:lnTo>
                      <a:pt x="698" y="1900"/>
                    </a:lnTo>
                    <a:lnTo>
                      <a:pt x="698" y="1902"/>
                    </a:lnTo>
                    <a:lnTo>
                      <a:pt x="694" y="1902"/>
                    </a:lnTo>
                    <a:lnTo>
                      <a:pt x="694" y="1906"/>
                    </a:lnTo>
                    <a:lnTo>
                      <a:pt x="689" y="1906"/>
                    </a:lnTo>
                    <a:lnTo>
                      <a:pt x="685" y="1906"/>
                    </a:lnTo>
                    <a:lnTo>
                      <a:pt x="685" y="1904"/>
                    </a:lnTo>
                    <a:lnTo>
                      <a:pt x="683" y="1904"/>
                    </a:lnTo>
                    <a:lnTo>
                      <a:pt x="683" y="1900"/>
                    </a:lnTo>
                    <a:lnTo>
                      <a:pt x="685" y="1900"/>
                    </a:lnTo>
                    <a:lnTo>
                      <a:pt x="685" y="1896"/>
                    </a:lnTo>
                    <a:lnTo>
                      <a:pt x="683" y="1896"/>
                    </a:lnTo>
                    <a:lnTo>
                      <a:pt x="681" y="1894"/>
                    </a:lnTo>
                    <a:lnTo>
                      <a:pt x="681" y="1890"/>
                    </a:lnTo>
                    <a:lnTo>
                      <a:pt x="681" y="1888"/>
                    </a:lnTo>
                    <a:lnTo>
                      <a:pt x="681" y="1885"/>
                    </a:lnTo>
                    <a:lnTo>
                      <a:pt x="681" y="1888"/>
                    </a:lnTo>
                    <a:lnTo>
                      <a:pt x="681" y="1885"/>
                    </a:lnTo>
                    <a:lnTo>
                      <a:pt x="679" y="1885"/>
                    </a:lnTo>
                    <a:lnTo>
                      <a:pt x="679" y="1881"/>
                    </a:lnTo>
                    <a:lnTo>
                      <a:pt x="679" y="1879"/>
                    </a:lnTo>
                    <a:lnTo>
                      <a:pt x="679" y="1875"/>
                    </a:lnTo>
                    <a:lnTo>
                      <a:pt x="679" y="1873"/>
                    </a:lnTo>
                    <a:lnTo>
                      <a:pt x="675" y="1873"/>
                    </a:lnTo>
                    <a:lnTo>
                      <a:pt x="675" y="1869"/>
                    </a:lnTo>
                    <a:lnTo>
                      <a:pt x="679" y="1869"/>
                    </a:lnTo>
                    <a:lnTo>
                      <a:pt x="679" y="1865"/>
                    </a:lnTo>
                    <a:lnTo>
                      <a:pt x="675" y="1865"/>
                    </a:lnTo>
                    <a:lnTo>
                      <a:pt x="675" y="1863"/>
                    </a:lnTo>
                    <a:lnTo>
                      <a:pt x="675" y="1859"/>
                    </a:lnTo>
                    <a:lnTo>
                      <a:pt x="671" y="1859"/>
                    </a:lnTo>
                    <a:lnTo>
                      <a:pt x="671" y="1858"/>
                    </a:lnTo>
                    <a:lnTo>
                      <a:pt x="671" y="1854"/>
                    </a:lnTo>
                    <a:lnTo>
                      <a:pt x="671" y="1850"/>
                    </a:lnTo>
                    <a:lnTo>
                      <a:pt x="669" y="1848"/>
                    </a:lnTo>
                    <a:lnTo>
                      <a:pt x="669" y="1844"/>
                    </a:lnTo>
                    <a:lnTo>
                      <a:pt x="669" y="1842"/>
                    </a:lnTo>
                    <a:lnTo>
                      <a:pt x="666" y="1842"/>
                    </a:lnTo>
                    <a:lnTo>
                      <a:pt x="666" y="1838"/>
                    </a:lnTo>
                    <a:lnTo>
                      <a:pt x="666" y="1834"/>
                    </a:lnTo>
                    <a:lnTo>
                      <a:pt x="666" y="1832"/>
                    </a:lnTo>
                    <a:lnTo>
                      <a:pt x="662" y="1829"/>
                    </a:lnTo>
                    <a:lnTo>
                      <a:pt x="662" y="1827"/>
                    </a:lnTo>
                    <a:lnTo>
                      <a:pt x="662" y="1823"/>
                    </a:lnTo>
                    <a:lnTo>
                      <a:pt x="662" y="1819"/>
                    </a:lnTo>
                    <a:lnTo>
                      <a:pt x="662" y="1817"/>
                    </a:lnTo>
                    <a:lnTo>
                      <a:pt x="662" y="1813"/>
                    </a:lnTo>
                    <a:lnTo>
                      <a:pt x="662" y="1811"/>
                    </a:lnTo>
                    <a:lnTo>
                      <a:pt x="662" y="1807"/>
                    </a:lnTo>
                    <a:lnTo>
                      <a:pt x="662" y="1803"/>
                    </a:lnTo>
                    <a:lnTo>
                      <a:pt x="662" y="1802"/>
                    </a:lnTo>
                    <a:lnTo>
                      <a:pt x="662" y="1798"/>
                    </a:lnTo>
                    <a:lnTo>
                      <a:pt x="662" y="1796"/>
                    </a:lnTo>
                    <a:lnTo>
                      <a:pt x="662" y="1792"/>
                    </a:lnTo>
                    <a:lnTo>
                      <a:pt x="662" y="1788"/>
                    </a:lnTo>
                    <a:lnTo>
                      <a:pt x="662" y="1786"/>
                    </a:lnTo>
                    <a:lnTo>
                      <a:pt x="658" y="1786"/>
                    </a:lnTo>
                    <a:lnTo>
                      <a:pt x="658" y="1782"/>
                    </a:lnTo>
                    <a:lnTo>
                      <a:pt x="658" y="1780"/>
                    </a:lnTo>
                    <a:lnTo>
                      <a:pt x="658" y="1776"/>
                    </a:lnTo>
                    <a:lnTo>
                      <a:pt x="658" y="1773"/>
                    </a:lnTo>
                    <a:lnTo>
                      <a:pt x="658" y="1771"/>
                    </a:lnTo>
                    <a:lnTo>
                      <a:pt x="662" y="1771"/>
                    </a:lnTo>
                    <a:lnTo>
                      <a:pt x="662" y="1767"/>
                    </a:lnTo>
                    <a:lnTo>
                      <a:pt x="662" y="1763"/>
                    </a:lnTo>
                    <a:lnTo>
                      <a:pt x="662" y="1761"/>
                    </a:lnTo>
                    <a:lnTo>
                      <a:pt x="658" y="1761"/>
                    </a:lnTo>
                    <a:lnTo>
                      <a:pt x="658" y="1757"/>
                    </a:lnTo>
                    <a:lnTo>
                      <a:pt x="662" y="1757"/>
                    </a:lnTo>
                    <a:lnTo>
                      <a:pt x="658" y="1757"/>
                    </a:lnTo>
                    <a:lnTo>
                      <a:pt x="662" y="1757"/>
                    </a:lnTo>
                    <a:lnTo>
                      <a:pt x="658" y="1755"/>
                    </a:lnTo>
                    <a:lnTo>
                      <a:pt x="660" y="1755"/>
                    </a:lnTo>
                    <a:lnTo>
                      <a:pt x="658" y="1755"/>
                    </a:lnTo>
                    <a:lnTo>
                      <a:pt x="658" y="1751"/>
                    </a:lnTo>
                    <a:lnTo>
                      <a:pt x="660" y="1751"/>
                    </a:lnTo>
                    <a:lnTo>
                      <a:pt x="660" y="1748"/>
                    </a:lnTo>
                    <a:lnTo>
                      <a:pt x="660" y="1746"/>
                    </a:lnTo>
                    <a:lnTo>
                      <a:pt x="664" y="1746"/>
                    </a:lnTo>
                    <a:lnTo>
                      <a:pt x="660" y="1742"/>
                    </a:lnTo>
                    <a:lnTo>
                      <a:pt x="664" y="1742"/>
                    </a:lnTo>
                    <a:lnTo>
                      <a:pt x="664" y="1740"/>
                    </a:lnTo>
                    <a:lnTo>
                      <a:pt x="664" y="1736"/>
                    </a:lnTo>
                    <a:lnTo>
                      <a:pt x="664" y="1732"/>
                    </a:lnTo>
                    <a:lnTo>
                      <a:pt x="664" y="1730"/>
                    </a:lnTo>
                    <a:lnTo>
                      <a:pt x="664" y="1726"/>
                    </a:lnTo>
                    <a:lnTo>
                      <a:pt x="660" y="1726"/>
                    </a:lnTo>
                    <a:lnTo>
                      <a:pt x="664" y="1726"/>
                    </a:lnTo>
                    <a:lnTo>
                      <a:pt x="664" y="1724"/>
                    </a:lnTo>
                    <a:lnTo>
                      <a:pt x="664" y="1720"/>
                    </a:lnTo>
                    <a:lnTo>
                      <a:pt x="664" y="1724"/>
                    </a:lnTo>
                    <a:lnTo>
                      <a:pt x="666" y="1720"/>
                    </a:lnTo>
                    <a:lnTo>
                      <a:pt x="666" y="1717"/>
                    </a:lnTo>
                    <a:lnTo>
                      <a:pt x="666" y="1715"/>
                    </a:lnTo>
                    <a:lnTo>
                      <a:pt x="666" y="1711"/>
                    </a:lnTo>
                    <a:lnTo>
                      <a:pt x="666" y="1707"/>
                    </a:lnTo>
                    <a:lnTo>
                      <a:pt x="666" y="1705"/>
                    </a:lnTo>
                    <a:lnTo>
                      <a:pt x="666" y="1701"/>
                    </a:lnTo>
                    <a:lnTo>
                      <a:pt x="669" y="1701"/>
                    </a:lnTo>
                    <a:lnTo>
                      <a:pt x="669" y="1705"/>
                    </a:lnTo>
                    <a:lnTo>
                      <a:pt x="673" y="1705"/>
                    </a:lnTo>
                    <a:lnTo>
                      <a:pt x="675" y="1705"/>
                    </a:lnTo>
                    <a:lnTo>
                      <a:pt x="675" y="1701"/>
                    </a:lnTo>
                    <a:lnTo>
                      <a:pt x="675" y="1705"/>
                    </a:lnTo>
                    <a:lnTo>
                      <a:pt x="696" y="1701"/>
                    </a:lnTo>
                    <a:lnTo>
                      <a:pt x="700" y="1701"/>
                    </a:lnTo>
                    <a:lnTo>
                      <a:pt x="720" y="1697"/>
                    </a:lnTo>
                    <a:lnTo>
                      <a:pt x="722" y="1697"/>
                    </a:lnTo>
                    <a:lnTo>
                      <a:pt x="735" y="1693"/>
                    </a:lnTo>
                    <a:lnTo>
                      <a:pt x="741" y="1693"/>
                    </a:lnTo>
                    <a:lnTo>
                      <a:pt x="745" y="1693"/>
                    </a:lnTo>
                    <a:lnTo>
                      <a:pt x="747" y="1692"/>
                    </a:lnTo>
                    <a:lnTo>
                      <a:pt x="752" y="1692"/>
                    </a:lnTo>
                    <a:lnTo>
                      <a:pt x="756" y="1692"/>
                    </a:lnTo>
                    <a:lnTo>
                      <a:pt x="752" y="1692"/>
                    </a:lnTo>
                    <a:lnTo>
                      <a:pt x="756" y="1688"/>
                    </a:lnTo>
                    <a:lnTo>
                      <a:pt x="752" y="1688"/>
                    </a:lnTo>
                    <a:lnTo>
                      <a:pt x="741" y="1688"/>
                    </a:lnTo>
                    <a:lnTo>
                      <a:pt x="716" y="1692"/>
                    </a:lnTo>
                    <a:lnTo>
                      <a:pt x="706" y="1695"/>
                    </a:lnTo>
                    <a:lnTo>
                      <a:pt x="704" y="1695"/>
                    </a:lnTo>
                    <a:lnTo>
                      <a:pt x="685" y="1697"/>
                    </a:lnTo>
                    <a:lnTo>
                      <a:pt x="681" y="1699"/>
                    </a:lnTo>
                    <a:lnTo>
                      <a:pt x="685" y="1695"/>
                    </a:lnTo>
                    <a:lnTo>
                      <a:pt x="689" y="1695"/>
                    </a:lnTo>
                    <a:lnTo>
                      <a:pt x="689" y="1692"/>
                    </a:lnTo>
                    <a:lnTo>
                      <a:pt x="687" y="1690"/>
                    </a:lnTo>
                    <a:lnTo>
                      <a:pt x="691" y="1690"/>
                    </a:lnTo>
                    <a:lnTo>
                      <a:pt x="691" y="1692"/>
                    </a:lnTo>
                    <a:lnTo>
                      <a:pt x="691" y="1695"/>
                    </a:lnTo>
                    <a:lnTo>
                      <a:pt x="694" y="1695"/>
                    </a:lnTo>
                    <a:lnTo>
                      <a:pt x="704" y="1692"/>
                    </a:lnTo>
                    <a:lnTo>
                      <a:pt x="704" y="1690"/>
                    </a:lnTo>
                    <a:lnTo>
                      <a:pt x="700" y="1686"/>
                    </a:lnTo>
                    <a:lnTo>
                      <a:pt x="696" y="1686"/>
                    </a:lnTo>
                    <a:lnTo>
                      <a:pt x="696" y="1682"/>
                    </a:lnTo>
                    <a:lnTo>
                      <a:pt x="694" y="1682"/>
                    </a:lnTo>
                    <a:lnTo>
                      <a:pt x="691" y="1682"/>
                    </a:lnTo>
                    <a:lnTo>
                      <a:pt x="687" y="1682"/>
                    </a:lnTo>
                    <a:lnTo>
                      <a:pt x="687" y="1686"/>
                    </a:lnTo>
                    <a:lnTo>
                      <a:pt x="687" y="1682"/>
                    </a:lnTo>
                    <a:lnTo>
                      <a:pt x="687" y="1680"/>
                    </a:lnTo>
                    <a:lnTo>
                      <a:pt x="691" y="1676"/>
                    </a:lnTo>
                    <a:lnTo>
                      <a:pt x="694" y="1676"/>
                    </a:lnTo>
                    <a:lnTo>
                      <a:pt x="696" y="1676"/>
                    </a:lnTo>
                    <a:lnTo>
                      <a:pt x="700" y="1676"/>
                    </a:lnTo>
                    <a:lnTo>
                      <a:pt x="702" y="1676"/>
                    </a:lnTo>
                    <a:lnTo>
                      <a:pt x="702" y="1672"/>
                    </a:lnTo>
                    <a:lnTo>
                      <a:pt x="700" y="1672"/>
                    </a:lnTo>
                    <a:lnTo>
                      <a:pt x="702" y="1670"/>
                    </a:lnTo>
                    <a:lnTo>
                      <a:pt x="706" y="1670"/>
                    </a:lnTo>
                    <a:lnTo>
                      <a:pt x="706" y="1672"/>
                    </a:lnTo>
                    <a:lnTo>
                      <a:pt x="706" y="1676"/>
                    </a:lnTo>
                    <a:lnTo>
                      <a:pt x="710" y="1676"/>
                    </a:lnTo>
                    <a:lnTo>
                      <a:pt x="712" y="1676"/>
                    </a:lnTo>
                    <a:lnTo>
                      <a:pt x="716" y="1676"/>
                    </a:lnTo>
                    <a:lnTo>
                      <a:pt x="725" y="1678"/>
                    </a:lnTo>
                    <a:lnTo>
                      <a:pt x="727" y="1678"/>
                    </a:lnTo>
                    <a:lnTo>
                      <a:pt x="735" y="1678"/>
                    </a:lnTo>
                    <a:lnTo>
                      <a:pt x="737" y="1682"/>
                    </a:lnTo>
                    <a:lnTo>
                      <a:pt x="741" y="1682"/>
                    </a:lnTo>
                    <a:lnTo>
                      <a:pt x="745" y="1678"/>
                    </a:lnTo>
                    <a:lnTo>
                      <a:pt x="747" y="1678"/>
                    </a:lnTo>
                    <a:lnTo>
                      <a:pt x="750" y="1676"/>
                    </a:lnTo>
                    <a:lnTo>
                      <a:pt x="750" y="1672"/>
                    </a:lnTo>
                    <a:lnTo>
                      <a:pt x="750" y="1668"/>
                    </a:lnTo>
                    <a:lnTo>
                      <a:pt x="752" y="1668"/>
                    </a:lnTo>
                    <a:lnTo>
                      <a:pt x="752" y="1666"/>
                    </a:lnTo>
                    <a:lnTo>
                      <a:pt x="750" y="1666"/>
                    </a:lnTo>
                    <a:lnTo>
                      <a:pt x="750" y="1661"/>
                    </a:lnTo>
                    <a:lnTo>
                      <a:pt x="750" y="1657"/>
                    </a:lnTo>
                    <a:lnTo>
                      <a:pt x="747" y="1657"/>
                    </a:lnTo>
                    <a:lnTo>
                      <a:pt x="747" y="1653"/>
                    </a:lnTo>
                    <a:lnTo>
                      <a:pt x="747" y="1651"/>
                    </a:lnTo>
                    <a:lnTo>
                      <a:pt x="743" y="1647"/>
                    </a:lnTo>
                    <a:lnTo>
                      <a:pt x="743" y="1645"/>
                    </a:lnTo>
                    <a:lnTo>
                      <a:pt x="747" y="1637"/>
                    </a:lnTo>
                    <a:lnTo>
                      <a:pt x="747" y="1641"/>
                    </a:lnTo>
                    <a:lnTo>
                      <a:pt x="749" y="1641"/>
                    </a:lnTo>
                    <a:lnTo>
                      <a:pt x="749" y="1637"/>
                    </a:lnTo>
                    <a:lnTo>
                      <a:pt x="749" y="1636"/>
                    </a:lnTo>
                    <a:lnTo>
                      <a:pt x="749" y="1632"/>
                    </a:lnTo>
                    <a:lnTo>
                      <a:pt x="752" y="1632"/>
                    </a:lnTo>
                    <a:lnTo>
                      <a:pt x="752" y="1630"/>
                    </a:lnTo>
                    <a:lnTo>
                      <a:pt x="749" y="1626"/>
                    </a:lnTo>
                    <a:lnTo>
                      <a:pt x="747" y="1626"/>
                    </a:lnTo>
                    <a:lnTo>
                      <a:pt x="747" y="1622"/>
                    </a:lnTo>
                    <a:lnTo>
                      <a:pt x="749" y="1622"/>
                    </a:lnTo>
                    <a:lnTo>
                      <a:pt x="749" y="1616"/>
                    </a:lnTo>
                    <a:lnTo>
                      <a:pt x="749" y="1614"/>
                    </a:lnTo>
                    <a:lnTo>
                      <a:pt x="749" y="1610"/>
                    </a:lnTo>
                    <a:lnTo>
                      <a:pt x="749" y="1607"/>
                    </a:lnTo>
                    <a:lnTo>
                      <a:pt x="745" y="1607"/>
                    </a:lnTo>
                    <a:lnTo>
                      <a:pt x="743" y="1607"/>
                    </a:lnTo>
                    <a:lnTo>
                      <a:pt x="739" y="1607"/>
                    </a:lnTo>
                    <a:lnTo>
                      <a:pt x="737" y="1610"/>
                    </a:lnTo>
                    <a:lnTo>
                      <a:pt x="737" y="1614"/>
                    </a:lnTo>
                    <a:lnTo>
                      <a:pt x="739" y="1614"/>
                    </a:lnTo>
                    <a:lnTo>
                      <a:pt x="743" y="1614"/>
                    </a:lnTo>
                    <a:lnTo>
                      <a:pt x="747" y="1614"/>
                    </a:lnTo>
                    <a:lnTo>
                      <a:pt x="747" y="1616"/>
                    </a:lnTo>
                    <a:lnTo>
                      <a:pt x="739" y="1616"/>
                    </a:lnTo>
                    <a:lnTo>
                      <a:pt x="737" y="1620"/>
                    </a:lnTo>
                    <a:lnTo>
                      <a:pt x="733" y="1620"/>
                    </a:lnTo>
                    <a:lnTo>
                      <a:pt x="733" y="1616"/>
                    </a:lnTo>
                    <a:lnTo>
                      <a:pt x="729" y="1616"/>
                    </a:lnTo>
                    <a:lnTo>
                      <a:pt x="729" y="1614"/>
                    </a:lnTo>
                    <a:lnTo>
                      <a:pt x="729" y="1610"/>
                    </a:lnTo>
                    <a:lnTo>
                      <a:pt x="729" y="1605"/>
                    </a:lnTo>
                    <a:lnTo>
                      <a:pt x="727" y="1605"/>
                    </a:lnTo>
                    <a:lnTo>
                      <a:pt x="727" y="1601"/>
                    </a:lnTo>
                    <a:lnTo>
                      <a:pt x="727" y="1599"/>
                    </a:lnTo>
                    <a:lnTo>
                      <a:pt x="727" y="1601"/>
                    </a:lnTo>
                    <a:lnTo>
                      <a:pt x="727" y="1605"/>
                    </a:lnTo>
                    <a:lnTo>
                      <a:pt x="727" y="1609"/>
                    </a:lnTo>
                    <a:lnTo>
                      <a:pt x="727" y="1610"/>
                    </a:lnTo>
                    <a:lnTo>
                      <a:pt x="727" y="1614"/>
                    </a:lnTo>
                    <a:lnTo>
                      <a:pt x="723" y="1614"/>
                    </a:lnTo>
                    <a:lnTo>
                      <a:pt x="722" y="1614"/>
                    </a:lnTo>
                    <a:lnTo>
                      <a:pt x="722" y="1616"/>
                    </a:lnTo>
                    <a:lnTo>
                      <a:pt x="722" y="1614"/>
                    </a:lnTo>
                    <a:lnTo>
                      <a:pt x="718" y="1614"/>
                    </a:lnTo>
                    <a:lnTo>
                      <a:pt x="714" y="1614"/>
                    </a:lnTo>
                    <a:lnTo>
                      <a:pt x="714" y="1616"/>
                    </a:lnTo>
                    <a:lnTo>
                      <a:pt x="714" y="1620"/>
                    </a:lnTo>
                    <a:lnTo>
                      <a:pt x="718" y="1624"/>
                    </a:lnTo>
                    <a:lnTo>
                      <a:pt x="714" y="1624"/>
                    </a:lnTo>
                    <a:lnTo>
                      <a:pt x="708" y="1620"/>
                    </a:lnTo>
                    <a:lnTo>
                      <a:pt x="712" y="1624"/>
                    </a:lnTo>
                    <a:lnTo>
                      <a:pt x="708" y="1624"/>
                    </a:lnTo>
                    <a:lnTo>
                      <a:pt x="708" y="1626"/>
                    </a:lnTo>
                    <a:lnTo>
                      <a:pt x="706" y="1626"/>
                    </a:lnTo>
                    <a:lnTo>
                      <a:pt x="706" y="1630"/>
                    </a:lnTo>
                    <a:lnTo>
                      <a:pt x="708" y="1634"/>
                    </a:lnTo>
                    <a:lnTo>
                      <a:pt x="706" y="1641"/>
                    </a:lnTo>
                    <a:lnTo>
                      <a:pt x="702" y="1645"/>
                    </a:lnTo>
                    <a:lnTo>
                      <a:pt x="702" y="1649"/>
                    </a:lnTo>
                    <a:lnTo>
                      <a:pt x="700" y="1649"/>
                    </a:lnTo>
                    <a:lnTo>
                      <a:pt x="696" y="1649"/>
                    </a:lnTo>
                    <a:lnTo>
                      <a:pt x="696" y="1645"/>
                    </a:lnTo>
                    <a:lnTo>
                      <a:pt x="693" y="1645"/>
                    </a:lnTo>
                    <a:lnTo>
                      <a:pt x="693" y="1639"/>
                    </a:lnTo>
                    <a:lnTo>
                      <a:pt x="691" y="1639"/>
                    </a:lnTo>
                    <a:lnTo>
                      <a:pt x="691" y="1634"/>
                    </a:lnTo>
                    <a:lnTo>
                      <a:pt x="691" y="1626"/>
                    </a:lnTo>
                    <a:lnTo>
                      <a:pt x="687" y="1624"/>
                    </a:lnTo>
                    <a:lnTo>
                      <a:pt x="683" y="1620"/>
                    </a:lnTo>
                    <a:lnTo>
                      <a:pt x="681" y="1620"/>
                    </a:lnTo>
                    <a:lnTo>
                      <a:pt x="677" y="1620"/>
                    </a:lnTo>
                    <a:lnTo>
                      <a:pt x="673" y="1620"/>
                    </a:lnTo>
                    <a:lnTo>
                      <a:pt x="671" y="1624"/>
                    </a:lnTo>
                    <a:lnTo>
                      <a:pt x="667" y="1624"/>
                    </a:lnTo>
                    <a:lnTo>
                      <a:pt x="667" y="1628"/>
                    </a:lnTo>
                    <a:lnTo>
                      <a:pt x="667" y="1630"/>
                    </a:lnTo>
                    <a:lnTo>
                      <a:pt x="667" y="1634"/>
                    </a:lnTo>
                    <a:lnTo>
                      <a:pt x="667" y="1636"/>
                    </a:lnTo>
                    <a:lnTo>
                      <a:pt x="671" y="1639"/>
                    </a:lnTo>
                    <a:lnTo>
                      <a:pt x="671" y="1636"/>
                    </a:lnTo>
                    <a:lnTo>
                      <a:pt x="675" y="1636"/>
                    </a:lnTo>
                    <a:lnTo>
                      <a:pt x="673" y="1634"/>
                    </a:lnTo>
                    <a:lnTo>
                      <a:pt x="675" y="1636"/>
                    </a:lnTo>
                    <a:lnTo>
                      <a:pt x="675" y="1639"/>
                    </a:lnTo>
                    <a:lnTo>
                      <a:pt x="675" y="1643"/>
                    </a:lnTo>
                    <a:lnTo>
                      <a:pt x="671" y="1643"/>
                    </a:lnTo>
                    <a:lnTo>
                      <a:pt x="671" y="1645"/>
                    </a:lnTo>
                    <a:lnTo>
                      <a:pt x="667" y="1649"/>
                    </a:lnTo>
                    <a:lnTo>
                      <a:pt x="671" y="1653"/>
                    </a:lnTo>
                    <a:lnTo>
                      <a:pt x="671" y="1649"/>
                    </a:lnTo>
                    <a:lnTo>
                      <a:pt x="675" y="1649"/>
                    </a:lnTo>
                    <a:lnTo>
                      <a:pt x="677" y="1649"/>
                    </a:lnTo>
                    <a:lnTo>
                      <a:pt x="677" y="1651"/>
                    </a:lnTo>
                    <a:lnTo>
                      <a:pt x="675" y="1651"/>
                    </a:lnTo>
                    <a:lnTo>
                      <a:pt x="671" y="1653"/>
                    </a:lnTo>
                    <a:lnTo>
                      <a:pt x="667" y="1653"/>
                    </a:lnTo>
                    <a:lnTo>
                      <a:pt x="667" y="1655"/>
                    </a:lnTo>
                    <a:lnTo>
                      <a:pt x="671" y="1655"/>
                    </a:lnTo>
                    <a:lnTo>
                      <a:pt x="671" y="1659"/>
                    </a:lnTo>
                    <a:lnTo>
                      <a:pt x="671" y="1661"/>
                    </a:lnTo>
                    <a:lnTo>
                      <a:pt x="675" y="1661"/>
                    </a:lnTo>
                    <a:lnTo>
                      <a:pt x="675" y="1665"/>
                    </a:lnTo>
                    <a:lnTo>
                      <a:pt x="677" y="1665"/>
                    </a:lnTo>
                    <a:lnTo>
                      <a:pt x="677" y="1661"/>
                    </a:lnTo>
                    <a:lnTo>
                      <a:pt x="677" y="1655"/>
                    </a:lnTo>
                    <a:lnTo>
                      <a:pt x="681" y="1655"/>
                    </a:lnTo>
                    <a:lnTo>
                      <a:pt x="681" y="1659"/>
                    </a:lnTo>
                    <a:lnTo>
                      <a:pt x="681" y="1661"/>
                    </a:lnTo>
                    <a:lnTo>
                      <a:pt x="681" y="1665"/>
                    </a:lnTo>
                    <a:lnTo>
                      <a:pt x="681" y="1666"/>
                    </a:lnTo>
                    <a:lnTo>
                      <a:pt x="685" y="1666"/>
                    </a:lnTo>
                    <a:lnTo>
                      <a:pt x="685" y="1670"/>
                    </a:lnTo>
                    <a:lnTo>
                      <a:pt x="685" y="1666"/>
                    </a:lnTo>
                    <a:lnTo>
                      <a:pt x="687" y="1670"/>
                    </a:lnTo>
                    <a:lnTo>
                      <a:pt x="685" y="1670"/>
                    </a:lnTo>
                    <a:lnTo>
                      <a:pt x="685" y="1674"/>
                    </a:lnTo>
                    <a:lnTo>
                      <a:pt x="681" y="1676"/>
                    </a:lnTo>
                    <a:lnTo>
                      <a:pt x="681" y="1680"/>
                    </a:lnTo>
                    <a:lnTo>
                      <a:pt x="681" y="1682"/>
                    </a:lnTo>
                    <a:lnTo>
                      <a:pt x="679" y="1684"/>
                    </a:lnTo>
                    <a:lnTo>
                      <a:pt x="679" y="1680"/>
                    </a:lnTo>
                    <a:lnTo>
                      <a:pt x="679" y="1676"/>
                    </a:lnTo>
                    <a:lnTo>
                      <a:pt x="681" y="1674"/>
                    </a:lnTo>
                    <a:lnTo>
                      <a:pt x="677" y="1674"/>
                    </a:lnTo>
                    <a:lnTo>
                      <a:pt x="677" y="1670"/>
                    </a:lnTo>
                    <a:lnTo>
                      <a:pt x="675" y="1670"/>
                    </a:lnTo>
                    <a:lnTo>
                      <a:pt x="675" y="1674"/>
                    </a:lnTo>
                    <a:lnTo>
                      <a:pt x="675" y="1676"/>
                    </a:lnTo>
                    <a:lnTo>
                      <a:pt x="671" y="1680"/>
                    </a:lnTo>
                    <a:lnTo>
                      <a:pt x="671" y="1684"/>
                    </a:lnTo>
                    <a:lnTo>
                      <a:pt x="671" y="1686"/>
                    </a:lnTo>
                    <a:lnTo>
                      <a:pt x="675" y="1690"/>
                    </a:lnTo>
                    <a:lnTo>
                      <a:pt x="679" y="1690"/>
                    </a:lnTo>
                    <a:lnTo>
                      <a:pt x="679" y="1686"/>
                    </a:lnTo>
                    <a:lnTo>
                      <a:pt x="681" y="1686"/>
                    </a:lnTo>
                    <a:lnTo>
                      <a:pt x="681" y="1690"/>
                    </a:lnTo>
                    <a:lnTo>
                      <a:pt x="681" y="1692"/>
                    </a:lnTo>
                    <a:lnTo>
                      <a:pt x="679" y="1692"/>
                    </a:lnTo>
                    <a:lnTo>
                      <a:pt x="675" y="1692"/>
                    </a:lnTo>
                    <a:lnTo>
                      <a:pt x="664" y="1692"/>
                    </a:lnTo>
                    <a:lnTo>
                      <a:pt x="664" y="1690"/>
                    </a:lnTo>
                    <a:lnTo>
                      <a:pt x="666" y="1686"/>
                    </a:lnTo>
                    <a:lnTo>
                      <a:pt x="666" y="1684"/>
                    </a:lnTo>
                    <a:lnTo>
                      <a:pt x="666" y="1680"/>
                    </a:lnTo>
                    <a:lnTo>
                      <a:pt x="666" y="1676"/>
                    </a:lnTo>
                    <a:lnTo>
                      <a:pt x="666" y="1674"/>
                    </a:lnTo>
                    <a:lnTo>
                      <a:pt x="666" y="1670"/>
                    </a:lnTo>
                    <a:lnTo>
                      <a:pt x="666" y="1668"/>
                    </a:lnTo>
                    <a:lnTo>
                      <a:pt x="666" y="1665"/>
                    </a:lnTo>
                    <a:lnTo>
                      <a:pt x="666" y="1661"/>
                    </a:lnTo>
                    <a:lnTo>
                      <a:pt x="666" y="1659"/>
                    </a:lnTo>
                    <a:lnTo>
                      <a:pt x="666" y="1655"/>
                    </a:lnTo>
                    <a:lnTo>
                      <a:pt x="666" y="1653"/>
                    </a:lnTo>
                    <a:lnTo>
                      <a:pt x="666" y="1649"/>
                    </a:lnTo>
                    <a:lnTo>
                      <a:pt x="666" y="1645"/>
                    </a:lnTo>
                    <a:lnTo>
                      <a:pt x="662" y="1643"/>
                    </a:lnTo>
                    <a:lnTo>
                      <a:pt x="662" y="1639"/>
                    </a:lnTo>
                    <a:lnTo>
                      <a:pt x="662" y="1637"/>
                    </a:lnTo>
                    <a:lnTo>
                      <a:pt x="662" y="1634"/>
                    </a:lnTo>
                    <a:lnTo>
                      <a:pt x="662" y="1630"/>
                    </a:lnTo>
                    <a:lnTo>
                      <a:pt x="662" y="1628"/>
                    </a:lnTo>
                    <a:lnTo>
                      <a:pt x="662" y="1624"/>
                    </a:lnTo>
                    <a:lnTo>
                      <a:pt x="658" y="1622"/>
                    </a:lnTo>
                    <a:lnTo>
                      <a:pt x="658" y="1618"/>
                    </a:lnTo>
                    <a:lnTo>
                      <a:pt x="658" y="1614"/>
                    </a:lnTo>
                    <a:lnTo>
                      <a:pt x="658" y="1612"/>
                    </a:lnTo>
                    <a:lnTo>
                      <a:pt x="656" y="1612"/>
                    </a:lnTo>
                    <a:lnTo>
                      <a:pt x="656" y="1609"/>
                    </a:lnTo>
                    <a:lnTo>
                      <a:pt x="656" y="1607"/>
                    </a:lnTo>
                    <a:lnTo>
                      <a:pt x="652" y="1603"/>
                    </a:lnTo>
                    <a:lnTo>
                      <a:pt x="652" y="1599"/>
                    </a:lnTo>
                    <a:lnTo>
                      <a:pt x="652" y="1597"/>
                    </a:lnTo>
                    <a:lnTo>
                      <a:pt x="648" y="1597"/>
                    </a:lnTo>
                    <a:lnTo>
                      <a:pt x="648" y="1593"/>
                    </a:lnTo>
                    <a:lnTo>
                      <a:pt x="646" y="1591"/>
                    </a:lnTo>
                    <a:lnTo>
                      <a:pt x="644" y="1587"/>
                    </a:lnTo>
                    <a:lnTo>
                      <a:pt x="642" y="1583"/>
                    </a:lnTo>
                    <a:lnTo>
                      <a:pt x="639" y="1587"/>
                    </a:lnTo>
                    <a:lnTo>
                      <a:pt x="637" y="1587"/>
                    </a:lnTo>
                    <a:lnTo>
                      <a:pt x="637" y="1583"/>
                    </a:lnTo>
                    <a:lnTo>
                      <a:pt x="637" y="1581"/>
                    </a:lnTo>
                    <a:lnTo>
                      <a:pt x="633" y="1578"/>
                    </a:lnTo>
                    <a:lnTo>
                      <a:pt x="633" y="1576"/>
                    </a:lnTo>
                    <a:lnTo>
                      <a:pt x="629" y="1572"/>
                    </a:lnTo>
                    <a:lnTo>
                      <a:pt x="627" y="1570"/>
                    </a:lnTo>
                    <a:lnTo>
                      <a:pt x="627" y="1566"/>
                    </a:lnTo>
                    <a:lnTo>
                      <a:pt x="627" y="1562"/>
                    </a:lnTo>
                    <a:lnTo>
                      <a:pt x="627" y="1560"/>
                    </a:lnTo>
                    <a:lnTo>
                      <a:pt x="623" y="1560"/>
                    </a:lnTo>
                    <a:lnTo>
                      <a:pt x="619" y="1560"/>
                    </a:lnTo>
                    <a:lnTo>
                      <a:pt x="619" y="1556"/>
                    </a:lnTo>
                    <a:lnTo>
                      <a:pt x="617" y="1556"/>
                    </a:lnTo>
                    <a:lnTo>
                      <a:pt x="613" y="1554"/>
                    </a:lnTo>
                    <a:lnTo>
                      <a:pt x="613" y="1551"/>
                    </a:lnTo>
                    <a:lnTo>
                      <a:pt x="613" y="1547"/>
                    </a:lnTo>
                    <a:lnTo>
                      <a:pt x="613" y="1545"/>
                    </a:lnTo>
                    <a:lnTo>
                      <a:pt x="613" y="1541"/>
                    </a:lnTo>
                    <a:lnTo>
                      <a:pt x="613" y="1539"/>
                    </a:lnTo>
                    <a:lnTo>
                      <a:pt x="610" y="1539"/>
                    </a:lnTo>
                    <a:lnTo>
                      <a:pt x="610" y="1535"/>
                    </a:lnTo>
                    <a:lnTo>
                      <a:pt x="610" y="1531"/>
                    </a:lnTo>
                    <a:lnTo>
                      <a:pt x="610" y="1529"/>
                    </a:lnTo>
                    <a:lnTo>
                      <a:pt x="610" y="1526"/>
                    </a:lnTo>
                    <a:lnTo>
                      <a:pt x="610" y="1524"/>
                    </a:lnTo>
                    <a:lnTo>
                      <a:pt x="610" y="1520"/>
                    </a:lnTo>
                    <a:lnTo>
                      <a:pt x="610" y="1516"/>
                    </a:lnTo>
                    <a:lnTo>
                      <a:pt x="610" y="1514"/>
                    </a:lnTo>
                    <a:lnTo>
                      <a:pt x="610" y="1510"/>
                    </a:lnTo>
                    <a:lnTo>
                      <a:pt x="610" y="1508"/>
                    </a:lnTo>
                    <a:lnTo>
                      <a:pt x="613" y="1504"/>
                    </a:lnTo>
                    <a:lnTo>
                      <a:pt x="615" y="1504"/>
                    </a:lnTo>
                    <a:lnTo>
                      <a:pt x="615" y="1500"/>
                    </a:lnTo>
                    <a:lnTo>
                      <a:pt x="615" y="1498"/>
                    </a:lnTo>
                    <a:lnTo>
                      <a:pt x="615" y="1495"/>
                    </a:lnTo>
                    <a:lnTo>
                      <a:pt x="619" y="1495"/>
                    </a:lnTo>
                    <a:lnTo>
                      <a:pt x="621" y="1495"/>
                    </a:lnTo>
                    <a:lnTo>
                      <a:pt x="621" y="1491"/>
                    </a:lnTo>
                    <a:lnTo>
                      <a:pt x="625" y="1491"/>
                    </a:lnTo>
                    <a:lnTo>
                      <a:pt x="625" y="1489"/>
                    </a:lnTo>
                    <a:lnTo>
                      <a:pt x="629" y="1489"/>
                    </a:lnTo>
                    <a:lnTo>
                      <a:pt x="631" y="1489"/>
                    </a:lnTo>
                    <a:lnTo>
                      <a:pt x="631" y="1491"/>
                    </a:lnTo>
                    <a:lnTo>
                      <a:pt x="635" y="1491"/>
                    </a:lnTo>
                    <a:lnTo>
                      <a:pt x="637" y="1491"/>
                    </a:lnTo>
                    <a:lnTo>
                      <a:pt x="637" y="1495"/>
                    </a:lnTo>
                    <a:lnTo>
                      <a:pt x="637" y="1491"/>
                    </a:lnTo>
                    <a:lnTo>
                      <a:pt x="644" y="1491"/>
                    </a:lnTo>
                    <a:lnTo>
                      <a:pt x="644" y="1489"/>
                    </a:lnTo>
                    <a:lnTo>
                      <a:pt x="646" y="1489"/>
                    </a:lnTo>
                    <a:lnTo>
                      <a:pt x="646" y="1485"/>
                    </a:lnTo>
                    <a:lnTo>
                      <a:pt x="650" y="1485"/>
                    </a:lnTo>
                    <a:lnTo>
                      <a:pt x="652" y="1479"/>
                    </a:lnTo>
                    <a:lnTo>
                      <a:pt x="656" y="1475"/>
                    </a:lnTo>
                    <a:lnTo>
                      <a:pt x="656" y="1471"/>
                    </a:lnTo>
                    <a:lnTo>
                      <a:pt x="660" y="1470"/>
                    </a:lnTo>
                    <a:lnTo>
                      <a:pt x="658" y="1466"/>
                    </a:lnTo>
                    <a:lnTo>
                      <a:pt x="662" y="1460"/>
                    </a:lnTo>
                    <a:lnTo>
                      <a:pt x="662" y="1456"/>
                    </a:lnTo>
                    <a:lnTo>
                      <a:pt x="662" y="1454"/>
                    </a:lnTo>
                    <a:lnTo>
                      <a:pt x="662" y="1450"/>
                    </a:lnTo>
                    <a:lnTo>
                      <a:pt x="666" y="1446"/>
                    </a:lnTo>
                    <a:lnTo>
                      <a:pt x="666" y="1444"/>
                    </a:lnTo>
                    <a:lnTo>
                      <a:pt x="666" y="1441"/>
                    </a:lnTo>
                    <a:lnTo>
                      <a:pt x="664" y="1439"/>
                    </a:lnTo>
                    <a:lnTo>
                      <a:pt x="667" y="1439"/>
                    </a:lnTo>
                    <a:lnTo>
                      <a:pt x="667" y="1435"/>
                    </a:lnTo>
                    <a:lnTo>
                      <a:pt x="667" y="1431"/>
                    </a:lnTo>
                    <a:lnTo>
                      <a:pt x="667" y="1429"/>
                    </a:lnTo>
                    <a:lnTo>
                      <a:pt x="667" y="1425"/>
                    </a:lnTo>
                    <a:lnTo>
                      <a:pt x="667" y="1423"/>
                    </a:lnTo>
                    <a:lnTo>
                      <a:pt x="667" y="1419"/>
                    </a:lnTo>
                    <a:lnTo>
                      <a:pt x="667" y="1415"/>
                    </a:lnTo>
                    <a:lnTo>
                      <a:pt x="664" y="1415"/>
                    </a:lnTo>
                    <a:lnTo>
                      <a:pt x="664" y="1414"/>
                    </a:lnTo>
                    <a:lnTo>
                      <a:pt x="664" y="1410"/>
                    </a:lnTo>
                    <a:lnTo>
                      <a:pt x="664" y="1408"/>
                    </a:lnTo>
                    <a:lnTo>
                      <a:pt x="664" y="1404"/>
                    </a:lnTo>
                    <a:lnTo>
                      <a:pt x="664" y="1400"/>
                    </a:lnTo>
                    <a:lnTo>
                      <a:pt x="664" y="1398"/>
                    </a:lnTo>
                    <a:lnTo>
                      <a:pt x="664" y="1394"/>
                    </a:lnTo>
                    <a:lnTo>
                      <a:pt x="664" y="1392"/>
                    </a:lnTo>
                    <a:lnTo>
                      <a:pt x="664" y="1388"/>
                    </a:lnTo>
                    <a:lnTo>
                      <a:pt x="664" y="1385"/>
                    </a:lnTo>
                    <a:lnTo>
                      <a:pt x="664" y="1383"/>
                    </a:lnTo>
                    <a:lnTo>
                      <a:pt x="664" y="1379"/>
                    </a:lnTo>
                    <a:lnTo>
                      <a:pt x="660" y="1373"/>
                    </a:lnTo>
                    <a:lnTo>
                      <a:pt x="660" y="1369"/>
                    </a:lnTo>
                    <a:lnTo>
                      <a:pt x="660" y="1367"/>
                    </a:lnTo>
                    <a:lnTo>
                      <a:pt x="660" y="1363"/>
                    </a:lnTo>
                    <a:lnTo>
                      <a:pt x="660" y="1361"/>
                    </a:lnTo>
                    <a:lnTo>
                      <a:pt x="658" y="1361"/>
                    </a:lnTo>
                    <a:lnTo>
                      <a:pt x="658" y="1358"/>
                    </a:lnTo>
                    <a:lnTo>
                      <a:pt x="656" y="1354"/>
                    </a:lnTo>
                    <a:lnTo>
                      <a:pt x="656" y="1352"/>
                    </a:lnTo>
                    <a:lnTo>
                      <a:pt x="656" y="1348"/>
                    </a:lnTo>
                    <a:lnTo>
                      <a:pt x="654" y="1348"/>
                    </a:lnTo>
                    <a:lnTo>
                      <a:pt x="654" y="1346"/>
                    </a:lnTo>
                    <a:lnTo>
                      <a:pt x="654" y="1342"/>
                    </a:lnTo>
                    <a:lnTo>
                      <a:pt x="654" y="1338"/>
                    </a:lnTo>
                    <a:lnTo>
                      <a:pt x="654" y="1336"/>
                    </a:lnTo>
                    <a:lnTo>
                      <a:pt x="650" y="1336"/>
                    </a:lnTo>
                    <a:lnTo>
                      <a:pt x="650" y="1332"/>
                    </a:lnTo>
                    <a:lnTo>
                      <a:pt x="650" y="1331"/>
                    </a:lnTo>
                    <a:lnTo>
                      <a:pt x="650" y="1327"/>
                    </a:lnTo>
                    <a:lnTo>
                      <a:pt x="650" y="1317"/>
                    </a:lnTo>
                    <a:lnTo>
                      <a:pt x="650" y="1315"/>
                    </a:lnTo>
                    <a:lnTo>
                      <a:pt x="650" y="1311"/>
                    </a:lnTo>
                    <a:lnTo>
                      <a:pt x="650" y="1307"/>
                    </a:lnTo>
                    <a:lnTo>
                      <a:pt x="650" y="1305"/>
                    </a:lnTo>
                    <a:lnTo>
                      <a:pt x="650" y="1302"/>
                    </a:lnTo>
                    <a:lnTo>
                      <a:pt x="650" y="1298"/>
                    </a:lnTo>
                    <a:lnTo>
                      <a:pt x="646" y="1300"/>
                    </a:lnTo>
                    <a:lnTo>
                      <a:pt x="646" y="1292"/>
                    </a:lnTo>
                    <a:lnTo>
                      <a:pt x="646" y="1290"/>
                    </a:lnTo>
                    <a:lnTo>
                      <a:pt x="646" y="1286"/>
                    </a:lnTo>
                    <a:lnTo>
                      <a:pt x="642" y="1284"/>
                    </a:lnTo>
                    <a:lnTo>
                      <a:pt x="642" y="1280"/>
                    </a:lnTo>
                    <a:lnTo>
                      <a:pt x="642" y="1276"/>
                    </a:lnTo>
                    <a:lnTo>
                      <a:pt x="642" y="1275"/>
                    </a:lnTo>
                    <a:lnTo>
                      <a:pt x="642" y="1271"/>
                    </a:lnTo>
                    <a:lnTo>
                      <a:pt x="640" y="1267"/>
                    </a:lnTo>
                    <a:lnTo>
                      <a:pt x="640" y="1265"/>
                    </a:lnTo>
                    <a:lnTo>
                      <a:pt x="640" y="1261"/>
                    </a:lnTo>
                    <a:lnTo>
                      <a:pt x="637" y="1259"/>
                    </a:lnTo>
                    <a:lnTo>
                      <a:pt x="637" y="1255"/>
                    </a:lnTo>
                    <a:lnTo>
                      <a:pt x="637" y="1251"/>
                    </a:lnTo>
                    <a:lnTo>
                      <a:pt x="633" y="1249"/>
                    </a:lnTo>
                    <a:lnTo>
                      <a:pt x="633" y="1246"/>
                    </a:lnTo>
                    <a:lnTo>
                      <a:pt x="633" y="1244"/>
                    </a:lnTo>
                    <a:lnTo>
                      <a:pt x="633" y="1240"/>
                    </a:lnTo>
                    <a:lnTo>
                      <a:pt x="633" y="1236"/>
                    </a:lnTo>
                    <a:lnTo>
                      <a:pt x="633" y="1234"/>
                    </a:lnTo>
                    <a:lnTo>
                      <a:pt x="633" y="1230"/>
                    </a:lnTo>
                    <a:lnTo>
                      <a:pt x="633" y="1228"/>
                    </a:lnTo>
                    <a:lnTo>
                      <a:pt x="633" y="1224"/>
                    </a:lnTo>
                    <a:lnTo>
                      <a:pt x="633" y="1221"/>
                    </a:lnTo>
                    <a:lnTo>
                      <a:pt x="633" y="1219"/>
                    </a:lnTo>
                    <a:lnTo>
                      <a:pt x="629" y="1219"/>
                    </a:lnTo>
                    <a:lnTo>
                      <a:pt x="629" y="1215"/>
                    </a:lnTo>
                    <a:lnTo>
                      <a:pt x="629" y="1213"/>
                    </a:lnTo>
                    <a:lnTo>
                      <a:pt x="629" y="1205"/>
                    </a:lnTo>
                    <a:lnTo>
                      <a:pt x="629" y="1203"/>
                    </a:lnTo>
                    <a:lnTo>
                      <a:pt x="627" y="1203"/>
                    </a:lnTo>
                    <a:lnTo>
                      <a:pt x="627" y="1199"/>
                    </a:lnTo>
                    <a:lnTo>
                      <a:pt x="625" y="1197"/>
                    </a:lnTo>
                    <a:lnTo>
                      <a:pt x="625" y="1193"/>
                    </a:lnTo>
                    <a:lnTo>
                      <a:pt x="625" y="1190"/>
                    </a:lnTo>
                    <a:lnTo>
                      <a:pt x="623" y="1190"/>
                    </a:lnTo>
                    <a:lnTo>
                      <a:pt x="623" y="1188"/>
                    </a:lnTo>
                    <a:lnTo>
                      <a:pt x="623" y="1184"/>
                    </a:lnTo>
                    <a:lnTo>
                      <a:pt x="623" y="1182"/>
                    </a:lnTo>
                    <a:lnTo>
                      <a:pt x="623" y="1178"/>
                    </a:lnTo>
                    <a:lnTo>
                      <a:pt x="623" y="1174"/>
                    </a:lnTo>
                    <a:lnTo>
                      <a:pt x="623" y="1172"/>
                    </a:lnTo>
                    <a:lnTo>
                      <a:pt x="623" y="1168"/>
                    </a:lnTo>
                    <a:lnTo>
                      <a:pt x="619" y="1168"/>
                    </a:lnTo>
                    <a:lnTo>
                      <a:pt x="619" y="1166"/>
                    </a:lnTo>
                    <a:lnTo>
                      <a:pt x="619" y="1163"/>
                    </a:lnTo>
                    <a:lnTo>
                      <a:pt x="619" y="1159"/>
                    </a:lnTo>
                    <a:lnTo>
                      <a:pt x="615" y="1157"/>
                    </a:lnTo>
                    <a:lnTo>
                      <a:pt x="615" y="1153"/>
                    </a:lnTo>
                    <a:lnTo>
                      <a:pt x="615" y="1151"/>
                    </a:lnTo>
                    <a:lnTo>
                      <a:pt x="613" y="1151"/>
                    </a:lnTo>
                    <a:lnTo>
                      <a:pt x="613" y="1147"/>
                    </a:lnTo>
                    <a:lnTo>
                      <a:pt x="613" y="1143"/>
                    </a:lnTo>
                    <a:lnTo>
                      <a:pt x="611" y="1136"/>
                    </a:lnTo>
                    <a:lnTo>
                      <a:pt x="611" y="1128"/>
                    </a:lnTo>
                    <a:lnTo>
                      <a:pt x="611" y="1126"/>
                    </a:lnTo>
                    <a:lnTo>
                      <a:pt x="610" y="1122"/>
                    </a:lnTo>
                    <a:lnTo>
                      <a:pt x="610" y="1120"/>
                    </a:lnTo>
                    <a:lnTo>
                      <a:pt x="610" y="1116"/>
                    </a:lnTo>
                    <a:lnTo>
                      <a:pt x="606" y="1116"/>
                    </a:lnTo>
                    <a:lnTo>
                      <a:pt x="606" y="1112"/>
                    </a:lnTo>
                    <a:lnTo>
                      <a:pt x="610" y="1112"/>
                    </a:lnTo>
                    <a:lnTo>
                      <a:pt x="606" y="1112"/>
                    </a:lnTo>
                    <a:lnTo>
                      <a:pt x="600" y="1105"/>
                    </a:lnTo>
                    <a:lnTo>
                      <a:pt x="600" y="1101"/>
                    </a:lnTo>
                    <a:lnTo>
                      <a:pt x="596" y="1095"/>
                    </a:lnTo>
                    <a:lnTo>
                      <a:pt x="596" y="1089"/>
                    </a:lnTo>
                    <a:lnTo>
                      <a:pt x="590" y="1083"/>
                    </a:lnTo>
                    <a:lnTo>
                      <a:pt x="590" y="1080"/>
                    </a:lnTo>
                    <a:lnTo>
                      <a:pt x="586" y="1076"/>
                    </a:lnTo>
                    <a:lnTo>
                      <a:pt x="586" y="1074"/>
                    </a:lnTo>
                    <a:lnTo>
                      <a:pt x="583" y="1074"/>
                    </a:lnTo>
                    <a:lnTo>
                      <a:pt x="583" y="1070"/>
                    </a:lnTo>
                    <a:lnTo>
                      <a:pt x="581" y="1070"/>
                    </a:lnTo>
                    <a:lnTo>
                      <a:pt x="581" y="1064"/>
                    </a:lnTo>
                    <a:lnTo>
                      <a:pt x="581" y="1060"/>
                    </a:lnTo>
                    <a:lnTo>
                      <a:pt x="577" y="1060"/>
                    </a:lnTo>
                    <a:lnTo>
                      <a:pt x="577" y="1058"/>
                    </a:lnTo>
                    <a:lnTo>
                      <a:pt x="577" y="1054"/>
                    </a:lnTo>
                    <a:lnTo>
                      <a:pt x="577" y="1053"/>
                    </a:lnTo>
                    <a:lnTo>
                      <a:pt x="577" y="1049"/>
                    </a:lnTo>
                    <a:lnTo>
                      <a:pt x="577" y="1045"/>
                    </a:lnTo>
                    <a:lnTo>
                      <a:pt x="573" y="1045"/>
                    </a:lnTo>
                    <a:lnTo>
                      <a:pt x="573" y="1043"/>
                    </a:lnTo>
                    <a:lnTo>
                      <a:pt x="573" y="1039"/>
                    </a:lnTo>
                    <a:lnTo>
                      <a:pt x="573" y="1037"/>
                    </a:lnTo>
                    <a:lnTo>
                      <a:pt x="569" y="1033"/>
                    </a:lnTo>
                    <a:lnTo>
                      <a:pt x="569" y="1029"/>
                    </a:lnTo>
                    <a:lnTo>
                      <a:pt x="569" y="1027"/>
                    </a:lnTo>
                    <a:lnTo>
                      <a:pt x="567" y="1024"/>
                    </a:lnTo>
                    <a:lnTo>
                      <a:pt x="567" y="1022"/>
                    </a:lnTo>
                    <a:lnTo>
                      <a:pt x="563" y="1012"/>
                    </a:lnTo>
                    <a:lnTo>
                      <a:pt x="563" y="1008"/>
                    </a:lnTo>
                    <a:lnTo>
                      <a:pt x="559" y="1008"/>
                    </a:lnTo>
                    <a:lnTo>
                      <a:pt x="559" y="1006"/>
                    </a:lnTo>
                    <a:lnTo>
                      <a:pt x="559" y="1002"/>
                    </a:lnTo>
                    <a:lnTo>
                      <a:pt x="557" y="991"/>
                    </a:lnTo>
                    <a:lnTo>
                      <a:pt x="554" y="987"/>
                    </a:lnTo>
                    <a:lnTo>
                      <a:pt x="554" y="983"/>
                    </a:lnTo>
                    <a:lnTo>
                      <a:pt x="554" y="981"/>
                    </a:lnTo>
                    <a:lnTo>
                      <a:pt x="550" y="981"/>
                    </a:lnTo>
                    <a:lnTo>
                      <a:pt x="550" y="977"/>
                    </a:lnTo>
                    <a:lnTo>
                      <a:pt x="550" y="975"/>
                    </a:lnTo>
                    <a:lnTo>
                      <a:pt x="550" y="971"/>
                    </a:lnTo>
                    <a:lnTo>
                      <a:pt x="550" y="968"/>
                    </a:lnTo>
                    <a:lnTo>
                      <a:pt x="550" y="966"/>
                    </a:lnTo>
                    <a:lnTo>
                      <a:pt x="548" y="966"/>
                    </a:lnTo>
                    <a:lnTo>
                      <a:pt x="546" y="962"/>
                    </a:lnTo>
                    <a:lnTo>
                      <a:pt x="546" y="956"/>
                    </a:lnTo>
                    <a:lnTo>
                      <a:pt x="546" y="952"/>
                    </a:lnTo>
                    <a:lnTo>
                      <a:pt x="544" y="952"/>
                    </a:lnTo>
                    <a:lnTo>
                      <a:pt x="544" y="950"/>
                    </a:lnTo>
                    <a:lnTo>
                      <a:pt x="544" y="946"/>
                    </a:lnTo>
                    <a:lnTo>
                      <a:pt x="544" y="944"/>
                    </a:lnTo>
                    <a:lnTo>
                      <a:pt x="540" y="944"/>
                    </a:lnTo>
                    <a:lnTo>
                      <a:pt x="540" y="937"/>
                    </a:lnTo>
                    <a:lnTo>
                      <a:pt x="534" y="925"/>
                    </a:lnTo>
                    <a:lnTo>
                      <a:pt x="534" y="921"/>
                    </a:lnTo>
                    <a:lnTo>
                      <a:pt x="534" y="919"/>
                    </a:lnTo>
                    <a:lnTo>
                      <a:pt x="525" y="898"/>
                    </a:lnTo>
                    <a:lnTo>
                      <a:pt x="525" y="894"/>
                    </a:lnTo>
                    <a:lnTo>
                      <a:pt x="521" y="888"/>
                    </a:lnTo>
                    <a:lnTo>
                      <a:pt x="521" y="885"/>
                    </a:lnTo>
                    <a:lnTo>
                      <a:pt x="517" y="883"/>
                    </a:lnTo>
                    <a:lnTo>
                      <a:pt x="517" y="879"/>
                    </a:lnTo>
                    <a:lnTo>
                      <a:pt x="515" y="875"/>
                    </a:lnTo>
                    <a:lnTo>
                      <a:pt x="513" y="873"/>
                    </a:lnTo>
                    <a:lnTo>
                      <a:pt x="513" y="869"/>
                    </a:lnTo>
                    <a:lnTo>
                      <a:pt x="511" y="869"/>
                    </a:lnTo>
                    <a:lnTo>
                      <a:pt x="507" y="867"/>
                    </a:lnTo>
                    <a:lnTo>
                      <a:pt x="507" y="863"/>
                    </a:lnTo>
                    <a:lnTo>
                      <a:pt x="505" y="863"/>
                    </a:lnTo>
                    <a:lnTo>
                      <a:pt x="505" y="861"/>
                    </a:lnTo>
                    <a:lnTo>
                      <a:pt x="501" y="861"/>
                    </a:lnTo>
                    <a:lnTo>
                      <a:pt x="501" y="858"/>
                    </a:lnTo>
                    <a:lnTo>
                      <a:pt x="501" y="854"/>
                    </a:lnTo>
                    <a:lnTo>
                      <a:pt x="498" y="854"/>
                    </a:lnTo>
                    <a:lnTo>
                      <a:pt x="498" y="848"/>
                    </a:lnTo>
                    <a:lnTo>
                      <a:pt x="496" y="846"/>
                    </a:lnTo>
                    <a:lnTo>
                      <a:pt x="496" y="842"/>
                    </a:lnTo>
                    <a:lnTo>
                      <a:pt x="494" y="838"/>
                    </a:lnTo>
                    <a:lnTo>
                      <a:pt x="494" y="836"/>
                    </a:lnTo>
                    <a:lnTo>
                      <a:pt x="494" y="838"/>
                    </a:lnTo>
                    <a:lnTo>
                      <a:pt x="494" y="836"/>
                    </a:lnTo>
                    <a:lnTo>
                      <a:pt x="492" y="832"/>
                    </a:lnTo>
                    <a:lnTo>
                      <a:pt x="492" y="831"/>
                    </a:lnTo>
                    <a:lnTo>
                      <a:pt x="484" y="823"/>
                    </a:lnTo>
                    <a:lnTo>
                      <a:pt x="484" y="821"/>
                    </a:lnTo>
                    <a:lnTo>
                      <a:pt x="482" y="821"/>
                    </a:lnTo>
                    <a:lnTo>
                      <a:pt x="482" y="817"/>
                    </a:lnTo>
                    <a:lnTo>
                      <a:pt x="473" y="805"/>
                    </a:lnTo>
                    <a:lnTo>
                      <a:pt x="473" y="802"/>
                    </a:lnTo>
                    <a:lnTo>
                      <a:pt x="469" y="800"/>
                    </a:lnTo>
                    <a:lnTo>
                      <a:pt x="465" y="794"/>
                    </a:lnTo>
                    <a:lnTo>
                      <a:pt x="463" y="790"/>
                    </a:lnTo>
                    <a:lnTo>
                      <a:pt x="463" y="786"/>
                    </a:lnTo>
                    <a:lnTo>
                      <a:pt x="459" y="784"/>
                    </a:lnTo>
                    <a:lnTo>
                      <a:pt x="457" y="780"/>
                    </a:lnTo>
                    <a:lnTo>
                      <a:pt x="453" y="778"/>
                    </a:lnTo>
                    <a:lnTo>
                      <a:pt x="449" y="769"/>
                    </a:lnTo>
                    <a:lnTo>
                      <a:pt x="447" y="765"/>
                    </a:lnTo>
                    <a:lnTo>
                      <a:pt x="445" y="763"/>
                    </a:lnTo>
                    <a:lnTo>
                      <a:pt x="444" y="763"/>
                    </a:lnTo>
                    <a:lnTo>
                      <a:pt x="440" y="755"/>
                    </a:lnTo>
                    <a:lnTo>
                      <a:pt x="438" y="753"/>
                    </a:lnTo>
                    <a:lnTo>
                      <a:pt x="434" y="736"/>
                    </a:lnTo>
                    <a:lnTo>
                      <a:pt x="430" y="736"/>
                    </a:lnTo>
                    <a:lnTo>
                      <a:pt x="430" y="734"/>
                    </a:lnTo>
                    <a:lnTo>
                      <a:pt x="426" y="730"/>
                    </a:lnTo>
                    <a:lnTo>
                      <a:pt x="426" y="726"/>
                    </a:lnTo>
                    <a:lnTo>
                      <a:pt x="424" y="724"/>
                    </a:lnTo>
                    <a:lnTo>
                      <a:pt x="420" y="721"/>
                    </a:lnTo>
                    <a:lnTo>
                      <a:pt x="420" y="715"/>
                    </a:lnTo>
                    <a:lnTo>
                      <a:pt x="418" y="709"/>
                    </a:lnTo>
                    <a:lnTo>
                      <a:pt x="415" y="707"/>
                    </a:lnTo>
                    <a:lnTo>
                      <a:pt x="411" y="703"/>
                    </a:lnTo>
                    <a:lnTo>
                      <a:pt x="409" y="701"/>
                    </a:lnTo>
                    <a:lnTo>
                      <a:pt x="409" y="697"/>
                    </a:lnTo>
                    <a:lnTo>
                      <a:pt x="405" y="694"/>
                    </a:lnTo>
                    <a:lnTo>
                      <a:pt x="401" y="688"/>
                    </a:lnTo>
                    <a:lnTo>
                      <a:pt x="399" y="688"/>
                    </a:lnTo>
                    <a:lnTo>
                      <a:pt x="399" y="686"/>
                    </a:lnTo>
                    <a:lnTo>
                      <a:pt x="395" y="686"/>
                    </a:lnTo>
                    <a:lnTo>
                      <a:pt x="395" y="682"/>
                    </a:lnTo>
                    <a:lnTo>
                      <a:pt x="391" y="678"/>
                    </a:lnTo>
                    <a:lnTo>
                      <a:pt x="389" y="676"/>
                    </a:lnTo>
                    <a:lnTo>
                      <a:pt x="386" y="670"/>
                    </a:lnTo>
                    <a:lnTo>
                      <a:pt x="382" y="670"/>
                    </a:lnTo>
                    <a:lnTo>
                      <a:pt x="382" y="666"/>
                    </a:lnTo>
                    <a:lnTo>
                      <a:pt x="380" y="670"/>
                    </a:lnTo>
                    <a:lnTo>
                      <a:pt x="382" y="666"/>
                    </a:lnTo>
                    <a:lnTo>
                      <a:pt x="386" y="666"/>
                    </a:lnTo>
                    <a:lnTo>
                      <a:pt x="391" y="672"/>
                    </a:lnTo>
                    <a:lnTo>
                      <a:pt x="395" y="676"/>
                    </a:lnTo>
                    <a:lnTo>
                      <a:pt x="395" y="672"/>
                    </a:lnTo>
                    <a:lnTo>
                      <a:pt x="399" y="672"/>
                    </a:lnTo>
                    <a:lnTo>
                      <a:pt x="399" y="670"/>
                    </a:lnTo>
                    <a:lnTo>
                      <a:pt x="395" y="670"/>
                    </a:lnTo>
                    <a:lnTo>
                      <a:pt x="391" y="670"/>
                    </a:lnTo>
                    <a:lnTo>
                      <a:pt x="389" y="666"/>
                    </a:lnTo>
                    <a:lnTo>
                      <a:pt x="389" y="661"/>
                    </a:lnTo>
                    <a:lnTo>
                      <a:pt x="389" y="657"/>
                    </a:lnTo>
                    <a:lnTo>
                      <a:pt x="389" y="655"/>
                    </a:lnTo>
                    <a:lnTo>
                      <a:pt x="386" y="655"/>
                    </a:lnTo>
                    <a:lnTo>
                      <a:pt x="386" y="657"/>
                    </a:lnTo>
                    <a:lnTo>
                      <a:pt x="386" y="661"/>
                    </a:lnTo>
                    <a:lnTo>
                      <a:pt x="382" y="657"/>
                    </a:lnTo>
                    <a:lnTo>
                      <a:pt x="382" y="661"/>
                    </a:lnTo>
                    <a:lnTo>
                      <a:pt x="382" y="663"/>
                    </a:lnTo>
                    <a:lnTo>
                      <a:pt x="386" y="663"/>
                    </a:lnTo>
                    <a:lnTo>
                      <a:pt x="382" y="663"/>
                    </a:lnTo>
                    <a:lnTo>
                      <a:pt x="380" y="665"/>
                    </a:lnTo>
                    <a:lnTo>
                      <a:pt x="382" y="663"/>
                    </a:lnTo>
                    <a:lnTo>
                      <a:pt x="380" y="661"/>
                    </a:lnTo>
                    <a:lnTo>
                      <a:pt x="380" y="657"/>
                    </a:lnTo>
                    <a:lnTo>
                      <a:pt x="370" y="657"/>
                    </a:lnTo>
                    <a:lnTo>
                      <a:pt x="370" y="655"/>
                    </a:lnTo>
                    <a:lnTo>
                      <a:pt x="372" y="655"/>
                    </a:lnTo>
                    <a:lnTo>
                      <a:pt x="372" y="651"/>
                    </a:lnTo>
                    <a:lnTo>
                      <a:pt x="376" y="651"/>
                    </a:lnTo>
                    <a:lnTo>
                      <a:pt x="380" y="651"/>
                    </a:lnTo>
                    <a:lnTo>
                      <a:pt x="380" y="655"/>
                    </a:lnTo>
                    <a:lnTo>
                      <a:pt x="380" y="651"/>
                    </a:lnTo>
                    <a:lnTo>
                      <a:pt x="382" y="651"/>
                    </a:lnTo>
                    <a:lnTo>
                      <a:pt x="382" y="647"/>
                    </a:lnTo>
                    <a:lnTo>
                      <a:pt x="376" y="639"/>
                    </a:lnTo>
                    <a:lnTo>
                      <a:pt x="372" y="641"/>
                    </a:lnTo>
                    <a:lnTo>
                      <a:pt x="372" y="649"/>
                    </a:lnTo>
                    <a:lnTo>
                      <a:pt x="372" y="651"/>
                    </a:lnTo>
                    <a:lnTo>
                      <a:pt x="372" y="649"/>
                    </a:lnTo>
                    <a:lnTo>
                      <a:pt x="370" y="649"/>
                    </a:lnTo>
                    <a:lnTo>
                      <a:pt x="366" y="651"/>
                    </a:lnTo>
                    <a:lnTo>
                      <a:pt x="366" y="655"/>
                    </a:lnTo>
                    <a:lnTo>
                      <a:pt x="366" y="665"/>
                    </a:lnTo>
                    <a:lnTo>
                      <a:pt x="366" y="655"/>
                    </a:lnTo>
                    <a:lnTo>
                      <a:pt x="366" y="651"/>
                    </a:lnTo>
                    <a:lnTo>
                      <a:pt x="370" y="651"/>
                    </a:lnTo>
                    <a:lnTo>
                      <a:pt x="362" y="641"/>
                    </a:lnTo>
                    <a:lnTo>
                      <a:pt x="362" y="639"/>
                    </a:lnTo>
                    <a:lnTo>
                      <a:pt x="361" y="636"/>
                    </a:lnTo>
                    <a:lnTo>
                      <a:pt x="361" y="634"/>
                    </a:lnTo>
                    <a:lnTo>
                      <a:pt x="357" y="634"/>
                    </a:lnTo>
                    <a:lnTo>
                      <a:pt x="357" y="630"/>
                    </a:lnTo>
                    <a:lnTo>
                      <a:pt x="357" y="626"/>
                    </a:lnTo>
                    <a:lnTo>
                      <a:pt x="353" y="626"/>
                    </a:lnTo>
                    <a:lnTo>
                      <a:pt x="353" y="624"/>
                    </a:lnTo>
                    <a:lnTo>
                      <a:pt x="351" y="624"/>
                    </a:lnTo>
                    <a:lnTo>
                      <a:pt x="351" y="620"/>
                    </a:lnTo>
                    <a:lnTo>
                      <a:pt x="347" y="618"/>
                    </a:lnTo>
                    <a:lnTo>
                      <a:pt x="347" y="614"/>
                    </a:lnTo>
                    <a:lnTo>
                      <a:pt x="343" y="612"/>
                    </a:lnTo>
                    <a:lnTo>
                      <a:pt x="341" y="609"/>
                    </a:lnTo>
                    <a:lnTo>
                      <a:pt x="335" y="599"/>
                    </a:lnTo>
                    <a:lnTo>
                      <a:pt x="332" y="593"/>
                    </a:lnTo>
                    <a:lnTo>
                      <a:pt x="328" y="589"/>
                    </a:lnTo>
                    <a:lnTo>
                      <a:pt x="328" y="587"/>
                    </a:lnTo>
                    <a:lnTo>
                      <a:pt x="326" y="587"/>
                    </a:lnTo>
                    <a:lnTo>
                      <a:pt x="322" y="582"/>
                    </a:lnTo>
                    <a:lnTo>
                      <a:pt x="322" y="578"/>
                    </a:lnTo>
                    <a:lnTo>
                      <a:pt x="316" y="572"/>
                    </a:lnTo>
                    <a:lnTo>
                      <a:pt x="316" y="568"/>
                    </a:lnTo>
                    <a:lnTo>
                      <a:pt x="312" y="566"/>
                    </a:lnTo>
                    <a:lnTo>
                      <a:pt x="308" y="562"/>
                    </a:lnTo>
                    <a:lnTo>
                      <a:pt x="308" y="556"/>
                    </a:lnTo>
                    <a:lnTo>
                      <a:pt x="306" y="556"/>
                    </a:lnTo>
                    <a:lnTo>
                      <a:pt x="306" y="553"/>
                    </a:lnTo>
                    <a:lnTo>
                      <a:pt x="303" y="553"/>
                    </a:lnTo>
                    <a:lnTo>
                      <a:pt x="303" y="551"/>
                    </a:lnTo>
                    <a:lnTo>
                      <a:pt x="299" y="547"/>
                    </a:lnTo>
                    <a:lnTo>
                      <a:pt x="297" y="541"/>
                    </a:lnTo>
                    <a:lnTo>
                      <a:pt x="293" y="537"/>
                    </a:lnTo>
                    <a:lnTo>
                      <a:pt x="293" y="535"/>
                    </a:lnTo>
                    <a:lnTo>
                      <a:pt x="289" y="531"/>
                    </a:lnTo>
                    <a:lnTo>
                      <a:pt x="289" y="529"/>
                    </a:lnTo>
                    <a:lnTo>
                      <a:pt x="287" y="529"/>
                    </a:lnTo>
                    <a:lnTo>
                      <a:pt x="287" y="526"/>
                    </a:lnTo>
                    <a:lnTo>
                      <a:pt x="283" y="522"/>
                    </a:lnTo>
                    <a:lnTo>
                      <a:pt x="283" y="520"/>
                    </a:lnTo>
                    <a:lnTo>
                      <a:pt x="279" y="520"/>
                    </a:lnTo>
                    <a:lnTo>
                      <a:pt x="279" y="516"/>
                    </a:lnTo>
                    <a:lnTo>
                      <a:pt x="278" y="516"/>
                    </a:lnTo>
                    <a:lnTo>
                      <a:pt x="278" y="514"/>
                    </a:lnTo>
                    <a:lnTo>
                      <a:pt x="274" y="510"/>
                    </a:lnTo>
                    <a:lnTo>
                      <a:pt x="270" y="504"/>
                    </a:lnTo>
                    <a:lnTo>
                      <a:pt x="268" y="500"/>
                    </a:lnTo>
                    <a:lnTo>
                      <a:pt x="264" y="499"/>
                    </a:lnTo>
                    <a:lnTo>
                      <a:pt x="260" y="495"/>
                    </a:lnTo>
                    <a:lnTo>
                      <a:pt x="254" y="483"/>
                    </a:lnTo>
                    <a:lnTo>
                      <a:pt x="249" y="477"/>
                    </a:lnTo>
                    <a:lnTo>
                      <a:pt x="249" y="473"/>
                    </a:lnTo>
                    <a:lnTo>
                      <a:pt x="245" y="473"/>
                    </a:lnTo>
                    <a:lnTo>
                      <a:pt x="245" y="470"/>
                    </a:lnTo>
                    <a:lnTo>
                      <a:pt x="241" y="464"/>
                    </a:lnTo>
                    <a:lnTo>
                      <a:pt x="235" y="462"/>
                    </a:lnTo>
                    <a:lnTo>
                      <a:pt x="231" y="456"/>
                    </a:lnTo>
                    <a:lnTo>
                      <a:pt x="231" y="452"/>
                    </a:lnTo>
                    <a:lnTo>
                      <a:pt x="229" y="448"/>
                    </a:lnTo>
                    <a:lnTo>
                      <a:pt x="225" y="448"/>
                    </a:lnTo>
                    <a:lnTo>
                      <a:pt x="225" y="446"/>
                    </a:lnTo>
                    <a:lnTo>
                      <a:pt x="222" y="441"/>
                    </a:lnTo>
                    <a:lnTo>
                      <a:pt x="220" y="441"/>
                    </a:lnTo>
                    <a:lnTo>
                      <a:pt x="220" y="437"/>
                    </a:lnTo>
                    <a:lnTo>
                      <a:pt x="216" y="433"/>
                    </a:lnTo>
                    <a:lnTo>
                      <a:pt x="216" y="431"/>
                    </a:lnTo>
                    <a:lnTo>
                      <a:pt x="212" y="431"/>
                    </a:lnTo>
                    <a:lnTo>
                      <a:pt x="210" y="427"/>
                    </a:lnTo>
                    <a:lnTo>
                      <a:pt x="210" y="425"/>
                    </a:lnTo>
                    <a:lnTo>
                      <a:pt x="206" y="421"/>
                    </a:lnTo>
                    <a:lnTo>
                      <a:pt x="202" y="419"/>
                    </a:lnTo>
                    <a:lnTo>
                      <a:pt x="200" y="416"/>
                    </a:lnTo>
                    <a:lnTo>
                      <a:pt x="195" y="410"/>
                    </a:lnTo>
                    <a:lnTo>
                      <a:pt x="195" y="406"/>
                    </a:lnTo>
                    <a:lnTo>
                      <a:pt x="191" y="404"/>
                    </a:lnTo>
                    <a:lnTo>
                      <a:pt x="187" y="404"/>
                    </a:lnTo>
                    <a:lnTo>
                      <a:pt x="187" y="400"/>
                    </a:lnTo>
                    <a:lnTo>
                      <a:pt x="185" y="396"/>
                    </a:lnTo>
                    <a:lnTo>
                      <a:pt x="185" y="394"/>
                    </a:lnTo>
                    <a:lnTo>
                      <a:pt x="181" y="394"/>
                    </a:lnTo>
                    <a:lnTo>
                      <a:pt x="181" y="390"/>
                    </a:lnTo>
                    <a:lnTo>
                      <a:pt x="177" y="390"/>
                    </a:lnTo>
                    <a:lnTo>
                      <a:pt x="177" y="389"/>
                    </a:lnTo>
                    <a:lnTo>
                      <a:pt x="175" y="389"/>
                    </a:lnTo>
                    <a:lnTo>
                      <a:pt x="175" y="385"/>
                    </a:lnTo>
                    <a:lnTo>
                      <a:pt x="181" y="379"/>
                    </a:lnTo>
                    <a:lnTo>
                      <a:pt x="171" y="373"/>
                    </a:lnTo>
                    <a:lnTo>
                      <a:pt x="139" y="342"/>
                    </a:lnTo>
                    <a:lnTo>
                      <a:pt x="121" y="331"/>
                    </a:lnTo>
                    <a:lnTo>
                      <a:pt x="104" y="317"/>
                    </a:lnTo>
                    <a:lnTo>
                      <a:pt x="92" y="305"/>
                    </a:lnTo>
                    <a:lnTo>
                      <a:pt x="88" y="311"/>
                    </a:lnTo>
                    <a:lnTo>
                      <a:pt x="86" y="311"/>
                    </a:lnTo>
                    <a:lnTo>
                      <a:pt x="86" y="309"/>
                    </a:lnTo>
                    <a:lnTo>
                      <a:pt x="79" y="309"/>
                    </a:lnTo>
                    <a:lnTo>
                      <a:pt x="79" y="305"/>
                    </a:lnTo>
                    <a:lnTo>
                      <a:pt x="73" y="305"/>
                    </a:lnTo>
                    <a:lnTo>
                      <a:pt x="73" y="304"/>
                    </a:lnTo>
                    <a:lnTo>
                      <a:pt x="69" y="304"/>
                    </a:lnTo>
                    <a:lnTo>
                      <a:pt x="67" y="300"/>
                    </a:lnTo>
                    <a:lnTo>
                      <a:pt x="63" y="300"/>
                    </a:lnTo>
                    <a:lnTo>
                      <a:pt x="67" y="294"/>
                    </a:lnTo>
                    <a:lnTo>
                      <a:pt x="67" y="290"/>
                    </a:lnTo>
                    <a:lnTo>
                      <a:pt x="63" y="288"/>
                    </a:lnTo>
                    <a:lnTo>
                      <a:pt x="59" y="284"/>
                    </a:lnTo>
                    <a:lnTo>
                      <a:pt x="59" y="280"/>
                    </a:lnTo>
                    <a:lnTo>
                      <a:pt x="57" y="282"/>
                    </a:lnTo>
                    <a:lnTo>
                      <a:pt x="48" y="278"/>
                    </a:lnTo>
                    <a:lnTo>
                      <a:pt x="42" y="275"/>
                    </a:lnTo>
                    <a:lnTo>
                      <a:pt x="34" y="273"/>
                    </a:lnTo>
                    <a:lnTo>
                      <a:pt x="32" y="277"/>
                    </a:lnTo>
                    <a:lnTo>
                      <a:pt x="32" y="278"/>
                    </a:lnTo>
                    <a:lnTo>
                      <a:pt x="29" y="278"/>
                    </a:lnTo>
                    <a:lnTo>
                      <a:pt x="29" y="277"/>
                    </a:lnTo>
                    <a:lnTo>
                      <a:pt x="23" y="277"/>
                    </a:lnTo>
                    <a:lnTo>
                      <a:pt x="19" y="277"/>
                    </a:lnTo>
                    <a:lnTo>
                      <a:pt x="13" y="273"/>
                    </a:lnTo>
                    <a:lnTo>
                      <a:pt x="9" y="271"/>
                    </a:lnTo>
                    <a:lnTo>
                      <a:pt x="7" y="271"/>
                    </a:lnTo>
                    <a:lnTo>
                      <a:pt x="7" y="267"/>
                    </a:lnTo>
                    <a:lnTo>
                      <a:pt x="7" y="263"/>
                    </a:lnTo>
                    <a:lnTo>
                      <a:pt x="7" y="261"/>
                    </a:lnTo>
                    <a:lnTo>
                      <a:pt x="7" y="263"/>
                    </a:lnTo>
                    <a:lnTo>
                      <a:pt x="7" y="267"/>
                    </a:lnTo>
                    <a:lnTo>
                      <a:pt x="3" y="267"/>
                    </a:lnTo>
                    <a:lnTo>
                      <a:pt x="7" y="267"/>
                    </a:lnTo>
                    <a:lnTo>
                      <a:pt x="7" y="271"/>
                    </a:lnTo>
                    <a:lnTo>
                      <a:pt x="3" y="267"/>
                    </a:lnTo>
                    <a:lnTo>
                      <a:pt x="2" y="263"/>
                    </a:lnTo>
                    <a:lnTo>
                      <a:pt x="0" y="261"/>
                    </a:lnTo>
                    <a:lnTo>
                      <a:pt x="3" y="255"/>
                    </a:lnTo>
                    <a:lnTo>
                      <a:pt x="7" y="242"/>
                    </a:lnTo>
                    <a:lnTo>
                      <a:pt x="9" y="230"/>
                    </a:lnTo>
                    <a:lnTo>
                      <a:pt x="13" y="211"/>
                    </a:lnTo>
                    <a:lnTo>
                      <a:pt x="32" y="114"/>
                    </a:lnTo>
                    <a:lnTo>
                      <a:pt x="44" y="114"/>
                    </a:lnTo>
                    <a:lnTo>
                      <a:pt x="52" y="116"/>
                    </a:lnTo>
                    <a:lnTo>
                      <a:pt x="69" y="120"/>
                    </a:lnTo>
                    <a:lnTo>
                      <a:pt x="77" y="116"/>
                    </a:lnTo>
                    <a:lnTo>
                      <a:pt x="110" y="111"/>
                    </a:lnTo>
                    <a:lnTo>
                      <a:pt x="156" y="82"/>
                    </a:lnTo>
                    <a:lnTo>
                      <a:pt x="166" y="74"/>
                    </a:lnTo>
                    <a:lnTo>
                      <a:pt x="166" y="43"/>
                    </a:lnTo>
                    <a:lnTo>
                      <a:pt x="166" y="41"/>
                    </a:lnTo>
                    <a:lnTo>
                      <a:pt x="181" y="28"/>
                    </a:lnTo>
                    <a:lnTo>
                      <a:pt x="181" y="26"/>
                    </a:lnTo>
                    <a:lnTo>
                      <a:pt x="191" y="16"/>
                    </a:lnTo>
                    <a:lnTo>
                      <a:pt x="198" y="8"/>
                    </a:lnTo>
                    <a:lnTo>
                      <a:pt x="206" y="0"/>
                    </a:lnTo>
                    <a:lnTo>
                      <a:pt x="214" y="8"/>
                    </a:lnTo>
                    <a:lnTo>
                      <a:pt x="218" y="12"/>
                    </a:lnTo>
                    <a:lnTo>
                      <a:pt x="233" y="29"/>
                    </a:lnTo>
                    <a:lnTo>
                      <a:pt x="237" y="37"/>
                    </a:lnTo>
                    <a:lnTo>
                      <a:pt x="229" y="74"/>
                    </a:lnTo>
                    <a:lnTo>
                      <a:pt x="231" y="74"/>
                    </a:lnTo>
                    <a:lnTo>
                      <a:pt x="237" y="74"/>
                    </a:lnTo>
                    <a:lnTo>
                      <a:pt x="241" y="74"/>
                    </a:lnTo>
                    <a:lnTo>
                      <a:pt x="245" y="68"/>
                    </a:lnTo>
                    <a:lnTo>
                      <a:pt x="251" y="66"/>
                    </a:lnTo>
                    <a:lnTo>
                      <a:pt x="247" y="60"/>
                    </a:lnTo>
                    <a:lnTo>
                      <a:pt x="251" y="58"/>
                    </a:lnTo>
                    <a:lnTo>
                      <a:pt x="276" y="66"/>
                    </a:lnTo>
                    <a:lnTo>
                      <a:pt x="291" y="72"/>
                    </a:lnTo>
                    <a:lnTo>
                      <a:pt x="312" y="78"/>
                    </a:lnTo>
                    <a:lnTo>
                      <a:pt x="326" y="84"/>
                    </a:lnTo>
                    <a:lnTo>
                      <a:pt x="328" y="84"/>
                    </a:lnTo>
                    <a:lnTo>
                      <a:pt x="337" y="87"/>
                    </a:lnTo>
                    <a:lnTo>
                      <a:pt x="345" y="91"/>
                    </a:lnTo>
                    <a:lnTo>
                      <a:pt x="357" y="97"/>
                    </a:lnTo>
                    <a:lnTo>
                      <a:pt x="372" y="105"/>
                    </a:lnTo>
                    <a:lnTo>
                      <a:pt x="380" y="126"/>
                    </a:lnTo>
                    <a:lnTo>
                      <a:pt x="380" y="130"/>
                    </a:lnTo>
                    <a:lnTo>
                      <a:pt x="445" y="128"/>
                    </a:lnTo>
                    <a:lnTo>
                      <a:pt x="445" y="112"/>
                    </a:lnTo>
                    <a:lnTo>
                      <a:pt x="451" y="112"/>
                    </a:lnTo>
                    <a:lnTo>
                      <a:pt x="451" y="97"/>
                    </a:lnTo>
                    <a:lnTo>
                      <a:pt x="476" y="97"/>
                    </a:lnTo>
                    <a:lnTo>
                      <a:pt x="484" y="97"/>
                    </a:lnTo>
                    <a:lnTo>
                      <a:pt x="484" y="93"/>
                    </a:lnTo>
                    <a:lnTo>
                      <a:pt x="494" y="91"/>
                    </a:lnTo>
                    <a:lnTo>
                      <a:pt x="494" y="97"/>
                    </a:lnTo>
                    <a:lnTo>
                      <a:pt x="494" y="103"/>
                    </a:lnTo>
                    <a:lnTo>
                      <a:pt x="501" y="103"/>
                    </a:lnTo>
                    <a:lnTo>
                      <a:pt x="501" y="128"/>
                    </a:lnTo>
                    <a:lnTo>
                      <a:pt x="521" y="128"/>
                    </a:lnTo>
                    <a:lnTo>
                      <a:pt x="521" y="122"/>
                    </a:lnTo>
                    <a:lnTo>
                      <a:pt x="527" y="122"/>
                    </a:lnTo>
                    <a:lnTo>
                      <a:pt x="527" y="128"/>
                    </a:lnTo>
                    <a:lnTo>
                      <a:pt x="527" y="145"/>
                    </a:lnTo>
                    <a:lnTo>
                      <a:pt x="546" y="145"/>
                    </a:lnTo>
                    <a:lnTo>
                      <a:pt x="546" y="128"/>
                    </a:lnTo>
                    <a:lnTo>
                      <a:pt x="544" y="103"/>
                    </a:lnTo>
                    <a:lnTo>
                      <a:pt x="554" y="103"/>
                    </a:lnTo>
                    <a:lnTo>
                      <a:pt x="554" y="95"/>
                    </a:lnTo>
                    <a:lnTo>
                      <a:pt x="544" y="97"/>
                    </a:lnTo>
                    <a:lnTo>
                      <a:pt x="544" y="87"/>
                    </a:lnTo>
                    <a:lnTo>
                      <a:pt x="534" y="87"/>
                    </a:lnTo>
                    <a:lnTo>
                      <a:pt x="534" y="82"/>
                    </a:lnTo>
                    <a:lnTo>
                      <a:pt x="544" y="80"/>
                    </a:lnTo>
                    <a:lnTo>
                      <a:pt x="544" y="74"/>
                    </a:lnTo>
                    <a:lnTo>
                      <a:pt x="554" y="74"/>
                    </a:lnTo>
                    <a:lnTo>
                      <a:pt x="563" y="78"/>
                    </a:lnTo>
                    <a:lnTo>
                      <a:pt x="565" y="78"/>
                    </a:lnTo>
                    <a:lnTo>
                      <a:pt x="565" y="80"/>
                    </a:lnTo>
                    <a:lnTo>
                      <a:pt x="573" y="80"/>
                    </a:lnTo>
                    <a:lnTo>
                      <a:pt x="573" y="84"/>
                    </a:lnTo>
                    <a:lnTo>
                      <a:pt x="594" y="89"/>
                    </a:lnTo>
                    <a:lnTo>
                      <a:pt x="594" y="101"/>
                    </a:lnTo>
                    <a:lnTo>
                      <a:pt x="600" y="101"/>
                    </a:lnTo>
                    <a:lnTo>
                      <a:pt x="600" y="91"/>
                    </a:lnTo>
                    <a:lnTo>
                      <a:pt x="610" y="95"/>
                    </a:lnTo>
                    <a:lnTo>
                      <a:pt x="625" y="101"/>
                    </a:lnTo>
                    <a:lnTo>
                      <a:pt x="635" y="105"/>
                    </a:lnTo>
                    <a:lnTo>
                      <a:pt x="639" y="107"/>
                    </a:lnTo>
                    <a:lnTo>
                      <a:pt x="644" y="107"/>
                    </a:lnTo>
                    <a:lnTo>
                      <a:pt x="654" y="112"/>
                    </a:lnTo>
                    <a:lnTo>
                      <a:pt x="658" y="112"/>
                    </a:lnTo>
                    <a:lnTo>
                      <a:pt x="660" y="112"/>
                    </a:lnTo>
                    <a:lnTo>
                      <a:pt x="675" y="122"/>
                    </a:lnTo>
                    <a:lnTo>
                      <a:pt x="675" y="128"/>
                    </a:lnTo>
                    <a:lnTo>
                      <a:pt x="677" y="159"/>
                    </a:lnTo>
                    <a:lnTo>
                      <a:pt x="693" y="159"/>
                    </a:lnTo>
                    <a:lnTo>
                      <a:pt x="694" y="159"/>
                    </a:lnTo>
                    <a:lnTo>
                      <a:pt x="702" y="159"/>
                    </a:lnTo>
                    <a:lnTo>
                      <a:pt x="704" y="159"/>
                    </a:lnTo>
                    <a:lnTo>
                      <a:pt x="708" y="159"/>
                    </a:lnTo>
                    <a:lnTo>
                      <a:pt x="754" y="157"/>
                    </a:lnTo>
                    <a:lnTo>
                      <a:pt x="760" y="157"/>
                    </a:lnTo>
                    <a:lnTo>
                      <a:pt x="764" y="157"/>
                    </a:lnTo>
                    <a:lnTo>
                      <a:pt x="774" y="157"/>
                    </a:lnTo>
                    <a:lnTo>
                      <a:pt x="777" y="157"/>
                    </a:lnTo>
                    <a:lnTo>
                      <a:pt x="785" y="157"/>
                    </a:lnTo>
                    <a:lnTo>
                      <a:pt x="787" y="167"/>
                    </a:lnTo>
                    <a:lnTo>
                      <a:pt x="785" y="163"/>
                    </a:lnTo>
                    <a:lnTo>
                      <a:pt x="789" y="163"/>
                    </a:lnTo>
                    <a:lnTo>
                      <a:pt x="793" y="161"/>
                    </a:lnTo>
                    <a:lnTo>
                      <a:pt x="795" y="161"/>
                    </a:lnTo>
                    <a:lnTo>
                      <a:pt x="793" y="157"/>
                    </a:lnTo>
                    <a:lnTo>
                      <a:pt x="808" y="157"/>
                    </a:lnTo>
                    <a:lnTo>
                      <a:pt x="864" y="155"/>
                    </a:lnTo>
                    <a:lnTo>
                      <a:pt x="876" y="155"/>
                    </a:lnTo>
                    <a:lnTo>
                      <a:pt x="884" y="155"/>
                    </a:lnTo>
                    <a:lnTo>
                      <a:pt x="889" y="155"/>
                    </a:lnTo>
                    <a:lnTo>
                      <a:pt x="895" y="155"/>
                    </a:lnTo>
                    <a:lnTo>
                      <a:pt x="899" y="155"/>
                    </a:lnTo>
                    <a:lnTo>
                      <a:pt x="934" y="161"/>
                    </a:lnTo>
                    <a:lnTo>
                      <a:pt x="940" y="161"/>
                    </a:lnTo>
                    <a:lnTo>
                      <a:pt x="976" y="161"/>
                    </a:lnTo>
                    <a:lnTo>
                      <a:pt x="980" y="161"/>
                    </a:lnTo>
                    <a:lnTo>
                      <a:pt x="1036" y="159"/>
                    </a:lnTo>
                    <a:lnTo>
                      <a:pt x="1036" y="170"/>
                    </a:lnTo>
                    <a:lnTo>
                      <a:pt x="1040" y="184"/>
                    </a:lnTo>
                    <a:lnTo>
                      <a:pt x="1040" y="194"/>
                    </a:lnTo>
                    <a:lnTo>
                      <a:pt x="1040" y="203"/>
                    </a:lnTo>
                    <a:lnTo>
                      <a:pt x="1050" y="201"/>
                    </a:lnTo>
                    <a:lnTo>
                      <a:pt x="1050" y="209"/>
                    </a:lnTo>
                    <a:lnTo>
                      <a:pt x="1055" y="209"/>
                    </a:lnTo>
                    <a:lnTo>
                      <a:pt x="1055" y="194"/>
                    </a:lnTo>
                    <a:lnTo>
                      <a:pt x="1059" y="194"/>
                    </a:lnTo>
                    <a:lnTo>
                      <a:pt x="1075" y="195"/>
                    </a:lnTo>
                    <a:lnTo>
                      <a:pt x="1077" y="211"/>
                    </a:lnTo>
                    <a:lnTo>
                      <a:pt x="1075" y="226"/>
                    </a:lnTo>
                    <a:lnTo>
                      <a:pt x="1075" y="230"/>
                    </a:lnTo>
                    <a:lnTo>
                      <a:pt x="1069" y="240"/>
                    </a:lnTo>
                    <a:lnTo>
                      <a:pt x="1040" y="242"/>
                    </a:lnTo>
                    <a:lnTo>
                      <a:pt x="1040" y="250"/>
                    </a:lnTo>
                    <a:lnTo>
                      <a:pt x="1034" y="250"/>
                    </a:lnTo>
                    <a:lnTo>
                      <a:pt x="1034" y="251"/>
                    </a:lnTo>
                    <a:lnTo>
                      <a:pt x="1032" y="251"/>
                    </a:lnTo>
                    <a:lnTo>
                      <a:pt x="1032" y="259"/>
                    </a:lnTo>
                    <a:lnTo>
                      <a:pt x="1015" y="255"/>
                    </a:lnTo>
                    <a:lnTo>
                      <a:pt x="1015" y="234"/>
                    </a:lnTo>
                    <a:lnTo>
                      <a:pt x="1030" y="234"/>
                    </a:lnTo>
                    <a:lnTo>
                      <a:pt x="1030" y="224"/>
                    </a:lnTo>
                    <a:lnTo>
                      <a:pt x="1025" y="224"/>
                    </a:lnTo>
                    <a:lnTo>
                      <a:pt x="1025" y="219"/>
                    </a:lnTo>
                    <a:lnTo>
                      <a:pt x="1015" y="215"/>
                    </a:lnTo>
                    <a:lnTo>
                      <a:pt x="1015" y="209"/>
                    </a:lnTo>
                    <a:lnTo>
                      <a:pt x="1005" y="209"/>
                    </a:lnTo>
                    <a:lnTo>
                      <a:pt x="1005" y="224"/>
                    </a:lnTo>
                    <a:lnTo>
                      <a:pt x="999" y="224"/>
                    </a:lnTo>
                    <a:lnTo>
                      <a:pt x="999" y="230"/>
                    </a:lnTo>
                    <a:lnTo>
                      <a:pt x="990" y="230"/>
                    </a:lnTo>
                    <a:lnTo>
                      <a:pt x="990" y="224"/>
                    </a:lnTo>
                    <a:lnTo>
                      <a:pt x="984" y="224"/>
                    </a:lnTo>
                    <a:lnTo>
                      <a:pt x="982" y="255"/>
                    </a:lnTo>
                    <a:lnTo>
                      <a:pt x="959" y="257"/>
                    </a:lnTo>
                    <a:lnTo>
                      <a:pt x="957" y="257"/>
                    </a:lnTo>
                    <a:lnTo>
                      <a:pt x="957" y="288"/>
                    </a:lnTo>
                    <a:lnTo>
                      <a:pt x="951" y="288"/>
                    </a:lnTo>
                    <a:lnTo>
                      <a:pt x="951" y="273"/>
                    </a:lnTo>
                    <a:lnTo>
                      <a:pt x="942" y="273"/>
                    </a:lnTo>
                    <a:lnTo>
                      <a:pt x="942" y="288"/>
                    </a:lnTo>
                    <a:lnTo>
                      <a:pt x="942" y="305"/>
                    </a:lnTo>
                    <a:lnTo>
                      <a:pt x="942" y="313"/>
                    </a:lnTo>
                    <a:lnTo>
                      <a:pt x="936" y="313"/>
                    </a:lnTo>
                    <a:lnTo>
                      <a:pt x="936" y="319"/>
                    </a:lnTo>
                    <a:lnTo>
                      <a:pt x="932" y="319"/>
                    </a:lnTo>
                    <a:lnTo>
                      <a:pt x="932" y="323"/>
                    </a:lnTo>
                    <a:lnTo>
                      <a:pt x="924" y="323"/>
                    </a:lnTo>
                    <a:lnTo>
                      <a:pt x="924" y="331"/>
                    </a:lnTo>
                    <a:lnTo>
                      <a:pt x="924" y="338"/>
                    </a:lnTo>
                    <a:lnTo>
                      <a:pt x="905" y="338"/>
                    </a:lnTo>
                    <a:lnTo>
                      <a:pt x="905" y="340"/>
                    </a:lnTo>
                    <a:lnTo>
                      <a:pt x="905" y="348"/>
                    </a:lnTo>
                    <a:lnTo>
                      <a:pt x="895" y="348"/>
                    </a:lnTo>
                    <a:lnTo>
                      <a:pt x="899" y="323"/>
                    </a:lnTo>
                    <a:lnTo>
                      <a:pt x="886" y="323"/>
                    </a:lnTo>
                    <a:lnTo>
                      <a:pt x="882" y="323"/>
                    </a:lnTo>
                    <a:lnTo>
                      <a:pt x="884" y="327"/>
                    </a:lnTo>
                    <a:lnTo>
                      <a:pt x="884" y="333"/>
                    </a:lnTo>
                    <a:lnTo>
                      <a:pt x="880" y="333"/>
                    </a:lnTo>
                    <a:lnTo>
                      <a:pt x="880" y="334"/>
                    </a:lnTo>
                    <a:lnTo>
                      <a:pt x="880" y="342"/>
                    </a:lnTo>
                    <a:lnTo>
                      <a:pt x="880" y="344"/>
                    </a:lnTo>
                    <a:lnTo>
                      <a:pt x="884" y="344"/>
                    </a:lnTo>
                    <a:lnTo>
                      <a:pt x="880" y="348"/>
                    </a:lnTo>
                    <a:lnTo>
                      <a:pt x="876" y="344"/>
                    </a:lnTo>
                    <a:lnTo>
                      <a:pt x="874" y="342"/>
                    </a:lnTo>
                    <a:lnTo>
                      <a:pt x="870" y="342"/>
                    </a:lnTo>
                    <a:lnTo>
                      <a:pt x="870" y="336"/>
                    </a:lnTo>
                    <a:lnTo>
                      <a:pt x="870" y="323"/>
                    </a:lnTo>
                    <a:lnTo>
                      <a:pt x="855" y="323"/>
                    </a:lnTo>
                    <a:lnTo>
                      <a:pt x="851" y="323"/>
                    </a:lnTo>
                    <a:lnTo>
                      <a:pt x="855" y="329"/>
                    </a:lnTo>
                    <a:lnTo>
                      <a:pt x="859" y="329"/>
                    </a:lnTo>
                    <a:lnTo>
                      <a:pt x="859" y="333"/>
                    </a:lnTo>
                    <a:lnTo>
                      <a:pt x="855" y="336"/>
                    </a:lnTo>
                    <a:lnTo>
                      <a:pt x="851" y="336"/>
                    </a:lnTo>
                    <a:lnTo>
                      <a:pt x="855" y="338"/>
                    </a:lnTo>
                    <a:lnTo>
                      <a:pt x="849" y="342"/>
                    </a:lnTo>
                    <a:lnTo>
                      <a:pt x="849" y="346"/>
                    </a:lnTo>
                    <a:lnTo>
                      <a:pt x="849" y="348"/>
                    </a:lnTo>
                    <a:lnTo>
                      <a:pt x="855" y="354"/>
                    </a:lnTo>
                    <a:lnTo>
                      <a:pt x="855" y="358"/>
                    </a:lnTo>
                    <a:lnTo>
                      <a:pt x="855" y="373"/>
                    </a:lnTo>
                    <a:lnTo>
                      <a:pt x="853" y="373"/>
                    </a:lnTo>
                    <a:lnTo>
                      <a:pt x="855" y="377"/>
                    </a:lnTo>
                    <a:lnTo>
                      <a:pt x="853" y="377"/>
                    </a:lnTo>
                    <a:lnTo>
                      <a:pt x="853" y="379"/>
                    </a:lnTo>
                    <a:lnTo>
                      <a:pt x="855" y="379"/>
                    </a:lnTo>
                    <a:lnTo>
                      <a:pt x="855" y="383"/>
                    </a:lnTo>
                    <a:lnTo>
                      <a:pt x="857" y="392"/>
                    </a:lnTo>
                    <a:lnTo>
                      <a:pt x="862" y="394"/>
                    </a:lnTo>
                    <a:lnTo>
                      <a:pt x="859" y="394"/>
                    </a:lnTo>
                    <a:lnTo>
                      <a:pt x="857" y="398"/>
                    </a:lnTo>
                    <a:lnTo>
                      <a:pt x="859" y="400"/>
                    </a:lnTo>
                    <a:lnTo>
                      <a:pt x="859" y="404"/>
                    </a:lnTo>
                    <a:lnTo>
                      <a:pt x="859" y="408"/>
                    </a:lnTo>
                    <a:lnTo>
                      <a:pt x="859" y="410"/>
                    </a:lnTo>
                    <a:lnTo>
                      <a:pt x="862" y="410"/>
                    </a:lnTo>
                    <a:lnTo>
                      <a:pt x="862" y="416"/>
                    </a:lnTo>
                    <a:lnTo>
                      <a:pt x="864" y="389"/>
                    </a:lnTo>
                    <a:lnTo>
                      <a:pt x="872" y="389"/>
                    </a:lnTo>
                    <a:lnTo>
                      <a:pt x="870" y="373"/>
                    </a:lnTo>
                    <a:lnTo>
                      <a:pt x="880" y="373"/>
                    </a:lnTo>
                    <a:lnTo>
                      <a:pt x="880" y="379"/>
                    </a:lnTo>
                    <a:lnTo>
                      <a:pt x="889" y="381"/>
                    </a:lnTo>
                    <a:lnTo>
                      <a:pt x="889" y="390"/>
                    </a:lnTo>
                    <a:lnTo>
                      <a:pt x="888" y="390"/>
                    </a:lnTo>
                    <a:lnTo>
                      <a:pt x="880" y="389"/>
                    </a:lnTo>
                    <a:lnTo>
                      <a:pt x="882" y="406"/>
                    </a:lnTo>
                    <a:lnTo>
                      <a:pt x="889" y="406"/>
                    </a:lnTo>
                    <a:lnTo>
                      <a:pt x="889" y="398"/>
                    </a:lnTo>
                    <a:lnTo>
                      <a:pt x="905" y="396"/>
                    </a:lnTo>
                    <a:lnTo>
                      <a:pt x="905" y="394"/>
                    </a:lnTo>
                    <a:lnTo>
                      <a:pt x="905" y="390"/>
                    </a:lnTo>
                    <a:lnTo>
                      <a:pt x="905" y="389"/>
                    </a:lnTo>
                    <a:lnTo>
                      <a:pt x="915" y="387"/>
                    </a:lnTo>
                    <a:lnTo>
                      <a:pt x="915" y="381"/>
                    </a:lnTo>
                    <a:lnTo>
                      <a:pt x="940" y="381"/>
                    </a:lnTo>
                    <a:lnTo>
                      <a:pt x="940" y="387"/>
                    </a:lnTo>
                    <a:lnTo>
                      <a:pt x="974" y="387"/>
                    </a:lnTo>
                    <a:lnTo>
                      <a:pt x="974" y="402"/>
                    </a:lnTo>
                    <a:lnTo>
                      <a:pt x="978" y="402"/>
                    </a:lnTo>
                    <a:lnTo>
                      <a:pt x="984" y="402"/>
                    </a:lnTo>
                    <a:lnTo>
                      <a:pt x="984" y="412"/>
                    </a:lnTo>
                    <a:lnTo>
                      <a:pt x="994" y="412"/>
                    </a:lnTo>
                    <a:lnTo>
                      <a:pt x="994" y="417"/>
                    </a:lnTo>
                    <a:lnTo>
                      <a:pt x="999" y="417"/>
                    </a:lnTo>
                    <a:lnTo>
                      <a:pt x="999" y="402"/>
                    </a:lnTo>
                    <a:lnTo>
                      <a:pt x="1009" y="402"/>
                    </a:lnTo>
                    <a:lnTo>
                      <a:pt x="1009" y="412"/>
                    </a:lnTo>
                    <a:lnTo>
                      <a:pt x="1015" y="410"/>
                    </a:lnTo>
                    <a:lnTo>
                      <a:pt x="1015" y="417"/>
                    </a:lnTo>
                    <a:lnTo>
                      <a:pt x="1015" y="419"/>
                    </a:lnTo>
                    <a:lnTo>
                      <a:pt x="1019" y="419"/>
                    </a:lnTo>
                    <a:lnTo>
                      <a:pt x="1050" y="419"/>
                    </a:lnTo>
                    <a:lnTo>
                      <a:pt x="1050" y="394"/>
                    </a:lnTo>
                    <a:lnTo>
                      <a:pt x="1040" y="394"/>
                    </a:lnTo>
                    <a:lnTo>
                      <a:pt x="1040" y="377"/>
                    </a:lnTo>
                    <a:lnTo>
                      <a:pt x="1050" y="379"/>
                    </a:lnTo>
                    <a:lnTo>
                      <a:pt x="1050" y="385"/>
                    </a:lnTo>
                    <a:lnTo>
                      <a:pt x="1050" y="389"/>
                    </a:lnTo>
                    <a:lnTo>
                      <a:pt x="1069" y="389"/>
                    </a:lnTo>
                    <a:lnTo>
                      <a:pt x="1067" y="383"/>
                    </a:lnTo>
                    <a:lnTo>
                      <a:pt x="1067" y="379"/>
                    </a:lnTo>
                    <a:lnTo>
                      <a:pt x="1075" y="381"/>
                    </a:lnTo>
                    <a:lnTo>
                      <a:pt x="1073" y="354"/>
                    </a:lnTo>
                    <a:lnTo>
                      <a:pt x="1042" y="358"/>
                    </a:lnTo>
                    <a:lnTo>
                      <a:pt x="1042" y="354"/>
                    </a:lnTo>
                    <a:lnTo>
                      <a:pt x="1042" y="323"/>
                    </a:lnTo>
                    <a:lnTo>
                      <a:pt x="1042" y="321"/>
                    </a:lnTo>
                    <a:lnTo>
                      <a:pt x="1048" y="323"/>
                    </a:lnTo>
                    <a:lnTo>
                      <a:pt x="1052" y="323"/>
                    </a:lnTo>
                    <a:lnTo>
                      <a:pt x="1054" y="319"/>
                    </a:lnTo>
                    <a:lnTo>
                      <a:pt x="1057" y="319"/>
                    </a:lnTo>
                    <a:lnTo>
                      <a:pt x="1057" y="323"/>
                    </a:lnTo>
                    <a:lnTo>
                      <a:pt x="1063" y="323"/>
                    </a:lnTo>
                    <a:lnTo>
                      <a:pt x="1063" y="327"/>
                    </a:lnTo>
                    <a:lnTo>
                      <a:pt x="1067" y="327"/>
                    </a:lnTo>
                    <a:lnTo>
                      <a:pt x="1067" y="329"/>
                    </a:lnTo>
                    <a:lnTo>
                      <a:pt x="1071" y="329"/>
                    </a:lnTo>
                    <a:lnTo>
                      <a:pt x="1073" y="329"/>
                    </a:lnTo>
                    <a:lnTo>
                      <a:pt x="1077" y="329"/>
                    </a:lnTo>
                    <a:lnTo>
                      <a:pt x="1092" y="333"/>
                    </a:lnTo>
                    <a:lnTo>
                      <a:pt x="1092" y="338"/>
                    </a:lnTo>
                    <a:lnTo>
                      <a:pt x="1088" y="338"/>
                    </a:lnTo>
                    <a:lnTo>
                      <a:pt x="1088" y="340"/>
                    </a:lnTo>
                    <a:lnTo>
                      <a:pt x="1090" y="344"/>
                    </a:lnTo>
                    <a:lnTo>
                      <a:pt x="1092" y="348"/>
                    </a:lnTo>
                    <a:lnTo>
                      <a:pt x="1092" y="356"/>
                    </a:lnTo>
                    <a:lnTo>
                      <a:pt x="1102" y="356"/>
                    </a:lnTo>
                    <a:lnTo>
                      <a:pt x="1102" y="369"/>
                    </a:lnTo>
                    <a:lnTo>
                      <a:pt x="1102" y="381"/>
                    </a:lnTo>
                    <a:lnTo>
                      <a:pt x="1111" y="369"/>
                    </a:lnTo>
                    <a:lnTo>
                      <a:pt x="1111" y="371"/>
                    </a:lnTo>
                    <a:lnTo>
                      <a:pt x="1111" y="379"/>
                    </a:lnTo>
                    <a:lnTo>
                      <a:pt x="1127" y="369"/>
                    </a:lnTo>
                    <a:lnTo>
                      <a:pt x="1131" y="375"/>
                    </a:lnTo>
                    <a:lnTo>
                      <a:pt x="1127" y="375"/>
                    </a:lnTo>
                    <a:lnTo>
                      <a:pt x="1117" y="381"/>
                    </a:lnTo>
                    <a:lnTo>
                      <a:pt x="1115" y="381"/>
                    </a:lnTo>
                    <a:lnTo>
                      <a:pt x="1127" y="387"/>
                    </a:lnTo>
                    <a:lnTo>
                      <a:pt x="1131" y="387"/>
                    </a:lnTo>
                    <a:lnTo>
                      <a:pt x="1137" y="390"/>
                    </a:lnTo>
                    <a:lnTo>
                      <a:pt x="1140" y="390"/>
                    </a:lnTo>
                    <a:lnTo>
                      <a:pt x="1142" y="390"/>
                    </a:lnTo>
                    <a:lnTo>
                      <a:pt x="1142" y="392"/>
                    </a:lnTo>
                    <a:lnTo>
                      <a:pt x="1146" y="390"/>
                    </a:lnTo>
                    <a:lnTo>
                      <a:pt x="1146" y="392"/>
                    </a:lnTo>
                    <a:lnTo>
                      <a:pt x="1150" y="390"/>
                    </a:lnTo>
                    <a:lnTo>
                      <a:pt x="1152" y="390"/>
                    </a:lnTo>
                    <a:lnTo>
                      <a:pt x="1162" y="387"/>
                    </a:lnTo>
                    <a:lnTo>
                      <a:pt x="1167" y="387"/>
                    </a:lnTo>
                    <a:lnTo>
                      <a:pt x="1175" y="387"/>
                    </a:lnTo>
                    <a:lnTo>
                      <a:pt x="1177" y="383"/>
                    </a:lnTo>
                    <a:lnTo>
                      <a:pt x="1181" y="383"/>
                    </a:lnTo>
                    <a:lnTo>
                      <a:pt x="1183" y="383"/>
                    </a:lnTo>
                    <a:lnTo>
                      <a:pt x="1183" y="379"/>
                    </a:lnTo>
                    <a:lnTo>
                      <a:pt x="1183" y="377"/>
                    </a:lnTo>
                    <a:lnTo>
                      <a:pt x="1187" y="373"/>
                    </a:lnTo>
                    <a:lnTo>
                      <a:pt x="1187" y="371"/>
                    </a:lnTo>
                    <a:lnTo>
                      <a:pt x="1191" y="371"/>
                    </a:lnTo>
                    <a:lnTo>
                      <a:pt x="1187" y="367"/>
                    </a:lnTo>
                    <a:lnTo>
                      <a:pt x="1183" y="367"/>
                    </a:lnTo>
                    <a:lnTo>
                      <a:pt x="1181" y="367"/>
                    </a:lnTo>
                    <a:lnTo>
                      <a:pt x="1177" y="367"/>
                    </a:lnTo>
                    <a:lnTo>
                      <a:pt x="1173" y="365"/>
                    </a:lnTo>
                    <a:lnTo>
                      <a:pt x="1167" y="367"/>
                    </a:lnTo>
                    <a:lnTo>
                      <a:pt x="1165" y="365"/>
                    </a:lnTo>
                    <a:lnTo>
                      <a:pt x="1165" y="367"/>
                    </a:lnTo>
                    <a:lnTo>
                      <a:pt x="1162" y="371"/>
                    </a:lnTo>
                    <a:lnTo>
                      <a:pt x="1162" y="373"/>
                    </a:lnTo>
                    <a:lnTo>
                      <a:pt x="1156" y="367"/>
                    </a:lnTo>
                    <a:lnTo>
                      <a:pt x="1152" y="371"/>
                    </a:lnTo>
                    <a:lnTo>
                      <a:pt x="1142" y="377"/>
                    </a:lnTo>
                    <a:lnTo>
                      <a:pt x="1140" y="375"/>
                    </a:lnTo>
                    <a:lnTo>
                      <a:pt x="1140" y="371"/>
                    </a:lnTo>
                    <a:lnTo>
                      <a:pt x="1137" y="367"/>
                    </a:lnTo>
                    <a:lnTo>
                      <a:pt x="1133" y="367"/>
                    </a:lnTo>
                    <a:lnTo>
                      <a:pt x="1131" y="365"/>
                    </a:lnTo>
                    <a:lnTo>
                      <a:pt x="1123" y="365"/>
                    </a:lnTo>
                    <a:lnTo>
                      <a:pt x="1115" y="361"/>
                    </a:lnTo>
                    <a:lnTo>
                      <a:pt x="1121" y="356"/>
                    </a:lnTo>
                    <a:lnTo>
                      <a:pt x="1123" y="354"/>
                    </a:lnTo>
                    <a:lnTo>
                      <a:pt x="1123" y="346"/>
                    </a:lnTo>
                    <a:lnTo>
                      <a:pt x="1131" y="350"/>
                    </a:lnTo>
                    <a:lnTo>
                      <a:pt x="1133" y="346"/>
                    </a:lnTo>
                    <a:lnTo>
                      <a:pt x="1137" y="340"/>
                    </a:lnTo>
                    <a:lnTo>
                      <a:pt x="1138" y="340"/>
                    </a:lnTo>
                    <a:lnTo>
                      <a:pt x="1142" y="336"/>
                    </a:lnTo>
                    <a:lnTo>
                      <a:pt x="1148" y="331"/>
                    </a:lnTo>
                    <a:lnTo>
                      <a:pt x="1177" y="346"/>
                    </a:lnTo>
                    <a:lnTo>
                      <a:pt x="1208" y="361"/>
                    </a:lnTo>
                    <a:lnTo>
                      <a:pt x="1243" y="375"/>
                    </a:lnTo>
                    <a:lnTo>
                      <a:pt x="1258" y="381"/>
                    </a:lnTo>
                    <a:lnTo>
                      <a:pt x="1277" y="390"/>
                    </a:lnTo>
                    <a:lnTo>
                      <a:pt x="1293" y="400"/>
                    </a:lnTo>
                    <a:lnTo>
                      <a:pt x="1324" y="412"/>
                    </a:lnTo>
                    <a:lnTo>
                      <a:pt x="1331" y="414"/>
                    </a:lnTo>
                    <a:lnTo>
                      <a:pt x="1328" y="417"/>
                    </a:lnTo>
                    <a:lnTo>
                      <a:pt x="1312" y="437"/>
                    </a:lnTo>
                    <a:lnTo>
                      <a:pt x="1306" y="448"/>
                    </a:lnTo>
                    <a:lnTo>
                      <a:pt x="1304" y="448"/>
                    </a:lnTo>
                    <a:lnTo>
                      <a:pt x="1304" y="452"/>
                    </a:lnTo>
                    <a:lnTo>
                      <a:pt x="1295" y="464"/>
                    </a:lnTo>
                    <a:lnTo>
                      <a:pt x="1285" y="473"/>
                    </a:lnTo>
                    <a:lnTo>
                      <a:pt x="1279" y="477"/>
                    </a:lnTo>
                    <a:lnTo>
                      <a:pt x="1264" y="483"/>
                    </a:lnTo>
                    <a:lnTo>
                      <a:pt x="1254" y="487"/>
                    </a:lnTo>
                    <a:lnTo>
                      <a:pt x="1241" y="485"/>
                    </a:lnTo>
                    <a:lnTo>
                      <a:pt x="1214" y="485"/>
                    </a:lnTo>
                    <a:lnTo>
                      <a:pt x="1214" y="481"/>
                    </a:lnTo>
                    <a:lnTo>
                      <a:pt x="1214" y="475"/>
                    </a:lnTo>
                    <a:lnTo>
                      <a:pt x="1204" y="473"/>
                    </a:lnTo>
                    <a:lnTo>
                      <a:pt x="1204" y="479"/>
                    </a:lnTo>
                    <a:lnTo>
                      <a:pt x="1194" y="479"/>
                    </a:lnTo>
                    <a:lnTo>
                      <a:pt x="1194" y="470"/>
                    </a:lnTo>
                    <a:lnTo>
                      <a:pt x="1191" y="470"/>
                    </a:lnTo>
                    <a:lnTo>
                      <a:pt x="1189" y="470"/>
                    </a:lnTo>
                    <a:lnTo>
                      <a:pt x="1189" y="495"/>
                    </a:lnTo>
                    <a:lnTo>
                      <a:pt x="1194" y="495"/>
                    </a:lnTo>
                    <a:lnTo>
                      <a:pt x="1194" y="510"/>
                    </a:lnTo>
                    <a:lnTo>
                      <a:pt x="1189" y="510"/>
                    </a:lnTo>
                    <a:lnTo>
                      <a:pt x="1189" y="500"/>
                    </a:lnTo>
                    <a:lnTo>
                      <a:pt x="1179" y="500"/>
                    </a:lnTo>
                    <a:lnTo>
                      <a:pt x="1179" y="526"/>
                    </a:lnTo>
                    <a:lnTo>
                      <a:pt x="1181" y="553"/>
                    </a:lnTo>
                    <a:lnTo>
                      <a:pt x="1181" y="566"/>
                    </a:lnTo>
                    <a:lnTo>
                      <a:pt x="1181" y="582"/>
                    </a:lnTo>
                    <a:lnTo>
                      <a:pt x="1221" y="582"/>
                    </a:lnTo>
                    <a:lnTo>
                      <a:pt x="1221" y="589"/>
                    </a:lnTo>
                    <a:lnTo>
                      <a:pt x="1225" y="589"/>
                    </a:lnTo>
                    <a:lnTo>
                      <a:pt x="1225" y="597"/>
                    </a:lnTo>
                    <a:lnTo>
                      <a:pt x="1212" y="597"/>
                    </a:lnTo>
                    <a:lnTo>
                      <a:pt x="1212" y="607"/>
                    </a:lnTo>
                    <a:lnTo>
                      <a:pt x="1212" y="614"/>
                    </a:lnTo>
                    <a:lnTo>
                      <a:pt x="1214" y="624"/>
                    </a:lnTo>
                    <a:lnTo>
                      <a:pt x="1214" y="630"/>
                    </a:lnTo>
                    <a:lnTo>
                      <a:pt x="1204" y="630"/>
                    </a:lnTo>
                    <a:lnTo>
                      <a:pt x="1204" y="649"/>
                    </a:lnTo>
                    <a:lnTo>
                      <a:pt x="1204" y="663"/>
                    </a:lnTo>
                    <a:lnTo>
                      <a:pt x="1204" y="680"/>
                    </a:lnTo>
                    <a:lnTo>
                      <a:pt x="1214" y="680"/>
                    </a:lnTo>
                    <a:lnTo>
                      <a:pt x="1214" y="665"/>
                    </a:lnTo>
                    <a:lnTo>
                      <a:pt x="1229" y="665"/>
                    </a:lnTo>
                    <a:lnTo>
                      <a:pt x="1229" y="630"/>
                    </a:lnTo>
                    <a:lnTo>
                      <a:pt x="1221" y="630"/>
                    </a:lnTo>
                    <a:lnTo>
                      <a:pt x="1221" y="624"/>
                    </a:lnTo>
                    <a:lnTo>
                      <a:pt x="1237" y="624"/>
                    </a:lnTo>
                    <a:lnTo>
                      <a:pt x="1239" y="630"/>
                    </a:lnTo>
                    <a:lnTo>
                      <a:pt x="1247" y="630"/>
                    </a:lnTo>
                    <a:lnTo>
                      <a:pt x="1272" y="632"/>
                    </a:lnTo>
                    <a:lnTo>
                      <a:pt x="1272" y="614"/>
                    </a:lnTo>
                    <a:lnTo>
                      <a:pt x="1281" y="614"/>
                    </a:lnTo>
                    <a:lnTo>
                      <a:pt x="1281" y="609"/>
                    </a:lnTo>
                    <a:lnTo>
                      <a:pt x="1287" y="607"/>
                    </a:lnTo>
                    <a:lnTo>
                      <a:pt x="1287" y="599"/>
                    </a:lnTo>
                    <a:lnTo>
                      <a:pt x="1297" y="599"/>
                    </a:lnTo>
                    <a:lnTo>
                      <a:pt x="1297" y="616"/>
                    </a:lnTo>
                    <a:lnTo>
                      <a:pt x="1297" y="641"/>
                    </a:lnTo>
                    <a:lnTo>
                      <a:pt x="1289" y="641"/>
                    </a:lnTo>
                    <a:lnTo>
                      <a:pt x="1289" y="647"/>
                    </a:lnTo>
                    <a:lnTo>
                      <a:pt x="1281" y="647"/>
                    </a:lnTo>
                    <a:lnTo>
                      <a:pt x="1281" y="657"/>
                    </a:lnTo>
                    <a:lnTo>
                      <a:pt x="1304" y="657"/>
                    </a:lnTo>
                    <a:lnTo>
                      <a:pt x="1301" y="663"/>
                    </a:lnTo>
                    <a:lnTo>
                      <a:pt x="1299" y="670"/>
                    </a:lnTo>
                    <a:lnTo>
                      <a:pt x="1293" y="678"/>
                    </a:lnTo>
                    <a:lnTo>
                      <a:pt x="1289" y="682"/>
                    </a:lnTo>
                    <a:lnTo>
                      <a:pt x="1283" y="695"/>
                    </a:lnTo>
                    <a:lnTo>
                      <a:pt x="1277" y="703"/>
                    </a:lnTo>
                    <a:lnTo>
                      <a:pt x="1274" y="703"/>
                    </a:lnTo>
                    <a:lnTo>
                      <a:pt x="1274" y="692"/>
                    </a:lnTo>
                    <a:lnTo>
                      <a:pt x="1268" y="692"/>
                    </a:lnTo>
                    <a:lnTo>
                      <a:pt x="1268" y="682"/>
                    </a:lnTo>
                    <a:lnTo>
                      <a:pt x="1264" y="682"/>
                    </a:lnTo>
                    <a:lnTo>
                      <a:pt x="1264" y="680"/>
                    </a:lnTo>
                    <a:lnTo>
                      <a:pt x="1260" y="680"/>
                    </a:lnTo>
                    <a:lnTo>
                      <a:pt x="1258" y="676"/>
                    </a:lnTo>
                    <a:lnTo>
                      <a:pt x="1260" y="676"/>
                    </a:lnTo>
                    <a:lnTo>
                      <a:pt x="1258" y="676"/>
                    </a:lnTo>
                    <a:lnTo>
                      <a:pt x="1258" y="672"/>
                    </a:lnTo>
                    <a:lnTo>
                      <a:pt x="1248" y="674"/>
                    </a:lnTo>
                    <a:lnTo>
                      <a:pt x="1248" y="682"/>
                    </a:lnTo>
                    <a:lnTo>
                      <a:pt x="1247" y="715"/>
                    </a:lnTo>
                    <a:lnTo>
                      <a:pt x="1248" y="721"/>
                    </a:lnTo>
                    <a:lnTo>
                      <a:pt x="1247" y="732"/>
                    </a:lnTo>
                    <a:lnTo>
                      <a:pt x="1254" y="732"/>
                    </a:lnTo>
                    <a:lnTo>
                      <a:pt x="1254" y="740"/>
                    </a:lnTo>
                    <a:lnTo>
                      <a:pt x="1231" y="740"/>
                    </a:lnTo>
                    <a:lnTo>
                      <a:pt x="1231" y="755"/>
                    </a:lnTo>
                    <a:lnTo>
                      <a:pt x="1216" y="755"/>
                    </a:lnTo>
                    <a:lnTo>
                      <a:pt x="1216" y="765"/>
                    </a:lnTo>
                    <a:lnTo>
                      <a:pt x="1216" y="798"/>
                    </a:lnTo>
                    <a:lnTo>
                      <a:pt x="1216" y="807"/>
                    </a:lnTo>
                    <a:lnTo>
                      <a:pt x="1171" y="809"/>
                    </a:lnTo>
                    <a:lnTo>
                      <a:pt x="1171" y="815"/>
                    </a:lnTo>
                    <a:lnTo>
                      <a:pt x="1164" y="815"/>
                    </a:lnTo>
                    <a:lnTo>
                      <a:pt x="1165" y="790"/>
                    </a:lnTo>
                    <a:lnTo>
                      <a:pt x="1171" y="790"/>
                    </a:lnTo>
                    <a:lnTo>
                      <a:pt x="1171" y="784"/>
                    </a:lnTo>
                    <a:lnTo>
                      <a:pt x="1181" y="784"/>
                    </a:lnTo>
                    <a:lnTo>
                      <a:pt x="1181" y="765"/>
                    </a:lnTo>
                    <a:lnTo>
                      <a:pt x="1196" y="765"/>
                    </a:lnTo>
                    <a:lnTo>
                      <a:pt x="1196" y="749"/>
                    </a:lnTo>
                    <a:lnTo>
                      <a:pt x="1216" y="749"/>
                    </a:lnTo>
                    <a:lnTo>
                      <a:pt x="1214" y="740"/>
                    </a:lnTo>
                    <a:lnTo>
                      <a:pt x="1221" y="740"/>
                    </a:lnTo>
                    <a:lnTo>
                      <a:pt x="1221" y="730"/>
                    </a:lnTo>
                    <a:lnTo>
                      <a:pt x="1214" y="730"/>
                    </a:lnTo>
                    <a:lnTo>
                      <a:pt x="1198" y="730"/>
                    </a:lnTo>
                    <a:lnTo>
                      <a:pt x="1193" y="730"/>
                    </a:lnTo>
                    <a:lnTo>
                      <a:pt x="1146" y="732"/>
                    </a:lnTo>
                    <a:lnTo>
                      <a:pt x="1142" y="732"/>
                    </a:lnTo>
                    <a:lnTo>
                      <a:pt x="1121" y="736"/>
                    </a:lnTo>
                    <a:lnTo>
                      <a:pt x="1111" y="736"/>
                    </a:lnTo>
                    <a:lnTo>
                      <a:pt x="1111" y="753"/>
                    </a:lnTo>
                    <a:lnTo>
                      <a:pt x="1111" y="759"/>
                    </a:lnTo>
                    <a:lnTo>
                      <a:pt x="1110" y="763"/>
                    </a:lnTo>
                    <a:lnTo>
                      <a:pt x="1111" y="769"/>
                    </a:lnTo>
                    <a:lnTo>
                      <a:pt x="1111" y="773"/>
                    </a:lnTo>
                    <a:lnTo>
                      <a:pt x="1115" y="778"/>
                    </a:lnTo>
                    <a:lnTo>
                      <a:pt x="1110" y="778"/>
                    </a:lnTo>
                    <a:lnTo>
                      <a:pt x="1110" y="784"/>
                    </a:lnTo>
                    <a:lnTo>
                      <a:pt x="1106" y="804"/>
                    </a:lnTo>
                    <a:lnTo>
                      <a:pt x="1115" y="804"/>
                    </a:lnTo>
                    <a:lnTo>
                      <a:pt x="1117" y="834"/>
                    </a:lnTo>
                    <a:lnTo>
                      <a:pt x="1117" y="840"/>
                    </a:lnTo>
                    <a:lnTo>
                      <a:pt x="1104" y="840"/>
                    </a:lnTo>
                    <a:lnTo>
                      <a:pt x="1110" y="854"/>
                    </a:lnTo>
                    <a:lnTo>
                      <a:pt x="1113" y="856"/>
                    </a:lnTo>
                    <a:lnTo>
                      <a:pt x="1119" y="861"/>
                    </a:lnTo>
                    <a:lnTo>
                      <a:pt x="1129" y="885"/>
                    </a:lnTo>
                    <a:lnTo>
                      <a:pt x="1123" y="887"/>
                    </a:lnTo>
                    <a:lnTo>
                      <a:pt x="1127" y="887"/>
                    </a:lnTo>
                    <a:lnTo>
                      <a:pt x="1127" y="890"/>
                    </a:lnTo>
                    <a:lnTo>
                      <a:pt x="1123" y="890"/>
                    </a:lnTo>
                    <a:lnTo>
                      <a:pt x="1123" y="892"/>
                    </a:lnTo>
                    <a:lnTo>
                      <a:pt x="1127" y="892"/>
                    </a:lnTo>
                    <a:lnTo>
                      <a:pt x="1127" y="900"/>
                    </a:lnTo>
                    <a:lnTo>
                      <a:pt x="1131" y="900"/>
                    </a:lnTo>
                    <a:lnTo>
                      <a:pt x="1131" y="916"/>
                    </a:lnTo>
                    <a:lnTo>
                      <a:pt x="1140" y="916"/>
                    </a:lnTo>
                    <a:lnTo>
                      <a:pt x="1140" y="908"/>
                    </a:lnTo>
                    <a:lnTo>
                      <a:pt x="1148" y="908"/>
                    </a:lnTo>
                    <a:lnTo>
                      <a:pt x="1148" y="898"/>
                    </a:lnTo>
                    <a:lnTo>
                      <a:pt x="1179" y="898"/>
                    </a:lnTo>
                    <a:lnTo>
                      <a:pt x="1181" y="908"/>
                    </a:lnTo>
                    <a:lnTo>
                      <a:pt x="1214" y="908"/>
                    </a:lnTo>
                    <a:lnTo>
                      <a:pt x="1216" y="923"/>
                    </a:lnTo>
                    <a:lnTo>
                      <a:pt x="1216" y="933"/>
                    </a:lnTo>
                    <a:lnTo>
                      <a:pt x="1216" y="939"/>
                    </a:lnTo>
                    <a:lnTo>
                      <a:pt x="1221" y="939"/>
                    </a:lnTo>
                    <a:lnTo>
                      <a:pt x="1221" y="935"/>
                    </a:lnTo>
                    <a:lnTo>
                      <a:pt x="1223" y="935"/>
                    </a:lnTo>
                    <a:lnTo>
                      <a:pt x="1227" y="935"/>
                    </a:lnTo>
                    <a:lnTo>
                      <a:pt x="1231" y="935"/>
                    </a:lnTo>
                    <a:lnTo>
                      <a:pt x="1231" y="931"/>
                    </a:lnTo>
                    <a:lnTo>
                      <a:pt x="1231" y="923"/>
                    </a:lnTo>
                    <a:lnTo>
                      <a:pt x="1256" y="921"/>
                    </a:lnTo>
                    <a:lnTo>
                      <a:pt x="1256" y="931"/>
                    </a:lnTo>
                    <a:lnTo>
                      <a:pt x="1274" y="931"/>
                    </a:lnTo>
                    <a:lnTo>
                      <a:pt x="1274" y="937"/>
                    </a:lnTo>
                    <a:lnTo>
                      <a:pt x="1324" y="937"/>
                    </a:lnTo>
                    <a:lnTo>
                      <a:pt x="1324" y="954"/>
                    </a:lnTo>
                    <a:lnTo>
                      <a:pt x="1308" y="956"/>
                    </a:lnTo>
                    <a:lnTo>
                      <a:pt x="1308" y="962"/>
                    </a:lnTo>
                    <a:lnTo>
                      <a:pt x="1252" y="962"/>
                    </a:lnTo>
                    <a:lnTo>
                      <a:pt x="1247" y="962"/>
                    </a:lnTo>
                    <a:lnTo>
                      <a:pt x="1247" y="954"/>
                    </a:lnTo>
                    <a:lnTo>
                      <a:pt x="1250" y="954"/>
                    </a:lnTo>
                    <a:lnTo>
                      <a:pt x="1250" y="946"/>
                    </a:lnTo>
                    <a:lnTo>
                      <a:pt x="1247" y="946"/>
                    </a:lnTo>
                    <a:lnTo>
                      <a:pt x="1247" y="944"/>
                    </a:lnTo>
                    <a:lnTo>
                      <a:pt x="1247" y="941"/>
                    </a:lnTo>
                    <a:lnTo>
                      <a:pt x="1247" y="931"/>
                    </a:lnTo>
                    <a:lnTo>
                      <a:pt x="1241" y="931"/>
                    </a:lnTo>
                    <a:lnTo>
                      <a:pt x="1241" y="941"/>
                    </a:lnTo>
                    <a:lnTo>
                      <a:pt x="1241" y="946"/>
                    </a:lnTo>
                    <a:lnTo>
                      <a:pt x="1231" y="946"/>
                    </a:lnTo>
                    <a:lnTo>
                      <a:pt x="1231" y="950"/>
                    </a:lnTo>
                    <a:lnTo>
                      <a:pt x="1233" y="950"/>
                    </a:lnTo>
                    <a:lnTo>
                      <a:pt x="1233" y="954"/>
                    </a:lnTo>
                    <a:lnTo>
                      <a:pt x="1231" y="954"/>
                    </a:lnTo>
                    <a:lnTo>
                      <a:pt x="1231" y="956"/>
                    </a:lnTo>
                    <a:lnTo>
                      <a:pt x="1225" y="956"/>
                    </a:lnTo>
                    <a:lnTo>
                      <a:pt x="1225" y="964"/>
                    </a:lnTo>
                    <a:lnTo>
                      <a:pt x="1200" y="964"/>
                    </a:lnTo>
                    <a:lnTo>
                      <a:pt x="1200" y="975"/>
                    </a:lnTo>
                    <a:lnTo>
                      <a:pt x="1194" y="973"/>
                    </a:lnTo>
                    <a:lnTo>
                      <a:pt x="1194" y="975"/>
                    </a:lnTo>
                    <a:lnTo>
                      <a:pt x="1187" y="979"/>
                    </a:lnTo>
                    <a:lnTo>
                      <a:pt x="1185" y="975"/>
                    </a:lnTo>
                    <a:lnTo>
                      <a:pt x="1185" y="989"/>
                    </a:lnTo>
                    <a:lnTo>
                      <a:pt x="1185" y="999"/>
                    </a:lnTo>
                    <a:lnTo>
                      <a:pt x="1229" y="997"/>
                    </a:lnTo>
                    <a:lnTo>
                      <a:pt x="1229" y="1002"/>
                    </a:lnTo>
                    <a:lnTo>
                      <a:pt x="1220" y="1002"/>
                    </a:lnTo>
                    <a:lnTo>
                      <a:pt x="1216" y="1004"/>
                    </a:lnTo>
                    <a:lnTo>
                      <a:pt x="1210" y="1004"/>
                    </a:lnTo>
                    <a:lnTo>
                      <a:pt x="1210" y="1020"/>
                    </a:lnTo>
                    <a:lnTo>
                      <a:pt x="1216" y="1020"/>
                    </a:lnTo>
                    <a:lnTo>
                      <a:pt x="1220" y="1020"/>
                    </a:lnTo>
                    <a:lnTo>
                      <a:pt x="1220" y="1027"/>
                    </a:lnTo>
                    <a:lnTo>
                      <a:pt x="1250" y="1031"/>
                    </a:lnTo>
                    <a:lnTo>
                      <a:pt x="1270" y="1031"/>
                    </a:lnTo>
                    <a:lnTo>
                      <a:pt x="1270" y="1012"/>
                    </a:lnTo>
                    <a:lnTo>
                      <a:pt x="1285" y="1012"/>
                    </a:lnTo>
                    <a:lnTo>
                      <a:pt x="1285" y="1018"/>
                    </a:lnTo>
                    <a:lnTo>
                      <a:pt x="1285" y="1029"/>
                    </a:lnTo>
                    <a:lnTo>
                      <a:pt x="1306" y="1020"/>
                    </a:lnTo>
                    <a:lnTo>
                      <a:pt x="1366" y="970"/>
                    </a:lnTo>
                    <a:lnTo>
                      <a:pt x="1353" y="970"/>
                    </a:lnTo>
                    <a:lnTo>
                      <a:pt x="1351" y="973"/>
                    </a:lnTo>
                    <a:lnTo>
                      <a:pt x="1349" y="964"/>
                    </a:lnTo>
                    <a:lnTo>
                      <a:pt x="1337" y="964"/>
                    </a:lnTo>
                    <a:lnTo>
                      <a:pt x="1337" y="973"/>
                    </a:lnTo>
                    <a:lnTo>
                      <a:pt x="1331" y="973"/>
                    </a:lnTo>
                    <a:lnTo>
                      <a:pt x="1331" y="970"/>
                    </a:lnTo>
                    <a:lnTo>
                      <a:pt x="1331" y="968"/>
                    </a:lnTo>
                    <a:lnTo>
                      <a:pt x="1331" y="964"/>
                    </a:lnTo>
                    <a:lnTo>
                      <a:pt x="1331" y="962"/>
                    </a:lnTo>
                    <a:lnTo>
                      <a:pt x="1331" y="958"/>
                    </a:lnTo>
                    <a:lnTo>
                      <a:pt x="1331" y="954"/>
                    </a:lnTo>
                    <a:lnTo>
                      <a:pt x="1331" y="952"/>
                    </a:lnTo>
                    <a:lnTo>
                      <a:pt x="1331" y="948"/>
                    </a:lnTo>
                    <a:lnTo>
                      <a:pt x="1333" y="948"/>
                    </a:lnTo>
                    <a:lnTo>
                      <a:pt x="1333" y="954"/>
                    </a:lnTo>
                    <a:lnTo>
                      <a:pt x="1364" y="954"/>
                    </a:lnTo>
                    <a:lnTo>
                      <a:pt x="1366" y="964"/>
                    </a:lnTo>
                    <a:lnTo>
                      <a:pt x="1384" y="964"/>
                    </a:lnTo>
                    <a:lnTo>
                      <a:pt x="1384" y="944"/>
                    </a:lnTo>
                    <a:lnTo>
                      <a:pt x="1409" y="944"/>
                    </a:lnTo>
                    <a:lnTo>
                      <a:pt x="1418" y="944"/>
                    </a:lnTo>
                    <a:lnTo>
                      <a:pt x="1414" y="929"/>
                    </a:lnTo>
                    <a:lnTo>
                      <a:pt x="1474" y="927"/>
                    </a:lnTo>
                    <a:lnTo>
                      <a:pt x="1474" y="952"/>
                    </a:lnTo>
                    <a:lnTo>
                      <a:pt x="1470" y="952"/>
                    </a:lnTo>
                    <a:lnTo>
                      <a:pt x="1465" y="962"/>
                    </a:lnTo>
                    <a:lnTo>
                      <a:pt x="1465" y="966"/>
                    </a:lnTo>
                    <a:lnTo>
                      <a:pt x="1459" y="977"/>
                    </a:lnTo>
                    <a:lnTo>
                      <a:pt x="1453" y="987"/>
                    </a:lnTo>
                    <a:lnTo>
                      <a:pt x="1457" y="987"/>
                    </a:lnTo>
                    <a:lnTo>
                      <a:pt x="1459" y="993"/>
                    </a:lnTo>
                    <a:lnTo>
                      <a:pt x="1453" y="993"/>
                    </a:lnTo>
                    <a:lnTo>
                      <a:pt x="1451" y="993"/>
                    </a:lnTo>
                    <a:lnTo>
                      <a:pt x="1451" y="999"/>
                    </a:lnTo>
                    <a:lnTo>
                      <a:pt x="1453" y="999"/>
                    </a:lnTo>
                    <a:lnTo>
                      <a:pt x="1457" y="1018"/>
                    </a:lnTo>
                    <a:lnTo>
                      <a:pt x="1461" y="1018"/>
                    </a:lnTo>
                    <a:lnTo>
                      <a:pt x="1467" y="1018"/>
                    </a:lnTo>
                    <a:lnTo>
                      <a:pt x="1467" y="1027"/>
                    </a:lnTo>
                    <a:lnTo>
                      <a:pt x="1467" y="1033"/>
                    </a:lnTo>
                    <a:lnTo>
                      <a:pt x="1467" y="1037"/>
                    </a:lnTo>
                    <a:lnTo>
                      <a:pt x="1470" y="1037"/>
                    </a:lnTo>
                    <a:lnTo>
                      <a:pt x="1476" y="1035"/>
                    </a:lnTo>
                    <a:lnTo>
                      <a:pt x="1476" y="1043"/>
                    </a:lnTo>
                    <a:lnTo>
                      <a:pt x="1486" y="1043"/>
                    </a:lnTo>
                    <a:lnTo>
                      <a:pt x="1486" y="1039"/>
                    </a:lnTo>
                    <a:lnTo>
                      <a:pt x="1488" y="1039"/>
                    </a:lnTo>
                    <a:lnTo>
                      <a:pt x="1496" y="1035"/>
                    </a:lnTo>
                    <a:lnTo>
                      <a:pt x="1497" y="1033"/>
                    </a:lnTo>
                    <a:lnTo>
                      <a:pt x="1501" y="1033"/>
                    </a:lnTo>
                    <a:lnTo>
                      <a:pt x="1552" y="1031"/>
                    </a:lnTo>
                    <a:lnTo>
                      <a:pt x="1552" y="1041"/>
                    </a:lnTo>
                    <a:lnTo>
                      <a:pt x="1517" y="1041"/>
                    </a:lnTo>
                    <a:lnTo>
                      <a:pt x="1517" y="1051"/>
                    </a:lnTo>
                    <a:lnTo>
                      <a:pt x="1526" y="1051"/>
                    </a:lnTo>
                    <a:lnTo>
                      <a:pt x="1526" y="1056"/>
                    </a:lnTo>
                    <a:lnTo>
                      <a:pt x="1517" y="1056"/>
                    </a:lnTo>
                    <a:lnTo>
                      <a:pt x="1492" y="1058"/>
                    </a:lnTo>
                    <a:lnTo>
                      <a:pt x="1492" y="1070"/>
                    </a:lnTo>
                    <a:lnTo>
                      <a:pt x="1492" y="1074"/>
                    </a:lnTo>
                    <a:lnTo>
                      <a:pt x="1492" y="1076"/>
                    </a:lnTo>
                    <a:lnTo>
                      <a:pt x="1496" y="1076"/>
                    </a:lnTo>
                    <a:lnTo>
                      <a:pt x="1499" y="1076"/>
                    </a:lnTo>
                    <a:lnTo>
                      <a:pt x="1505" y="1076"/>
                    </a:lnTo>
                    <a:lnTo>
                      <a:pt x="1507" y="1076"/>
                    </a:lnTo>
                    <a:lnTo>
                      <a:pt x="1511" y="1076"/>
                    </a:lnTo>
                    <a:lnTo>
                      <a:pt x="1515" y="1076"/>
                    </a:lnTo>
                    <a:lnTo>
                      <a:pt x="1517" y="1076"/>
                    </a:lnTo>
                    <a:lnTo>
                      <a:pt x="1521" y="1076"/>
                    </a:lnTo>
                    <a:lnTo>
                      <a:pt x="1532" y="1076"/>
                    </a:lnTo>
                    <a:lnTo>
                      <a:pt x="1536" y="1076"/>
                    </a:lnTo>
                    <a:lnTo>
                      <a:pt x="1540" y="1076"/>
                    </a:lnTo>
                    <a:lnTo>
                      <a:pt x="1540" y="1078"/>
                    </a:lnTo>
                    <a:lnTo>
                      <a:pt x="1536" y="1078"/>
                    </a:lnTo>
                    <a:lnTo>
                      <a:pt x="1536" y="1082"/>
                    </a:lnTo>
                    <a:lnTo>
                      <a:pt x="1536" y="1085"/>
                    </a:lnTo>
                    <a:lnTo>
                      <a:pt x="1532" y="1085"/>
                    </a:lnTo>
                    <a:lnTo>
                      <a:pt x="1532" y="1087"/>
                    </a:lnTo>
                    <a:lnTo>
                      <a:pt x="1534" y="1091"/>
                    </a:lnTo>
                    <a:lnTo>
                      <a:pt x="1534" y="1095"/>
                    </a:lnTo>
                    <a:lnTo>
                      <a:pt x="1530" y="1095"/>
                    </a:lnTo>
                    <a:lnTo>
                      <a:pt x="1530" y="1097"/>
                    </a:lnTo>
                    <a:lnTo>
                      <a:pt x="1534" y="1097"/>
                    </a:lnTo>
                    <a:lnTo>
                      <a:pt x="1536" y="1097"/>
                    </a:lnTo>
                    <a:lnTo>
                      <a:pt x="1540" y="1097"/>
                    </a:lnTo>
                    <a:lnTo>
                      <a:pt x="1542" y="1097"/>
                    </a:lnTo>
                    <a:lnTo>
                      <a:pt x="1542" y="1101"/>
                    </a:lnTo>
                    <a:lnTo>
                      <a:pt x="1550" y="1101"/>
                    </a:lnTo>
                    <a:lnTo>
                      <a:pt x="1559" y="1099"/>
                    </a:lnTo>
                    <a:lnTo>
                      <a:pt x="1559" y="1103"/>
                    </a:lnTo>
                    <a:lnTo>
                      <a:pt x="1559" y="1107"/>
                    </a:lnTo>
                    <a:lnTo>
                      <a:pt x="1559" y="1109"/>
                    </a:lnTo>
                    <a:lnTo>
                      <a:pt x="1559" y="1112"/>
                    </a:lnTo>
                    <a:lnTo>
                      <a:pt x="1561" y="1112"/>
                    </a:lnTo>
                    <a:lnTo>
                      <a:pt x="1565" y="1112"/>
                    </a:lnTo>
                    <a:lnTo>
                      <a:pt x="1565" y="1114"/>
                    </a:lnTo>
                    <a:lnTo>
                      <a:pt x="1569" y="1114"/>
                    </a:lnTo>
                    <a:lnTo>
                      <a:pt x="1569" y="1118"/>
                    </a:lnTo>
                    <a:lnTo>
                      <a:pt x="1571" y="1118"/>
                    </a:lnTo>
                    <a:lnTo>
                      <a:pt x="1571" y="1122"/>
                    </a:lnTo>
                    <a:lnTo>
                      <a:pt x="1575" y="1122"/>
                    </a:lnTo>
                    <a:lnTo>
                      <a:pt x="1575" y="1124"/>
                    </a:lnTo>
                    <a:lnTo>
                      <a:pt x="1577" y="1124"/>
                    </a:lnTo>
                    <a:lnTo>
                      <a:pt x="1577" y="1128"/>
                    </a:lnTo>
                    <a:lnTo>
                      <a:pt x="1584" y="1128"/>
                    </a:lnTo>
                    <a:lnTo>
                      <a:pt x="1594" y="1130"/>
                    </a:lnTo>
                    <a:lnTo>
                      <a:pt x="1604" y="1134"/>
                    </a:lnTo>
                    <a:lnTo>
                      <a:pt x="1602" y="1130"/>
                    </a:lnTo>
                    <a:lnTo>
                      <a:pt x="1619" y="1130"/>
                    </a:lnTo>
                    <a:lnTo>
                      <a:pt x="1619" y="1134"/>
                    </a:lnTo>
                    <a:lnTo>
                      <a:pt x="1619" y="1139"/>
                    </a:lnTo>
                    <a:lnTo>
                      <a:pt x="1619" y="1149"/>
                    </a:lnTo>
                    <a:lnTo>
                      <a:pt x="1611" y="1149"/>
                    </a:lnTo>
                    <a:lnTo>
                      <a:pt x="1609" y="1143"/>
                    </a:lnTo>
                    <a:lnTo>
                      <a:pt x="1594" y="1145"/>
                    </a:lnTo>
                    <a:lnTo>
                      <a:pt x="1584" y="1153"/>
                    </a:lnTo>
                    <a:lnTo>
                      <a:pt x="1584" y="1139"/>
                    </a:lnTo>
                    <a:lnTo>
                      <a:pt x="1579" y="1139"/>
                    </a:lnTo>
                    <a:lnTo>
                      <a:pt x="1550" y="1138"/>
                    </a:lnTo>
                    <a:lnTo>
                      <a:pt x="1546" y="1132"/>
                    </a:lnTo>
                    <a:lnTo>
                      <a:pt x="1544" y="1132"/>
                    </a:lnTo>
                    <a:lnTo>
                      <a:pt x="1540" y="1132"/>
                    </a:lnTo>
                    <a:lnTo>
                      <a:pt x="1538" y="1134"/>
                    </a:lnTo>
                    <a:lnTo>
                      <a:pt x="1538" y="1138"/>
                    </a:lnTo>
                    <a:lnTo>
                      <a:pt x="1534" y="1138"/>
                    </a:lnTo>
                    <a:lnTo>
                      <a:pt x="1534" y="1141"/>
                    </a:lnTo>
                    <a:lnTo>
                      <a:pt x="1534" y="1143"/>
                    </a:lnTo>
                    <a:lnTo>
                      <a:pt x="1534" y="1147"/>
                    </a:lnTo>
                    <a:lnTo>
                      <a:pt x="1530" y="1147"/>
                    </a:lnTo>
                    <a:lnTo>
                      <a:pt x="1528" y="1143"/>
                    </a:lnTo>
                    <a:lnTo>
                      <a:pt x="1525" y="1147"/>
                    </a:lnTo>
                    <a:lnTo>
                      <a:pt x="1523" y="1147"/>
                    </a:lnTo>
                    <a:lnTo>
                      <a:pt x="1519" y="1147"/>
                    </a:lnTo>
                    <a:lnTo>
                      <a:pt x="1519" y="1151"/>
                    </a:lnTo>
                    <a:lnTo>
                      <a:pt x="1519" y="1153"/>
                    </a:lnTo>
                    <a:lnTo>
                      <a:pt x="1519" y="1157"/>
                    </a:lnTo>
                    <a:lnTo>
                      <a:pt x="1519" y="1159"/>
                    </a:lnTo>
                    <a:lnTo>
                      <a:pt x="1513" y="1159"/>
                    </a:lnTo>
                    <a:lnTo>
                      <a:pt x="1499" y="1153"/>
                    </a:lnTo>
                    <a:lnTo>
                      <a:pt x="1499" y="1157"/>
                    </a:lnTo>
                    <a:lnTo>
                      <a:pt x="1453" y="1157"/>
                    </a:lnTo>
                    <a:lnTo>
                      <a:pt x="1451" y="1192"/>
                    </a:lnTo>
                    <a:lnTo>
                      <a:pt x="1455" y="1222"/>
                    </a:lnTo>
                    <a:lnTo>
                      <a:pt x="1440" y="1226"/>
                    </a:lnTo>
                    <a:lnTo>
                      <a:pt x="1440" y="1228"/>
                    </a:lnTo>
                    <a:lnTo>
                      <a:pt x="1440" y="1257"/>
                    </a:lnTo>
                    <a:lnTo>
                      <a:pt x="1434" y="1251"/>
                    </a:lnTo>
                    <a:lnTo>
                      <a:pt x="1430" y="1248"/>
                    </a:lnTo>
                    <a:lnTo>
                      <a:pt x="1424" y="1251"/>
                    </a:lnTo>
                    <a:lnTo>
                      <a:pt x="1420" y="1248"/>
                    </a:lnTo>
                    <a:lnTo>
                      <a:pt x="1420" y="1246"/>
                    </a:lnTo>
                    <a:lnTo>
                      <a:pt x="1420" y="1242"/>
                    </a:lnTo>
                    <a:lnTo>
                      <a:pt x="1416" y="1242"/>
                    </a:lnTo>
                    <a:lnTo>
                      <a:pt x="1414" y="1242"/>
                    </a:lnTo>
                    <a:lnTo>
                      <a:pt x="1411" y="1246"/>
                    </a:lnTo>
                    <a:lnTo>
                      <a:pt x="1405" y="1251"/>
                    </a:lnTo>
                    <a:lnTo>
                      <a:pt x="1405" y="1248"/>
                    </a:lnTo>
                    <a:lnTo>
                      <a:pt x="1405" y="1246"/>
                    </a:lnTo>
                    <a:lnTo>
                      <a:pt x="1389" y="1246"/>
                    </a:lnTo>
                    <a:lnTo>
                      <a:pt x="1380" y="1257"/>
                    </a:lnTo>
                    <a:lnTo>
                      <a:pt x="1380" y="1261"/>
                    </a:lnTo>
                    <a:lnTo>
                      <a:pt x="1384" y="1265"/>
                    </a:lnTo>
                    <a:lnTo>
                      <a:pt x="1384" y="1267"/>
                    </a:lnTo>
                    <a:lnTo>
                      <a:pt x="1378" y="1290"/>
                    </a:lnTo>
                    <a:lnTo>
                      <a:pt x="1380" y="1298"/>
                    </a:lnTo>
                    <a:lnTo>
                      <a:pt x="1378" y="1298"/>
                    </a:lnTo>
                    <a:lnTo>
                      <a:pt x="1359" y="1300"/>
                    </a:lnTo>
                    <a:lnTo>
                      <a:pt x="1359" y="1290"/>
                    </a:lnTo>
                    <a:lnTo>
                      <a:pt x="1353" y="1290"/>
                    </a:lnTo>
                    <a:lnTo>
                      <a:pt x="1353" y="1284"/>
                    </a:lnTo>
                    <a:lnTo>
                      <a:pt x="1343" y="1284"/>
                    </a:lnTo>
                    <a:lnTo>
                      <a:pt x="1343" y="1276"/>
                    </a:lnTo>
                    <a:lnTo>
                      <a:pt x="1343" y="1265"/>
                    </a:lnTo>
                    <a:lnTo>
                      <a:pt x="1353" y="1265"/>
                    </a:lnTo>
                    <a:lnTo>
                      <a:pt x="1353" y="1275"/>
                    </a:lnTo>
                    <a:lnTo>
                      <a:pt x="1368" y="1275"/>
                    </a:lnTo>
                    <a:lnTo>
                      <a:pt x="1368" y="1265"/>
                    </a:lnTo>
                    <a:lnTo>
                      <a:pt x="1359" y="1265"/>
                    </a:lnTo>
                    <a:lnTo>
                      <a:pt x="1359" y="1249"/>
                    </a:lnTo>
                    <a:lnTo>
                      <a:pt x="1343" y="1249"/>
                    </a:lnTo>
                    <a:lnTo>
                      <a:pt x="1343" y="1253"/>
                    </a:lnTo>
                    <a:lnTo>
                      <a:pt x="1333" y="1255"/>
                    </a:lnTo>
                    <a:lnTo>
                      <a:pt x="1333" y="1246"/>
                    </a:lnTo>
                    <a:lnTo>
                      <a:pt x="1339" y="1240"/>
                    </a:lnTo>
                    <a:lnTo>
                      <a:pt x="1351" y="1240"/>
                    </a:lnTo>
                    <a:lnTo>
                      <a:pt x="1351" y="1230"/>
                    </a:lnTo>
                    <a:lnTo>
                      <a:pt x="1359" y="1230"/>
                    </a:lnTo>
                    <a:lnTo>
                      <a:pt x="1376" y="1230"/>
                    </a:lnTo>
                    <a:lnTo>
                      <a:pt x="1360" y="1215"/>
                    </a:lnTo>
                    <a:lnTo>
                      <a:pt x="1357" y="1215"/>
                    </a:lnTo>
                    <a:lnTo>
                      <a:pt x="1357" y="1209"/>
                    </a:lnTo>
                    <a:lnTo>
                      <a:pt x="1355" y="1205"/>
                    </a:lnTo>
                    <a:lnTo>
                      <a:pt x="1357" y="1203"/>
                    </a:lnTo>
                    <a:lnTo>
                      <a:pt x="1355" y="1197"/>
                    </a:lnTo>
                    <a:lnTo>
                      <a:pt x="1347" y="1197"/>
                    </a:lnTo>
                    <a:lnTo>
                      <a:pt x="1347" y="1199"/>
                    </a:lnTo>
                    <a:lnTo>
                      <a:pt x="1347" y="1205"/>
                    </a:lnTo>
                    <a:lnTo>
                      <a:pt x="1339" y="1205"/>
                    </a:lnTo>
                    <a:lnTo>
                      <a:pt x="1339" y="1230"/>
                    </a:lnTo>
                    <a:lnTo>
                      <a:pt x="1333" y="1230"/>
                    </a:lnTo>
                    <a:lnTo>
                      <a:pt x="1333" y="1240"/>
                    </a:lnTo>
                    <a:lnTo>
                      <a:pt x="1326" y="1240"/>
                    </a:lnTo>
                    <a:lnTo>
                      <a:pt x="1324" y="1240"/>
                    </a:lnTo>
                    <a:lnTo>
                      <a:pt x="1324" y="1230"/>
                    </a:lnTo>
                    <a:lnTo>
                      <a:pt x="1285" y="1228"/>
                    </a:lnTo>
                    <a:lnTo>
                      <a:pt x="1289" y="1195"/>
                    </a:lnTo>
                    <a:lnTo>
                      <a:pt x="1281" y="1195"/>
                    </a:lnTo>
                    <a:lnTo>
                      <a:pt x="1281" y="1203"/>
                    </a:lnTo>
                    <a:lnTo>
                      <a:pt x="1279" y="1203"/>
                    </a:lnTo>
                    <a:lnTo>
                      <a:pt x="1276" y="1207"/>
                    </a:lnTo>
                    <a:lnTo>
                      <a:pt x="1276" y="1211"/>
                    </a:lnTo>
                    <a:lnTo>
                      <a:pt x="1270" y="1211"/>
                    </a:lnTo>
                    <a:lnTo>
                      <a:pt x="1270" y="1186"/>
                    </a:lnTo>
                    <a:lnTo>
                      <a:pt x="1279" y="1186"/>
                    </a:lnTo>
                    <a:lnTo>
                      <a:pt x="1277" y="1165"/>
                    </a:lnTo>
                    <a:lnTo>
                      <a:pt x="1277" y="1161"/>
                    </a:lnTo>
                    <a:lnTo>
                      <a:pt x="1270" y="1161"/>
                    </a:lnTo>
                    <a:lnTo>
                      <a:pt x="1270" y="1155"/>
                    </a:lnTo>
                    <a:lnTo>
                      <a:pt x="1247" y="1155"/>
                    </a:lnTo>
                    <a:lnTo>
                      <a:pt x="1247" y="1149"/>
                    </a:lnTo>
                    <a:lnTo>
                      <a:pt x="1235" y="1149"/>
                    </a:lnTo>
                    <a:lnTo>
                      <a:pt x="1235" y="1155"/>
                    </a:lnTo>
                    <a:lnTo>
                      <a:pt x="1227" y="1155"/>
                    </a:lnTo>
                    <a:lnTo>
                      <a:pt x="1227" y="1149"/>
                    </a:lnTo>
                    <a:lnTo>
                      <a:pt x="1225" y="1149"/>
                    </a:lnTo>
                    <a:lnTo>
                      <a:pt x="1225" y="1155"/>
                    </a:lnTo>
                    <a:lnTo>
                      <a:pt x="1220" y="1155"/>
                    </a:lnTo>
                    <a:lnTo>
                      <a:pt x="1220" y="1161"/>
                    </a:lnTo>
                    <a:lnTo>
                      <a:pt x="1220" y="1170"/>
                    </a:lnTo>
                    <a:lnTo>
                      <a:pt x="1220" y="1195"/>
                    </a:lnTo>
                    <a:lnTo>
                      <a:pt x="1220" y="1221"/>
                    </a:lnTo>
                    <a:lnTo>
                      <a:pt x="1220" y="1230"/>
                    </a:lnTo>
                    <a:lnTo>
                      <a:pt x="1202" y="1230"/>
                    </a:lnTo>
                    <a:lnTo>
                      <a:pt x="1177" y="1228"/>
                    </a:lnTo>
                    <a:lnTo>
                      <a:pt x="1169" y="1228"/>
                    </a:lnTo>
                    <a:lnTo>
                      <a:pt x="1169" y="1236"/>
                    </a:lnTo>
                    <a:lnTo>
                      <a:pt x="1154" y="1238"/>
                    </a:lnTo>
                    <a:lnTo>
                      <a:pt x="1156" y="1253"/>
                    </a:lnTo>
                    <a:lnTo>
                      <a:pt x="1152" y="1275"/>
                    </a:lnTo>
                    <a:lnTo>
                      <a:pt x="1156" y="1275"/>
                    </a:lnTo>
                    <a:lnTo>
                      <a:pt x="1158" y="1276"/>
                    </a:lnTo>
                    <a:lnTo>
                      <a:pt x="1162" y="1276"/>
                    </a:lnTo>
                    <a:lnTo>
                      <a:pt x="1165" y="1275"/>
                    </a:lnTo>
                    <a:lnTo>
                      <a:pt x="1167" y="1275"/>
                    </a:lnTo>
                    <a:lnTo>
                      <a:pt x="1171" y="1275"/>
                    </a:lnTo>
                    <a:lnTo>
                      <a:pt x="1173" y="1275"/>
                    </a:lnTo>
                    <a:lnTo>
                      <a:pt x="1177" y="1275"/>
                    </a:lnTo>
                    <a:lnTo>
                      <a:pt x="1183" y="1275"/>
                    </a:lnTo>
                    <a:lnTo>
                      <a:pt x="1183" y="1276"/>
                    </a:lnTo>
                    <a:lnTo>
                      <a:pt x="1187" y="1276"/>
                    </a:lnTo>
                    <a:lnTo>
                      <a:pt x="1187" y="1280"/>
                    </a:lnTo>
                    <a:lnTo>
                      <a:pt x="1183" y="1280"/>
                    </a:lnTo>
                    <a:lnTo>
                      <a:pt x="1181" y="1282"/>
                    </a:lnTo>
                    <a:lnTo>
                      <a:pt x="1177" y="1286"/>
                    </a:lnTo>
                    <a:lnTo>
                      <a:pt x="1181" y="1286"/>
                    </a:lnTo>
                    <a:lnTo>
                      <a:pt x="1177" y="1286"/>
                    </a:lnTo>
                    <a:lnTo>
                      <a:pt x="1177" y="1290"/>
                    </a:lnTo>
                    <a:lnTo>
                      <a:pt x="1181" y="1292"/>
                    </a:lnTo>
                    <a:lnTo>
                      <a:pt x="1181" y="1296"/>
                    </a:lnTo>
                    <a:lnTo>
                      <a:pt x="1167" y="1296"/>
                    </a:lnTo>
                    <a:lnTo>
                      <a:pt x="1169" y="1323"/>
                    </a:lnTo>
                    <a:lnTo>
                      <a:pt x="1173" y="1358"/>
                    </a:lnTo>
                    <a:lnTo>
                      <a:pt x="1179" y="1358"/>
                    </a:lnTo>
                    <a:lnTo>
                      <a:pt x="1179" y="1363"/>
                    </a:lnTo>
                    <a:lnTo>
                      <a:pt x="1181" y="1363"/>
                    </a:lnTo>
                    <a:lnTo>
                      <a:pt x="1189" y="1363"/>
                    </a:lnTo>
                    <a:lnTo>
                      <a:pt x="1189" y="1369"/>
                    </a:lnTo>
                    <a:lnTo>
                      <a:pt x="1256" y="1356"/>
                    </a:lnTo>
                    <a:lnTo>
                      <a:pt x="1270" y="1356"/>
                    </a:lnTo>
                    <a:lnTo>
                      <a:pt x="1287" y="1359"/>
                    </a:lnTo>
                    <a:lnTo>
                      <a:pt x="1301" y="1361"/>
                    </a:lnTo>
                    <a:lnTo>
                      <a:pt x="1301" y="1346"/>
                    </a:lnTo>
                    <a:lnTo>
                      <a:pt x="1310" y="1350"/>
                    </a:lnTo>
                    <a:lnTo>
                      <a:pt x="1310" y="1346"/>
                    </a:lnTo>
                    <a:lnTo>
                      <a:pt x="1322" y="1350"/>
                    </a:lnTo>
                    <a:lnTo>
                      <a:pt x="1326" y="1350"/>
                    </a:lnTo>
                    <a:lnTo>
                      <a:pt x="1326" y="1356"/>
                    </a:lnTo>
                    <a:lnTo>
                      <a:pt x="1328" y="1356"/>
                    </a:lnTo>
                    <a:lnTo>
                      <a:pt x="1330" y="1358"/>
                    </a:lnTo>
                    <a:lnTo>
                      <a:pt x="1360" y="1358"/>
                    </a:lnTo>
                    <a:lnTo>
                      <a:pt x="1360" y="1367"/>
                    </a:lnTo>
                    <a:lnTo>
                      <a:pt x="1366" y="1367"/>
                    </a:lnTo>
                    <a:lnTo>
                      <a:pt x="1366" y="1369"/>
                    </a:lnTo>
                    <a:lnTo>
                      <a:pt x="1362" y="1369"/>
                    </a:lnTo>
                    <a:lnTo>
                      <a:pt x="1362" y="1373"/>
                    </a:lnTo>
                    <a:lnTo>
                      <a:pt x="1360" y="1377"/>
                    </a:lnTo>
                    <a:lnTo>
                      <a:pt x="1360" y="1383"/>
                    </a:lnTo>
                    <a:lnTo>
                      <a:pt x="1360" y="1387"/>
                    </a:lnTo>
                    <a:lnTo>
                      <a:pt x="1360" y="1388"/>
                    </a:lnTo>
                    <a:lnTo>
                      <a:pt x="1357" y="1388"/>
                    </a:lnTo>
                    <a:lnTo>
                      <a:pt x="1357" y="1392"/>
                    </a:lnTo>
                    <a:lnTo>
                      <a:pt x="1360" y="1392"/>
                    </a:lnTo>
                    <a:lnTo>
                      <a:pt x="1357" y="1394"/>
                    </a:lnTo>
                    <a:lnTo>
                      <a:pt x="1355" y="1398"/>
                    </a:lnTo>
                    <a:lnTo>
                      <a:pt x="1351" y="1402"/>
                    </a:lnTo>
                    <a:lnTo>
                      <a:pt x="1349" y="1404"/>
                    </a:lnTo>
                    <a:lnTo>
                      <a:pt x="1355" y="1402"/>
                    </a:lnTo>
                    <a:lnTo>
                      <a:pt x="1366" y="1398"/>
                    </a:lnTo>
                    <a:lnTo>
                      <a:pt x="1370" y="1398"/>
                    </a:lnTo>
                    <a:lnTo>
                      <a:pt x="1382" y="1394"/>
                    </a:lnTo>
                    <a:lnTo>
                      <a:pt x="1389" y="1390"/>
                    </a:lnTo>
                    <a:lnTo>
                      <a:pt x="1438" y="1375"/>
                    </a:lnTo>
                    <a:lnTo>
                      <a:pt x="1453" y="1385"/>
                    </a:lnTo>
                    <a:lnTo>
                      <a:pt x="1470" y="1390"/>
                    </a:lnTo>
                    <a:lnTo>
                      <a:pt x="1470" y="1396"/>
                    </a:lnTo>
                    <a:lnTo>
                      <a:pt x="1488" y="1392"/>
                    </a:lnTo>
                    <a:lnTo>
                      <a:pt x="1488" y="1396"/>
                    </a:lnTo>
                    <a:lnTo>
                      <a:pt x="1488" y="1402"/>
                    </a:lnTo>
                    <a:lnTo>
                      <a:pt x="1490" y="1412"/>
                    </a:lnTo>
                    <a:lnTo>
                      <a:pt x="1490" y="1423"/>
                    </a:lnTo>
                    <a:lnTo>
                      <a:pt x="1490" y="1427"/>
                    </a:lnTo>
                    <a:lnTo>
                      <a:pt x="1530" y="1427"/>
                    </a:lnTo>
                    <a:lnTo>
                      <a:pt x="1530" y="1460"/>
                    </a:lnTo>
                    <a:lnTo>
                      <a:pt x="1530" y="1466"/>
                    </a:lnTo>
                    <a:lnTo>
                      <a:pt x="1540" y="1466"/>
                    </a:lnTo>
                    <a:lnTo>
                      <a:pt x="1536" y="1460"/>
                    </a:lnTo>
                    <a:lnTo>
                      <a:pt x="1555" y="1460"/>
                    </a:lnTo>
                    <a:lnTo>
                      <a:pt x="1555" y="1444"/>
                    </a:lnTo>
                    <a:lnTo>
                      <a:pt x="1586" y="1441"/>
                    </a:lnTo>
                    <a:lnTo>
                      <a:pt x="1596" y="1441"/>
                    </a:lnTo>
                    <a:lnTo>
                      <a:pt x="1596" y="1435"/>
                    </a:lnTo>
                    <a:lnTo>
                      <a:pt x="1613" y="1435"/>
                    </a:lnTo>
                    <a:lnTo>
                      <a:pt x="1615" y="1456"/>
                    </a:lnTo>
                    <a:lnTo>
                      <a:pt x="1621" y="1456"/>
                    </a:lnTo>
                    <a:lnTo>
                      <a:pt x="1621" y="1473"/>
                    </a:lnTo>
                    <a:lnTo>
                      <a:pt x="1627" y="1473"/>
                    </a:lnTo>
                    <a:lnTo>
                      <a:pt x="1631" y="1473"/>
                    </a:lnTo>
                    <a:lnTo>
                      <a:pt x="1631" y="1462"/>
                    </a:lnTo>
                    <a:lnTo>
                      <a:pt x="1640" y="1464"/>
                    </a:lnTo>
                    <a:lnTo>
                      <a:pt x="1640" y="1473"/>
                    </a:lnTo>
                    <a:lnTo>
                      <a:pt x="1656" y="1473"/>
                    </a:lnTo>
                    <a:lnTo>
                      <a:pt x="1656" y="1479"/>
                    </a:lnTo>
                    <a:lnTo>
                      <a:pt x="1656" y="1504"/>
                    </a:lnTo>
                    <a:lnTo>
                      <a:pt x="1665" y="1504"/>
                    </a:lnTo>
                    <a:lnTo>
                      <a:pt x="1665" y="1529"/>
                    </a:lnTo>
                    <a:lnTo>
                      <a:pt x="1656" y="1529"/>
                    </a:lnTo>
                    <a:lnTo>
                      <a:pt x="1660" y="1554"/>
                    </a:lnTo>
                    <a:lnTo>
                      <a:pt x="1691" y="1554"/>
                    </a:lnTo>
                    <a:lnTo>
                      <a:pt x="1692" y="1566"/>
                    </a:lnTo>
                    <a:lnTo>
                      <a:pt x="1689" y="1585"/>
                    </a:lnTo>
                    <a:lnTo>
                      <a:pt x="1648" y="1585"/>
                    </a:lnTo>
                    <a:lnTo>
                      <a:pt x="1648" y="1576"/>
                    </a:lnTo>
                    <a:lnTo>
                      <a:pt x="1644" y="1580"/>
                    </a:lnTo>
                    <a:lnTo>
                      <a:pt x="1642" y="1580"/>
                    </a:lnTo>
                    <a:lnTo>
                      <a:pt x="1642" y="1585"/>
                    </a:lnTo>
                    <a:lnTo>
                      <a:pt x="1633" y="1585"/>
                    </a:lnTo>
                    <a:lnTo>
                      <a:pt x="1633" y="1580"/>
                    </a:lnTo>
                    <a:lnTo>
                      <a:pt x="1629" y="1580"/>
                    </a:lnTo>
                    <a:lnTo>
                      <a:pt x="1623" y="1580"/>
                    </a:lnTo>
                    <a:lnTo>
                      <a:pt x="1623" y="1570"/>
                    </a:lnTo>
                    <a:lnTo>
                      <a:pt x="1617" y="1570"/>
                    </a:lnTo>
                    <a:lnTo>
                      <a:pt x="1608" y="1570"/>
                    </a:lnTo>
                    <a:lnTo>
                      <a:pt x="1608" y="1585"/>
                    </a:lnTo>
                    <a:lnTo>
                      <a:pt x="1588" y="1587"/>
                    </a:lnTo>
                    <a:lnTo>
                      <a:pt x="1582" y="1587"/>
                    </a:lnTo>
                    <a:lnTo>
                      <a:pt x="1542" y="1587"/>
                    </a:lnTo>
                    <a:lnTo>
                      <a:pt x="1526" y="1587"/>
                    </a:lnTo>
                    <a:lnTo>
                      <a:pt x="1507" y="1587"/>
                    </a:lnTo>
                    <a:lnTo>
                      <a:pt x="1509" y="1622"/>
                    </a:lnTo>
                    <a:lnTo>
                      <a:pt x="1526" y="1618"/>
                    </a:lnTo>
                    <a:lnTo>
                      <a:pt x="1536" y="1618"/>
                    </a:lnTo>
                    <a:lnTo>
                      <a:pt x="1536" y="1628"/>
                    </a:lnTo>
                    <a:lnTo>
                      <a:pt x="1526" y="1628"/>
                    </a:lnTo>
                    <a:lnTo>
                      <a:pt x="1526" y="1647"/>
                    </a:lnTo>
                    <a:lnTo>
                      <a:pt x="1509" y="1647"/>
                    </a:lnTo>
                    <a:lnTo>
                      <a:pt x="1509" y="1637"/>
                    </a:lnTo>
                    <a:lnTo>
                      <a:pt x="1490" y="1641"/>
                    </a:lnTo>
                    <a:lnTo>
                      <a:pt x="1490" y="1622"/>
                    </a:lnTo>
                    <a:lnTo>
                      <a:pt x="1486" y="1622"/>
                    </a:lnTo>
                    <a:lnTo>
                      <a:pt x="1470" y="1626"/>
                    </a:lnTo>
                    <a:lnTo>
                      <a:pt x="1459" y="1626"/>
                    </a:lnTo>
                    <a:lnTo>
                      <a:pt x="1459" y="1647"/>
                    </a:lnTo>
                    <a:lnTo>
                      <a:pt x="1459" y="1657"/>
                    </a:lnTo>
                    <a:lnTo>
                      <a:pt x="1490" y="1657"/>
                    </a:lnTo>
                    <a:lnTo>
                      <a:pt x="1490" y="1663"/>
                    </a:lnTo>
                    <a:lnTo>
                      <a:pt x="1484" y="1666"/>
                    </a:lnTo>
                    <a:lnTo>
                      <a:pt x="1484" y="1672"/>
                    </a:lnTo>
                    <a:lnTo>
                      <a:pt x="1474" y="1672"/>
                    </a:lnTo>
                    <a:lnTo>
                      <a:pt x="1474" y="1682"/>
                    </a:lnTo>
                    <a:lnTo>
                      <a:pt x="1432" y="1682"/>
                    </a:lnTo>
                    <a:lnTo>
                      <a:pt x="1432" y="1692"/>
                    </a:lnTo>
                    <a:lnTo>
                      <a:pt x="1424" y="1692"/>
                    </a:lnTo>
                    <a:lnTo>
                      <a:pt x="1426" y="1707"/>
                    </a:lnTo>
                    <a:lnTo>
                      <a:pt x="1428" y="1719"/>
                    </a:lnTo>
                    <a:lnTo>
                      <a:pt x="1443" y="1719"/>
                    </a:lnTo>
                    <a:lnTo>
                      <a:pt x="1445" y="1734"/>
                    </a:lnTo>
                    <a:lnTo>
                      <a:pt x="1445" y="1738"/>
                    </a:lnTo>
                    <a:lnTo>
                      <a:pt x="1478" y="1738"/>
                    </a:lnTo>
                    <a:lnTo>
                      <a:pt x="1480" y="1753"/>
                    </a:lnTo>
                    <a:lnTo>
                      <a:pt x="1463" y="1753"/>
                    </a:lnTo>
                    <a:lnTo>
                      <a:pt x="1465" y="1769"/>
                    </a:lnTo>
                    <a:lnTo>
                      <a:pt x="1472" y="1769"/>
                    </a:lnTo>
                    <a:lnTo>
                      <a:pt x="1470" y="1784"/>
                    </a:lnTo>
                    <a:lnTo>
                      <a:pt x="1470" y="1819"/>
                    </a:lnTo>
                    <a:lnTo>
                      <a:pt x="1470" y="1825"/>
                    </a:lnTo>
                    <a:lnTo>
                      <a:pt x="1430" y="1825"/>
                    </a:lnTo>
                    <a:lnTo>
                      <a:pt x="1430" y="1790"/>
                    </a:lnTo>
                    <a:lnTo>
                      <a:pt x="1424" y="1790"/>
                    </a:lnTo>
                    <a:lnTo>
                      <a:pt x="1420" y="1792"/>
                    </a:lnTo>
                    <a:lnTo>
                      <a:pt x="1420" y="1798"/>
                    </a:lnTo>
                    <a:lnTo>
                      <a:pt x="1420" y="1803"/>
                    </a:lnTo>
                    <a:lnTo>
                      <a:pt x="1414" y="1803"/>
                    </a:lnTo>
                    <a:lnTo>
                      <a:pt x="1414" y="1813"/>
                    </a:lnTo>
                    <a:lnTo>
                      <a:pt x="1409" y="1809"/>
                    </a:lnTo>
                    <a:lnTo>
                      <a:pt x="1411" y="1813"/>
                    </a:lnTo>
                    <a:lnTo>
                      <a:pt x="1403" y="1813"/>
                    </a:lnTo>
                    <a:lnTo>
                      <a:pt x="1399" y="1809"/>
                    </a:lnTo>
                    <a:lnTo>
                      <a:pt x="1399" y="1819"/>
                    </a:lnTo>
                    <a:lnTo>
                      <a:pt x="1403" y="1856"/>
                    </a:lnTo>
                    <a:lnTo>
                      <a:pt x="1393" y="1858"/>
                    </a:lnTo>
                    <a:lnTo>
                      <a:pt x="1391" y="1858"/>
                    </a:lnTo>
                    <a:lnTo>
                      <a:pt x="1359" y="1858"/>
                    </a:lnTo>
                    <a:lnTo>
                      <a:pt x="1343" y="1858"/>
                    </a:lnTo>
                    <a:lnTo>
                      <a:pt x="1345" y="1888"/>
                    </a:lnTo>
                    <a:lnTo>
                      <a:pt x="1326" y="1888"/>
                    </a:lnTo>
                    <a:lnTo>
                      <a:pt x="1326" y="1923"/>
                    </a:lnTo>
                    <a:lnTo>
                      <a:pt x="1324" y="1923"/>
                    </a:lnTo>
                    <a:lnTo>
                      <a:pt x="1295" y="1921"/>
                    </a:lnTo>
                    <a:lnTo>
                      <a:pt x="1295" y="1906"/>
                    </a:lnTo>
                    <a:lnTo>
                      <a:pt x="1285" y="1906"/>
                    </a:lnTo>
                    <a:lnTo>
                      <a:pt x="1285" y="1908"/>
                    </a:lnTo>
                    <a:lnTo>
                      <a:pt x="1285" y="1912"/>
                    </a:lnTo>
                    <a:lnTo>
                      <a:pt x="1281" y="1914"/>
                    </a:lnTo>
                    <a:lnTo>
                      <a:pt x="1281" y="1917"/>
                    </a:lnTo>
                    <a:lnTo>
                      <a:pt x="1276" y="1917"/>
                    </a:lnTo>
                    <a:lnTo>
                      <a:pt x="1276" y="1915"/>
                    </a:lnTo>
                    <a:lnTo>
                      <a:pt x="1276" y="1917"/>
                    </a:lnTo>
                    <a:lnTo>
                      <a:pt x="1274" y="1917"/>
                    </a:lnTo>
                    <a:lnTo>
                      <a:pt x="1276" y="1917"/>
                    </a:lnTo>
                    <a:lnTo>
                      <a:pt x="1276" y="1921"/>
                    </a:lnTo>
                    <a:lnTo>
                      <a:pt x="1274" y="1921"/>
                    </a:lnTo>
                    <a:lnTo>
                      <a:pt x="1274" y="1923"/>
                    </a:lnTo>
                    <a:lnTo>
                      <a:pt x="1276" y="1923"/>
                    </a:lnTo>
                    <a:lnTo>
                      <a:pt x="1274" y="1927"/>
                    </a:lnTo>
                    <a:lnTo>
                      <a:pt x="1276" y="1931"/>
                    </a:lnTo>
                    <a:lnTo>
                      <a:pt x="1276" y="1933"/>
                    </a:lnTo>
                    <a:lnTo>
                      <a:pt x="1274" y="1933"/>
                    </a:lnTo>
                    <a:lnTo>
                      <a:pt x="1270" y="1933"/>
                    </a:lnTo>
                    <a:lnTo>
                      <a:pt x="1268" y="1937"/>
                    </a:lnTo>
                    <a:lnTo>
                      <a:pt x="1270" y="1937"/>
                    </a:lnTo>
                    <a:lnTo>
                      <a:pt x="1274" y="1939"/>
                    </a:lnTo>
                    <a:lnTo>
                      <a:pt x="1276" y="1939"/>
                    </a:lnTo>
                    <a:lnTo>
                      <a:pt x="1279" y="1939"/>
                    </a:lnTo>
                    <a:lnTo>
                      <a:pt x="1285" y="1939"/>
                    </a:lnTo>
                    <a:lnTo>
                      <a:pt x="1289" y="1942"/>
                    </a:lnTo>
                    <a:lnTo>
                      <a:pt x="1285" y="1942"/>
                    </a:lnTo>
                    <a:lnTo>
                      <a:pt x="1285" y="1944"/>
                    </a:lnTo>
                    <a:lnTo>
                      <a:pt x="1283" y="1948"/>
                    </a:lnTo>
                    <a:lnTo>
                      <a:pt x="1283" y="1952"/>
                    </a:lnTo>
                    <a:lnTo>
                      <a:pt x="1279" y="1952"/>
                    </a:lnTo>
                    <a:lnTo>
                      <a:pt x="1279" y="1948"/>
                    </a:lnTo>
                    <a:lnTo>
                      <a:pt x="1283" y="1954"/>
                    </a:lnTo>
                    <a:lnTo>
                      <a:pt x="1283" y="1958"/>
                    </a:lnTo>
                    <a:lnTo>
                      <a:pt x="1283" y="1962"/>
                    </a:lnTo>
                    <a:lnTo>
                      <a:pt x="1287" y="1964"/>
                    </a:lnTo>
                    <a:lnTo>
                      <a:pt x="1287" y="1968"/>
                    </a:lnTo>
                    <a:lnTo>
                      <a:pt x="1287" y="1970"/>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21" name="Freeform 116"/>
              <p:cNvSpPr>
                <a:spLocks/>
              </p:cNvSpPr>
              <p:nvPr/>
            </p:nvSpPr>
            <p:spPr bwMode="auto">
              <a:xfrm>
                <a:off x="3794" y="1849"/>
                <a:ext cx="1692" cy="2199"/>
              </a:xfrm>
              <a:custGeom>
                <a:avLst/>
                <a:gdLst>
                  <a:gd name="T0" fmla="*/ 1330 w 1692"/>
                  <a:gd name="T1" fmla="*/ 2072 h 2199"/>
                  <a:gd name="T2" fmla="*/ 1187 w 1692"/>
                  <a:gd name="T3" fmla="*/ 2170 h 2199"/>
                  <a:gd name="T4" fmla="*/ 926 w 1692"/>
                  <a:gd name="T5" fmla="*/ 2147 h 2199"/>
                  <a:gd name="T6" fmla="*/ 957 w 1692"/>
                  <a:gd name="T7" fmla="*/ 2031 h 2199"/>
                  <a:gd name="T8" fmla="*/ 945 w 1692"/>
                  <a:gd name="T9" fmla="*/ 1970 h 2199"/>
                  <a:gd name="T10" fmla="*/ 940 w 1692"/>
                  <a:gd name="T11" fmla="*/ 1944 h 2199"/>
                  <a:gd name="T12" fmla="*/ 926 w 1692"/>
                  <a:gd name="T13" fmla="*/ 1886 h 2199"/>
                  <a:gd name="T14" fmla="*/ 891 w 1692"/>
                  <a:gd name="T15" fmla="*/ 1854 h 2199"/>
                  <a:gd name="T16" fmla="*/ 830 w 1692"/>
                  <a:gd name="T17" fmla="*/ 1811 h 2199"/>
                  <a:gd name="T18" fmla="*/ 801 w 1692"/>
                  <a:gd name="T19" fmla="*/ 1767 h 2199"/>
                  <a:gd name="T20" fmla="*/ 758 w 1692"/>
                  <a:gd name="T21" fmla="*/ 1763 h 2199"/>
                  <a:gd name="T22" fmla="*/ 708 w 1692"/>
                  <a:gd name="T23" fmla="*/ 1807 h 2199"/>
                  <a:gd name="T24" fmla="*/ 700 w 1692"/>
                  <a:gd name="T25" fmla="*/ 1819 h 2199"/>
                  <a:gd name="T26" fmla="*/ 696 w 1692"/>
                  <a:gd name="T27" fmla="*/ 1881 h 2199"/>
                  <a:gd name="T28" fmla="*/ 671 w 1692"/>
                  <a:gd name="T29" fmla="*/ 1859 h 2199"/>
                  <a:gd name="T30" fmla="*/ 662 w 1692"/>
                  <a:gd name="T31" fmla="*/ 1757 h 2199"/>
                  <a:gd name="T32" fmla="*/ 720 w 1692"/>
                  <a:gd name="T33" fmla="*/ 1697 h 2199"/>
                  <a:gd name="T34" fmla="*/ 696 w 1692"/>
                  <a:gd name="T35" fmla="*/ 1676 h 2199"/>
                  <a:gd name="T36" fmla="*/ 752 w 1692"/>
                  <a:gd name="T37" fmla="*/ 1632 h 2199"/>
                  <a:gd name="T38" fmla="*/ 722 w 1692"/>
                  <a:gd name="T39" fmla="*/ 1614 h 2199"/>
                  <a:gd name="T40" fmla="*/ 675 w 1692"/>
                  <a:gd name="T41" fmla="*/ 1636 h 2199"/>
                  <a:gd name="T42" fmla="*/ 681 w 1692"/>
                  <a:gd name="T43" fmla="*/ 1682 h 2199"/>
                  <a:gd name="T44" fmla="*/ 662 w 1692"/>
                  <a:gd name="T45" fmla="*/ 1639 h 2199"/>
                  <a:gd name="T46" fmla="*/ 613 w 1692"/>
                  <a:gd name="T47" fmla="*/ 1547 h 2199"/>
                  <a:gd name="T48" fmla="*/ 656 w 1692"/>
                  <a:gd name="T49" fmla="*/ 1475 h 2199"/>
                  <a:gd name="T50" fmla="*/ 658 w 1692"/>
                  <a:gd name="T51" fmla="*/ 1361 h 2199"/>
                  <a:gd name="T52" fmla="*/ 633 w 1692"/>
                  <a:gd name="T53" fmla="*/ 1244 h 2199"/>
                  <a:gd name="T54" fmla="*/ 611 w 1692"/>
                  <a:gd name="T55" fmla="*/ 1128 h 2199"/>
                  <a:gd name="T56" fmla="*/ 563 w 1692"/>
                  <a:gd name="T57" fmla="*/ 1008 h 2199"/>
                  <a:gd name="T58" fmla="*/ 507 w 1692"/>
                  <a:gd name="T59" fmla="*/ 863 h 2199"/>
                  <a:gd name="T60" fmla="*/ 426 w 1692"/>
                  <a:gd name="T61" fmla="*/ 730 h 2199"/>
                  <a:gd name="T62" fmla="*/ 382 w 1692"/>
                  <a:gd name="T63" fmla="*/ 657 h 2199"/>
                  <a:gd name="T64" fmla="*/ 353 w 1692"/>
                  <a:gd name="T65" fmla="*/ 626 h 2199"/>
                  <a:gd name="T66" fmla="*/ 274 w 1692"/>
                  <a:gd name="T67" fmla="*/ 510 h 2199"/>
                  <a:gd name="T68" fmla="*/ 177 w 1692"/>
                  <a:gd name="T69" fmla="*/ 389 h 2199"/>
                  <a:gd name="T70" fmla="*/ 7 w 1692"/>
                  <a:gd name="T71" fmla="*/ 263 h 2199"/>
                  <a:gd name="T72" fmla="*/ 251 w 1692"/>
                  <a:gd name="T73" fmla="*/ 66 h 2199"/>
                  <a:gd name="T74" fmla="*/ 534 w 1692"/>
                  <a:gd name="T75" fmla="*/ 87 h 2199"/>
                  <a:gd name="T76" fmla="*/ 789 w 1692"/>
                  <a:gd name="T77" fmla="*/ 163 h 2199"/>
                  <a:gd name="T78" fmla="*/ 1030 w 1692"/>
                  <a:gd name="T79" fmla="*/ 234 h 2199"/>
                  <a:gd name="T80" fmla="*/ 884 w 1692"/>
                  <a:gd name="T81" fmla="*/ 333 h 2199"/>
                  <a:gd name="T82" fmla="*/ 859 w 1692"/>
                  <a:gd name="T83" fmla="*/ 408 h 2199"/>
                  <a:gd name="T84" fmla="*/ 1019 w 1692"/>
                  <a:gd name="T85" fmla="*/ 419 h 2199"/>
                  <a:gd name="T86" fmla="*/ 1102 w 1692"/>
                  <a:gd name="T87" fmla="*/ 381 h 2199"/>
                  <a:gd name="T88" fmla="*/ 1162 w 1692"/>
                  <a:gd name="T89" fmla="*/ 371 h 2199"/>
                  <a:gd name="T90" fmla="*/ 1254 w 1692"/>
                  <a:gd name="T91" fmla="*/ 487 h 2199"/>
                  <a:gd name="T92" fmla="*/ 1221 w 1692"/>
                  <a:gd name="T93" fmla="*/ 630 h 2199"/>
                  <a:gd name="T94" fmla="*/ 1247 w 1692"/>
                  <a:gd name="T95" fmla="*/ 715 h 2199"/>
                  <a:gd name="T96" fmla="*/ 1110 w 1692"/>
                  <a:gd name="T97" fmla="*/ 778 h 2199"/>
                  <a:gd name="T98" fmla="*/ 1256 w 1692"/>
                  <a:gd name="T99" fmla="*/ 931 h 2199"/>
                  <a:gd name="T100" fmla="*/ 1216 w 1692"/>
                  <a:gd name="T101" fmla="*/ 1004 h 2199"/>
                  <a:gd name="T102" fmla="*/ 1474 w 1692"/>
                  <a:gd name="T103" fmla="*/ 952 h 2199"/>
                  <a:gd name="T104" fmla="*/ 1496 w 1692"/>
                  <a:gd name="T105" fmla="*/ 1076 h 2199"/>
                  <a:gd name="T106" fmla="*/ 1571 w 1692"/>
                  <a:gd name="T107" fmla="*/ 1122 h 2199"/>
                  <a:gd name="T108" fmla="*/ 1513 w 1692"/>
                  <a:gd name="T109" fmla="*/ 1159 h 2199"/>
                  <a:gd name="T110" fmla="*/ 1368 w 1692"/>
                  <a:gd name="T111" fmla="*/ 1275 h 2199"/>
                  <a:gd name="T112" fmla="*/ 1279 w 1692"/>
                  <a:gd name="T113" fmla="*/ 1186 h 2199"/>
                  <a:gd name="T114" fmla="*/ 1183 w 1692"/>
                  <a:gd name="T115" fmla="*/ 1280 h 2199"/>
                  <a:gd name="T116" fmla="*/ 1357 w 1692"/>
                  <a:gd name="T117" fmla="*/ 1388 h 2199"/>
                  <a:gd name="T118" fmla="*/ 1631 w 1692"/>
                  <a:gd name="T119" fmla="*/ 1462 h 2199"/>
                  <a:gd name="T120" fmla="*/ 1509 w 1692"/>
                  <a:gd name="T121" fmla="*/ 1637 h 2199"/>
                  <a:gd name="T122" fmla="*/ 1409 w 1692"/>
                  <a:gd name="T123" fmla="*/ 1809 h 2199"/>
                  <a:gd name="T124" fmla="*/ 1276 w 1692"/>
                  <a:gd name="T125" fmla="*/ 1939 h 219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92"/>
                  <a:gd name="T190" fmla="*/ 0 h 2199"/>
                  <a:gd name="T191" fmla="*/ 1692 w 1692"/>
                  <a:gd name="T192" fmla="*/ 2199 h 219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92" h="2199">
                    <a:moveTo>
                      <a:pt x="1287" y="1970"/>
                    </a:moveTo>
                    <a:lnTo>
                      <a:pt x="1283" y="1970"/>
                    </a:lnTo>
                    <a:lnTo>
                      <a:pt x="1279" y="1970"/>
                    </a:lnTo>
                    <a:lnTo>
                      <a:pt x="1279" y="1973"/>
                    </a:lnTo>
                    <a:lnTo>
                      <a:pt x="1283" y="1973"/>
                    </a:lnTo>
                    <a:lnTo>
                      <a:pt x="1287" y="1973"/>
                    </a:lnTo>
                    <a:lnTo>
                      <a:pt x="1287" y="1977"/>
                    </a:lnTo>
                    <a:lnTo>
                      <a:pt x="1287" y="1979"/>
                    </a:lnTo>
                    <a:lnTo>
                      <a:pt x="1287" y="1983"/>
                    </a:lnTo>
                    <a:lnTo>
                      <a:pt x="1283" y="1983"/>
                    </a:lnTo>
                    <a:lnTo>
                      <a:pt x="1287" y="1985"/>
                    </a:lnTo>
                    <a:lnTo>
                      <a:pt x="1287" y="1989"/>
                    </a:lnTo>
                    <a:lnTo>
                      <a:pt x="1283" y="1993"/>
                    </a:lnTo>
                    <a:lnTo>
                      <a:pt x="1281" y="1993"/>
                    </a:lnTo>
                    <a:lnTo>
                      <a:pt x="1281" y="1995"/>
                    </a:lnTo>
                    <a:lnTo>
                      <a:pt x="1283" y="1995"/>
                    </a:lnTo>
                    <a:lnTo>
                      <a:pt x="1281" y="1998"/>
                    </a:lnTo>
                    <a:lnTo>
                      <a:pt x="1281" y="2000"/>
                    </a:lnTo>
                    <a:lnTo>
                      <a:pt x="1281" y="2004"/>
                    </a:lnTo>
                    <a:lnTo>
                      <a:pt x="1283" y="2008"/>
                    </a:lnTo>
                    <a:lnTo>
                      <a:pt x="1283" y="2010"/>
                    </a:lnTo>
                    <a:lnTo>
                      <a:pt x="1283" y="2020"/>
                    </a:lnTo>
                    <a:lnTo>
                      <a:pt x="1283" y="2024"/>
                    </a:lnTo>
                    <a:lnTo>
                      <a:pt x="1283" y="2025"/>
                    </a:lnTo>
                    <a:lnTo>
                      <a:pt x="1283" y="2029"/>
                    </a:lnTo>
                    <a:lnTo>
                      <a:pt x="1287" y="2031"/>
                    </a:lnTo>
                    <a:lnTo>
                      <a:pt x="1291" y="2035"/>
                    </a:lnTo>
                    <a:lnTo>
                      <a:pt x="1287" y="2035"/>
                    </a:lnTo>
                    <a:lnTo>
                      <a:pt x="1287" y="2039"/>
                    </a:lnTo>
                    <a:lnTo>
                      <a:pt x="1291" y="2039"/>
                    </a:lnTo>
                    <a:lnTo>
                      <a:pt x="1291" y="2045"/>
                    </a:lnTo>
                    <a:lnTo>
                      <a:pt x="1291" y="2047"/>
                    </a:lnTo>
                    <a:lnTo>
                      <a:pt x="1297" y="2047"/>
                    </a:lnTo>
                    <a:lnTo>
                      <a:pt x="1297" y="2039"/>
                    </a:lnTo>
                    <a:lnTo>
                      <a:pt x="1312" y="2037"/>
                    </a:lnTo>
                    <a:lnTo>
                      <a:pt x="1312" y="2053"/>
                    </a:lnTo>
                    <a:lnTo>
                      <a:pt x="1328" y="2056"/>
                    </a:lnTo>
                    <a:lnTo>
                      <a:pt x="1330" y="2072"/>
                    </a:lnTo>
                    <a:lnTo>
                      <a:pt x="1345" y="2072"/>
                    </a:lnTo>
                    <a:lnTo>
                      <a:pt x="1345" y="2099"/>
                    </a:lnTo>
                    <a:lnTo>
                      <a:pt x="1345" y="2107"/>
                    </a:lnTo>
                    <a:lnTo>
                      <a:pt x="1364" y="2105"/>
                    </a:lnTo>
                    <a:lnTo>
                      <a:pt x="1364" y="2108"/>
                    </a:lnTo>
                    <a:lnTo>
                      <a:pt x="1364" y="2114"/>
                    </a:lnTo>
                    <a:lnTo>
                      <a:pt x="1364" y="2120"/>
                    </a:lnTo>
                    <a:lnTo>
                      <a:pt x="1380" y="2120"/>
                    </a:lnTo>
                    <a:lnTo>
                      <a:pt x="1380" y="2130"/>
                    </a:lnTo>
                    <a:lnTo>
                      <a:pt x="1395" y="2130"/>
                    </a:lnTo>
                    <a:lnTo>
                      <a:pt x="1395" y="2149"/>
                    </a:lnTo>
                    <a:lnTo>
                      <a:pt x="1384" y="2149"/>
                    </a:lnTo>
                    <a:lnTo>
                      <a:pt x="1374" y="2149"/>
                    </a:lnTo>
                    <a:lnTo>
                      <a:pt x="1368" y="2151"/>
                    </a:lnTo>
                    <a:lnTo>
                      <a:pt x="1360" y="2151"/>
                    </a:lnTo>
                    <a:lnTo>
                      <a:pt x="1349" y="2153"/>
                    </a:lnTo>
                    <a:lnTo>
                      <a:pt x="1343" y="2153"/>
                    </a:lnTo>
                    <a:lnTo>
                      <a:pt x="1330" y="2155"/>
                    </a:lnTo>
                    <a:lnTo>
                      <a:pt x="1328" y="2155"/>
                    </a:lnTo>
                    <a:lnTo>
                      <a:pt x="1320" y="2155"/>
                    </a:lnTo>
                    <a:lnTo>
                      <a:pt x="1318" y="2155"/>
                    </a:lnTo>
                    <a:lnTo>
                      <a:pt x="1304" y="2157"/>
                    </a:lnTo>
                    <a:lnTo>
                      <a:pt x="1297" y="2159"/>
                    </a:lnTo>
                    <a:lnTo>
                      <a:pt x="1293" y="2159"/>
                    </a:lnTo>
                    <a:lnTo>
                      <a:pt x="1287" y="2159"/>
                    </a:lnTo>
                    <a:lnTo>
                      <a:pt x="1283" y="2159"/>
                    </a:lnTo>
                    <a:lnTo>
                      <a:pt x="1279" y="2159"/>
                    </a:lnTo>
                    <a:lnTo>
                      <a:pt x="1277" y="2159"/>
                    </a:lnTo>
                    <a:lnTo>
                      <a:pt x="1272" y="2161"/>
                    </a:lnTo>
                    <a:lnTo>
                      <a:pt x="1264" y="2163"/>
                    </a:lnTo>
                    <a:lnTo>
                      <a:pt x="1256" y="2163"/>
                    </a:lnTo>
                    <a:lnTo>
                      <a:pt x="1248" y="2163"/>
                    </a:lnTo>
                    <a:lnTo>
                      <a:pt x="1231" y="2166"/>
                    </a:lnTo>
                    <a:lnTo>
                      <a:pt x="1216" y="2166"/>
                    </a:lnTo>
                    <a:lnTo>
                      <a:pt x="1212" y="2166"/>
                    </a:lnTo>
                    <a:lnTo>
                      <a:pt x="1196" y="2170"/>
                    </a:lnTo>
                    <a:lnTo>
                      <a:pt x="1191" y="2170"/>
                    </a:lnTo>
                    <a:lnTo>
                      <a:pt x="1187" y="2170"/>
                    </a:lnTo>
                    <a:lnTo>
                      <a:pt x="1183" y="2170"/>
                    </a:lnTo>
                    <a:lnTo>
                      <a:pt x="1181" y="2170"/>
                    </a:lnTo>
                    <a:lnTo>
                      <a:pt x="1165" y="2174"/>
                    </a:lnTo>
                    <a:lnTo>
                      <a:pt x="1162" y="2174"/>
                    </a:lnTo>
                    <a:lnTo>
                      <a:pt x="1156" y="2174"/>
                    </a:lnTo>
                    <a:lnTo>
                      <a:pt x="1150" y="2174"/>
                    </a:lnTo>
                    <a:lnTo>
                      <a:pt x="1135" y="2178"/>
                    </a:lnTo>
                    <a:lnTo>
                      <a:pt x="1131" y="2178"/>
                    </a:lnTo>
                    <a:lnTo>
                      <a:pt x="1121" y="2178"/>
                    </a:lnTo>
                    <a:lnTo>
                      <a:pt x="1106" y="2178"/>
                    </a:lnTo>
                    <a:lnTo>
                      <a:pt x="1100" y="2178"/>
                    </a:lnTo>
                    <a:lnTo>
                      <a:pt x="1100" y="2182"/>
                    </a:lnTo>
                    <a:lnTo>
                      <a:pt x="1096" y="2182"/>
                    </a:lnTo>
                    <a:lnTo>
                      <a:pt x="1094" y="2182"/>
                    </a:lnTo>
                    <a:lnTo>
                      <a:pt x="1090" y="2182"/>
                    </a:lnTo>
                    <a:lnTo>
                      <a:pt x="1084" y="2182"/>
                    </a:lnTo>
                    <a:lnTo>
                      <a:pt x="1081" y="2182"/>
                    </a:lnTo>
                    <a:lnTo>
                      <a:pt x="1055" y="2186"/>
                    </a:lnTo>
                    <a:lnTo>
                      <a:pt x="1036" y="2186"/>
                    </a:lnTo>
                    <a:lnTo>
                      <a:pt x="1028" y="2190"/>
                    </a:lnTo>
                    <a:lnTo>
                      <a:pt x="1025" y="2190"/>
                    </a:lnTo>
                    <a:lnTo>
                      <a:pt x="1015" y="2190"/>
                    </a:lnTo>
                    <a:lnTo>
                      <a:pt x="1011" y="2190"/>
                    </a:lnTo>
                    <a:lnTo>
                      <a:pt x="994" y="2192"/>
                    </a:lnTo>
                    <a:lnTo>
                      <a:pt x="990" y="2193"/>
                    </a:lnTo>
                    <a:lnTo>
                      <a:pt x="988" y="2193"/>
                    </a:lnTo>
                    <a:lnTo>
                      <a:pt x="974" y="2193"/>
                    </a:lnTo>
                    <a:lnTo>
                      <a:pt x="971" y="2193"/>
                    </a:lnTo>
                    <a:lnTo>
                      <a:pt x="969" y="2193"/>
                    </a:lnTo>
                    <a:lnTo>
                      <a:pt x="965" y="2195"/>
                    </a:lnTo>
                    <a:lnTo>
                      <a:pt x="963" y="2195"/>
                    </a:lnTo>
                    <a:lnTo>
                      <a:pt x="959" y="2195"/>
                    </a:lnTo>
                    <a:lnTo>
                      <a:pt x="953" y="2195"/>
                    </a:lnTo>
                    <a:lnTo>
                      <a:pt x="949" y="2195"/>
                    </a:lnTo>
                    <a:lnTo>
                      <a:pt x="947" y="2197"/>
                    </a:lnTo>
                    <a:lnTo>
                      <a:pt x="932" y="2199"/>
                    </a:lnTo>
                    <a:lnTo>
                      <a:pt x="928" y="2199"/>
                    </a:lnTo>
                    <a:lnTo>
                      <a:pt x="926" y="2147"/>
                    </a:lnTo>
                    <a:lnTo>
                      <a:pt x="943" y="2147"/>
                    </a:lnTo>
                    <a:lnTo>
                      <a:pt x="961" y="2147"/>
                    </a:lnTo>
                    <a:lnTo>
                      <a:pt x="961" y="2139"/>
                    </a:lnTo>
                    <a:lnTo>
                      <a:pt x="961" y="2128"/>
                    </a:lnTo>
                    <a:lnTo>
                      <a:pt x="961" y="2124"/>
                    </a:lnTo>
                    <a:lnTo>
                      <a:pt x="965" y="2124"/>
                    </a:lnTo>
                    <a:lnTo>
                      <a:pt x="965" y="2122"/>
                    </a:lnTo>
                    <a:lnTo>
                      <a:pt x="961" y="2122"/>
                    </a:lnTo>
                    <a:lnTo>
                      <a:pt x="961" y="2118"/>
                    </a:lnTo>
                    <a:lnTo>
                      <a:pt x="961" y="2116"/>
                    </a:lnTo>
                    <a:lnTo>
                      <a:pt x="961" y="2112"/>
                    </a:lnTo>
                    <a:lnTo>
                      <a:pt x="961" y="2108"/>
                    </a:lnTo>
                    <a:lnTo>
                      <a:pt x="961" y="2103"/>
                    </a:lnTo>
                    <a:lnTo>
                      <a:pt x="957" y="2103"/>
                    </a:lnTo>
                    <a:lnTo>
                      <a:pt x="957" y="2097"/>
                    </a:lnTo>
                    <a:lnTo>
                      <a:pt x="957" y="2093"/>
                    </a:lnTo>
                    <a:lnTo>
                      <a:pt x="957" y="2091"/>
                    </a:lnTo>
                    <a:lnTo>
                      <a:pt x="957" y="2087"/>
                    </a:lnTo>
                    <a:lnTo>
                      <a:pt x="953" y="2087"/>
                    </a:lnTo>
                    <a:lnTo>
                      <a:pt x="953" y="2085"/>
                    </a:lnTo>
                    <a:lnTo>
                      <a:pt x="953" y="2081"/>
                    </a:lnTo>
                    <a:lnTo>
                      <a:pt x="953" y="2078"/>
                    </a:lnTo>
                    <a:lnTo>
                      <a:pt x="951" y="2078"/>
                    </a:lnTo>
                    <a:lnTo>
                      <a:pt x="947" y="2078"/>
                    </a:lnTo>
                    <a:lnTo>
                      <a:pt x="947" y="2076"/>
                    </a:lnTo>
                    <a:lnTo>
                      <a:pt x="942" y="2076"/>
                    </a:lnTo>
                    <a:lnTo>
                      <a:pt x="938" y="2076"/>
                    </a:lnTo>
                    <a:lnTo>
                      <a:pt x="936" y="2072"/>
                    </a:lnTo>
                    <a:lnTo>
                      <a:pt x="932" y="2070"/>
                    </a:lnTo>
                    <a:lnTo>
                      <a:pt x="928" y="2070"/>
                    </a:lnTo>
                    <a:lnTo>
                      <a:pt x="936" y="2064"/>
                    </a:lnTo>
                    <a:lnTo>
                      <a:pt x="934" y="2054"/>
                    </a:lnTo>
                    <a:lnTo>
                      <a:pt x="934" y="2051"/>
                    </a:lnTo>
                    <a:lnTo>
                      <a:pt x="942" y="2047"/>
                    </a:lnTo>
                    <a:lnTo>
                      <a:pt x="947" y="2045"/>
                    </a:lnTo>
                    <a:lnTo>
                      <a:pt x="953" y="2037"/>
                    </a:lnTo>
                    <a:lnTo>
                      <a:pt x="957" y="2035"/>
                    </a:lnTo>
                    <a:lnTo>
                      <a:pt x="957" y="2031"/>
                    </a:lnTo>
                    <a:lnTo>
                      <a:pt x="959" y="2029"/>
                    </a:lnTo>
                    <a:lnTo>
                      <a:pt x="963" y="2022"/>
                    </a:lnTo>
                    <a:lnTo>
                      <a:pt x="965" y="2022"/>
                    </a:lnTo>
                    <a:lnTo>
                      <a:pt x="969" y="2022"/>
                    </a:lnTo>
                    <a:lnTo>
                      <a:pt x="969" y="2020"/>
                    </a:lnTo>
                    <a:lnTo>
                      <a:pt x="965" y="2016"/>
                    </a:lnTo>
                    <a:lnTo>
                      <a:pt x="969" y="2012"/>
                    </a:lnTo>
                    <a:lnTo>
                      <a:pt x="969" y="2010"/>
                    </a:lnTo>
                    <a:lnTo>
                      <a:pt x="969" y="2006"/>
                    </a:lnTo>
                    <a:lnTo>
                      <a:pt x="969" y="2004"/>
                    </a:lnTo>
                    <a:lnTo>
                      <a:pt x="959" y="2006"/>
                    </a:lnTo>
                    <a:lnTo>
                      <a:pt x="959" y="2010"/>
                    </a:lnTo>
                    <a:lnTo>
                      <a:pt x="955" y="2010"/>
                    </a:lnTo>
                    <a:lnTo>
                      <a:pt x="955" y="2006"/>
                    </a:lnTo>
                    <a:lnTo>
                      <a:pt x="955" y="2004"/>
                    </a:lnTo>
                    <a:lnTo>
                      <a:pt x="955" y="2000"/>
                    </a:lnTo>
                    <a:lnTo>
                      <a:pt x="959" y="2000"/>
                    </a:lnTo>
                    <a:lnTo>
                      <a:pt x="959" y="2004"/>
                    </a:lnTo>
                    <a:lnTo>
                      <a:pt x="955" y="2004"/>
                    </a:lnTo>
                    <a:lnTo>
                      <a:pt x="959" y="2004"/>
                    </a:lnTo>
                    <a:lnTo>
                      <a:pt x="959" y="2006"/>
                    </a:lnTo>
                    <a:lnTo>
                      <a:pt x="963" y="2004"/>
                    </a:lnTo>
                    <a:lnTo>
                      <a:pt x="961" y="1998"/>
                    </a:lnTo>
                    <a:lnTo>
                      <a:pt x="961" y="1995"/>
                    </a:lnTo>
                    <a:lnTo>
                      <a:pt x="959" y="1991"/>
                    </a:lnTo>
                    <a:lnTo>
                      <a:pt x="953" y="1995"/>
                    </a:lnTo>
                    <a:lnTo>
                      <a:pt x="953" y="1991"/>
                    </a:lnTo>
                    <a:lnTo>
                      <a:pt x="949" y="1989"/>
                    </a:lnTo>
                    <a:lnTo>
                      <a:pt x="945" y="1985"/>
                    </a:lnTo>
                    <a:lnTo>
                      <a:pt x="945" y="1983"/>
                    </a:lnTo>
                    <a:lnTo>
                      <a:pt x="949" y="1983"/>
                    </a:lnTo>
                    <a:lnTo>
                      <a:pt x="949" y="1979"/>
                    </a:lnTo>
                    <a:lnTo>
                      <a:pt x="951" y="1979"/>
                    </a:lnTo>
                    <a:lnTo>
                      <a:pt x="951" y="1975"/>
                    </a:lnTo>
                    <a:lnTo>
                      <a:pt x="949" y="1975"/>
                    </a:lnTo>
                    <a:lnTo>
                      <a:pt x="949" y="1973"/>
                    </a:lnTo>
                    <a:lnTo>
                      <a:pt x="949" y="1970"/>
                    </a:lnTo>
                    <a:lnTo>
                      <a:pt x="945" y="1970"/>
                    </a:lnTo>
                    <a:lnTo>
                      <a:pt x="943" y="1970"/>
                    </a:lnTo>
                    <a:lnTo>
                      <a:pt x="942" y="1968"/>
                    </a:lnTo>
                    <a:lnTo>
                      <a:pt x="936" y="1968"/>
                    </a:lnTo>
                    <a:lnTo>
                      <a:pt x="936" y="1964"/>
                    </a:lnTo>
                    <a:lnTo>
                      <a:pt x="934" y="1964"/>
                    </a:lnTo>
                    <a:lnTo>
                      <a:pt x="936" y="1964"/>
                    </a:lnTo>
                    <a:lnTo>
                      <a:pt x="934" y="1964"/>
                    </a:lnTo>
                    <a:lnTo>
                      <a:pt x="934" y="1960"/>
                    </a:lnTo>
                    <a:lnTo>
                      <a:pt x="934" y="1958"/>
                    </a:lnTo>
                    <a:lnTo>
                      <a:pt x="934" y="1954"/>
                    </a:lnTo>
                    <a:lnTo>
                      <a:pt x="936" y="1954"/>
                    </a:lnTo>
                    <a:lnTo>
                      <a:pt x="942" y="1954"/>
                    </a:lnTo>
                    <a:lnTo>
                      <a:pt x="945" y="1954"/>
                    </a:lnTo>
                    <a:lnTo>
                      <a:pt x="945" y="1952"/>
                    </a:lnTo>
                    <a:lnTo>
                      <a:pt x="949" y="1952"/>
                    </a:lnTo>
                    <a:lnTo>
                      <a:pt x="951" y="1950"/>
                    </a:lnTo>
                    <a:lnTo>
                      <a:pt x="951" y="1948"/>
                    </a:lnTo>
                    <a:lnTo>
                      <a:pt x="955" y="1948"/>
                    </a:lnTo>
                    <a:lnTo>
                      <a:pt x="955" y="1944"/>
                    </a:lnTo>
                    <a:lnTo>
                      <a:pt x="951" y="1944"/>
                    </a:lnTo>
                    <a:lnTo>
                      <a:pt x="951" y="1948"/>
                    </a:lnTo>
                    <a:lnTo>
                      <a:pt x="949" y="1948"/>
                    </a:lnTo>
                    <a:lnTo>
                      <a:pt x="951" y="1948"/>
                    </a:lnTo>
                    <a:lnTo>
                      <a:pt x="951" y="1950"/>
                    </a:lnTo>
                    <a:lnTo>
                      <a:pt x="949" y="1952"/>
                    </a:lnTo>
                    <a:lnTo>
                      <a:pt x="945" y="1952"/>
                    </a:lnTo>
                    <a:lnTo>
                      <a:pt x="942" y="1954"/>
                    </a:lnTo>
                    <a:lnTo>
                      <a:pt x="936" y="1954"/>
                    </a:lnTo>
                    <a:lnTo>
                      <a:pt x="934" y="1954"/>
                    </a:lnTo>
                    <a:lnTo>
                      <a:pt x="932" y="1952"/>
                    </a:lnTo>
                    <a:lnTo>
                      <a:pt x="934" y="1954"/>
                    </a:lnTo>
                    <a:lnTo>
                      <a:pt x="930" y="1954"/>
                    </a:lnTo>
                    <a:lnTo>
                      <a:pt x="930" y="1952"/>
                    </a:lnTo>
                    <a:lnTo>
                      <a:pt x="930" y="1948"/>
                    </a:lnTo>
                    <a:lnTo>
                      <a:pt x="930" y="1944"/>
                    </a:lnTo>
                    <a:lnTo>
                      <a:pt x="932" y="1944"/>
                    </a:lnTo>
                    <a:lnTo>
                      <a:pt x="936" y="1944"/>
                    </a:lnTo>
                    <a:lnTo>
                      <a:pt x="940" y="1944"/>
                    </a:lnTo>
                    <a:lnTo>
                      <a:pt x="940" y="1942"/>
                    </a:lnTo>
                    <a:lnTo>
                      <a:pt x="945" y="1942"/>
                    </a:lnTo>
                    <a:lnTo>
                      <a:pt x="945" y="1939"/>
                    </a:lnTo>
                    <a:lnTo>
                      <a:pt x="942" y="1942"/>
                    </a:lnTo>
                    <a:lnTo>
                      <a:pt x="940" y="1942"/>
                    </a:lnTo>
                    <a:lnTo>
                      <a:pt x="936" y="1944"/>
                    </a:lnTo>
                    <a:lnTo>
                      <a:pt x="932" y="1944"/>
                    </a:lnTo>
                    <a:lnTo>
                      <a:pt x="936" y="1944"/>
                    </a:lnTo>
                    <a:lnTo>
                      <a:pt x="932" y="1944"/>
                    </a:lnTo>
                    <a:lnTo>
                      <a:pt x="936" y="1942"/>
                    </a:lnTo>
                    <a:lnTo>
                      <a:pt x="940" y="1942"/>
                    </a:lnTo>
                    <a:lnTo>
                      <a:pt x="942" y="1942"/>
                    </a:lnTo>
                    <a:lnTo>
                      <a:pt x="942" y="1939"/>
                    </a:lnTo>
                    <a:lnTo>
                      <a:pt x="945" y="1939"/>
                    </a:lnTo>
                    <a:lnTo>
                      <a:pt x="940" y="1939"/>
                    </a:lnTo>
                    <a:lnTo>
                      <a:pt x="936" y="1939"/>
                    </a:lnTo>
                    <a:lnTo>
                      <a:pt x="932" y="1942"/>
                    </a:lnTo>
                    <a:lnTo>
                      <a:pt x="930" y="1942"/>
                    </a:lnTo>
                    <a:lnTo>
                      <a:pt x="926" y="1942"/>
                    </a:lnTo>
                    <a:lnTo>
                      <a:pt x="924" y="1942"/>
                    </a:lnTo>
                    <a:lnTo>
                      <a:pt x="922" y="1929"/>
                    </a:lnTo>
                    <a:lnTo>
                      <a:pt x="920" y="1931"/>
                    </a:lnTo>
                    <a:lnTo>
                      <a:pt x="920" y="1923"/>
                    </a:lnTo>
                    <a:lnTo>
                      <a:pt x="922" y="1923"/>
                    </a:lnTo>
                    <a:lnTo>
                      <a:pt x="930" y="1921"/>
                    </a:lnTo>
                    <a:lnTo>
                      <a:pt x="926" y="1921"/>
                    </a:lnTo>
                    <a:lnTo>
                      <a:pt x="926" y="1914"/>
                    </a:lnTo>
                    <a:lnTo>
                      <a:pt x="926" y="1906"/>
                    </a:lnTo>
                    <a:lnTo>
                      <a:pt x="926" y="1902"/>
                    </a:lnTo>
                    <a:lnTo>
                      <a:pt x="926" y="1898"/>
                    </a:lnTo>
                    <a:lnTo>
                      <a:pt x="926" y="1896"/>
                    </a:lnTo>
                    <a:lnTo>
                      <a:pt x="920" y="1896"/>
                    </a:lnTo>
                    <a:lnTo>
                      <a:pt x="916" y="1892"/>
                    </a:lnTo>
                    <a:lnTo>
                      <a:pt x="922" y="1892"/>
                    </a:lnTo>
                    <a:lnTo>
                      <a:pt x="932" y="1886"/>
                    </a:lnTo>
                    <a:lnTo>
                      <a:pt x="932" y="1883"/>
                    </a:lnTo>
                    <a:lnTo>
                      <a:pt x="928" y="1886"/>
                    </a:lnTo>
                    <a:lnTo>
                      <a:pt x="926" y="1886"/>
                    </a:lnTo>
                    <a:lnTo>
                      <a:pt x="922" y="1883"/>
                    </a:lnTo>
                    <a:lnTo>
                      <a:pt x="916" y="1890"/>
                    </a:lnTo>
                    <a:lnTo>
                      <a:pt x="913" y="1890"/>
                    </a:lnTo>
                    <a:lnTo>
                      <a:pt x="922" y="1883"/>
                    </a:lnTo>
                    <a:lnTo>
                      <a:pt x="918" y="1877"/>
                    </a:lnTo>
                    <a:lnTo>
                      <a:pt x="916" y="1877"/>
                    </a:lnTo>
                    <a:lnTo>
                      <a:pt x="913" y="1881"/>
                    </a:lnTo>
                    <a:lnTo>
                      <a:pt x="911" y="1881"/>
                    </a:lnTo>
                    <a:lnTo>
                      <a:pt x="916" y="1877"/>
                    </a:lnTo>
                    <a:lnTo>
                      <a:pt x="913" y="1875"/>
                    </a:lnTo>
                    <a:lnTo>
                      <a:pt x="909" y="1877"/>
                    </a:lnTo>
                    <a:lnTo>
                      <a:pt x="916" y="1871"/>
                    </a:lnTo>
                    <a:lnTo>
                      <a:pt x="913" y="1867"/>
                    </a:lnTo>
                    <a:lnTo>
                      <a:pt x="907" y="1875"/>
                    </a:lnTo>
                    <a:lnTo>
                      <a:pt x="907" y="1871"/>
                    </a:lnTo>
                    <a:lnTo>
                      <a:pt x="913" y="1867"/>
                    </a:lnTo>
                    <a:lnTo>
                      <a:pt x="909" y="1865"/>
                    </a:lnTo>
                    <a:lnTo>
                      <a:pt x="903" y="1869"/>
                    </a:lnTo>
                    <a:lnTo>
                      <a:pt x="909" y="1865"/>
                    </a:lnTo>
                    <a:lnTo>
                      <a:pt x="909" y="1861"/>
                    </a:lnTo>
                    <a:lnTo>
                      <a:pt x="907" y="1861"/>
                    </a:lnTo>
                    <a:lnTo>
                      <a:pt x="901" y="1865"/>
                    </a:lnTo>
                    <a:lnTo>
                      <a:pt x="903" y="1861"/>
                    </a:lnTo>
                    <a:lnTo>
                      <a:pt x="899" y="1859"/>
                    </a:lnTo>
                    <a:lnTo>
                      <a:pt x="893" y="1861"/>
                    </a:lnTo>
                    <a:lnTo>
                      <a:pt x="899" y="1859"/>
                    </a:lnTo>
                    <a:lnTo>
                      <a:pt x="897" y="1856"/>
                    </a:lnTo>
                    <a:lnTo>
                      <a:pt x="899" y="1854"/>
                    </a:lnTo>
                    <a:lnTo>
                      <a:pt x="907" y="1852"/>
                    </a:lnTo>
                    <a:lnTo>
                      <a:pt x="899" y="1854"/>
                    </a:lnTo>
                    <a:lnTo>
                      <a:pt x="897" y="1854"/>
                    </a:lnTo>
                    <a:lnTo>
                      <a:pt x="893" y="1859"/>
                    </a:lnTo>
                    <a:lnTo>
                      <a:pt x="897" y="1854"/>
                    </a:lnTo>
                    <a:lnTo>
                      <a:pt x="893" y="1854"/>
                    </a:lnTo>
                    <a:lnTo>
                      <a:pt x="891" y="1859"/>
                    </a:lnTo>
                    <a:lnTo>
                      <a:pt x="891" y="1856"/>
                    </a:lnTo>
                    <a:lnTo>
                      <a:pt x="888" y="1856"/>
                    </a:lnTo>
                    <a:lnTo>
                      <a:pt x="891" y="1854"/>
                    </a:lnTo>
                    <a:lnTo>
                      <a:pt x="891" y="1850"/>
                    </a:lnTo>
                    <a:lnTo>
                      <a:pt x="888" y="1854"/>
                    </a:lnTo>
                    <a:lnTo>
                      <a:pt x="888" y="1850"/>
                    </a:lnTo>
                    <a:lnTo>
                      <a:pt x="888" y="1846"/>
                    </a:lnTo>
                    <a:lnTo>
                      <a:pt x="884" y="1846"/>
                    </a:lnTo>
                    <a:lnTo>
                      <a:pt x="882" y="1850"/>
                    </a:lnTo>
                    <a:lnTo>
                      <a:pt x="882" y="1846"/>
                    </a:lnTo>
                    <a:lnTo>
                      <a:pt x="878" y="1848"/>
                    </a:lnTo>
                    <a:lnTo>
                      <a:pt x="878" y="1844"/>
                    </a:lnTo>
                    <a:lnTo>
                      <a:pt x="874" y="1844"/>
                    </a:lnTo>
                    <a:lnTo>
                      <a:pt x="874" y="1840"/>
                    </a:lnTo>
                    <a:lnTo>
                      <a:pt x="868" y="1840"/>
                    </a:lnTo>
                    <a:lnTo>
                      <a:pt x="868" y="1838"/>
                    </a:lnTo>
                    <a:lnTo>
                      <a:pt x="864" y="1838"/>
                    </a:lnTo>
                    <a:lnTo>
                      <a:pt x="864" y="1834"/>
                    </a:lnTo>
                    <a:lnTo>
                      <a:pt x="862" y="1834"/>
                    </a:lnTo>
                    <a:lnTo>
                      <a:pt x="862" y="1832"/>
                    </a:lnTo>
                    <a:lnTo>
                      <a:pt x="857" y="1834"/>
                    </a:lnTo>
                    <a:lnTo>
                      <a:pt x="853" y="1832"/>
                    </a:lnTo>
                    <a:lnTo>
                      <a:pt x="849" y="1829"/>
                    </a:lnTo>
                    <a:lnTo>
                      <a:pt x="843" y="1827"/>
                    </a:lnTo>
                    <a:lnTo>
                      <a:pt x="847" y="1823"/>
                    </a:lnTo>
                    <a:lnTo>
                      <a:pt x="849" y="1823"/>
                    </a:lnTo>
                    <a:lnTo>
                      <a:pt x="849" y="1819"/>
                    </a:lnTo>
                    <a:lnTo>
                      <a:pt x="847" y="1819"/>
                    </a:lnTo>
                    <a:lnTo>
                      <a:pt x="847" y="1817"/>
                    </a:lnTo>
                    <a:lnTo>
                      <a:pt x="843" y="1817"/>
                    </a:lnTo>
                    <a:lnTo>
                      <a:pt x="839" y="1817"/>
                    </a:lnTo>
                    <a:lnTo>
                      <a:pt x="843" y="1817"/>
                    </a:lnTo>
                    <a:lnTo>
                      <a:pt x="839" y="1819"/>
                    </a:lnTo>
                    <a:lnTo>
                      <a:pt x="833" y="1817"/>
                    </a:lnTo>
                    <a:lnTo>
                      <a:pt x="833" y="1813"/>
                    </a:lnTo>
                    <a:lnTo>
                      <a:pt x="837" y="1813"/>
                    </a:lnTo>
                    <a:lnTo>
                      <a:pt x="837" y="1817"/>
                    </a:lnTo>
                    <a:lnTo>
                      <a:pt x="839" y="1813"/>
                    </a:lnTo>
                    <a:lnTo>
                      <a:pt x="833" y="1807"/>
                    </a:lnTo>
                    <a:lnTo>
                      <a:pt x="830" y="1807"/>
                    </a:lnTo>
                    <a:lnTo>
                      <a:pt x="830" y="1811"/>
                    </a:lnTo>
                    <a:lnTo>
                      <a:pt x="833" y="1813"/>
                    </a:lnTo>
                    <a:lnTo>
                      <a:pt x="830" y="1813"/>
                    </a:lnTo>
                    <a:lnTo>
                      <a:pt x="828" y="1811"/>
                    </a:lnTo>
                    <a:lnTo>
                      <a:pt x="828" y="1807"/>
                    </a:lnTo>
                    <a:lnTo>
                      <a:pt x="824" y="1807"/>
                    </a:lnTo>
                    <a:lnTo>
                      <a:pt x="824" y="1803"/>
                    </a:lnTo>
                    <a:lnTo>
                      <a:pt x="820" y="1798"/>
                    </a:lnTo>
                    <a:lnTo>
                      <a:pt x="818" y="1802"/>
                    </a:lnTo>
                    <a:lnTo>
                      <a:pt x="814" y="1802"/>
                    </a:lnTo>
                    <a:lnTo>
                      <a:pt x="818" y="1802"/>
                    </a:lnTo>
                    <a:lnTo>
                      <a:pt x="814" y="1798"/>
                    </a:lnTo>
                    <a:lnTo>
                      <a:pt x="818" y="1796"/>
                    </a:lnTo>
                    <a:lnTo>
                      <a:pt x="818" y="1798"/>
                    </a:lnTo>
                    <a:lnTo>
                      <a:pt x="820" y="1798"/>
                    </a:lnTo>
                    <a:lnTo>
                      <a:pt x="820" y="1796"/>
                    </a:lnTo>
                    <a:lnTo>
                      <a:pt x="818" y="1796"/>
                    </a:lnTo>
                    <a:lnTo>
                      <a:pt x="814" y="1796"/>
                    </a:lnTo>
                    <a:lnTo>
                      <a:pt x="814" y="1792"/>
                    </a:lnTo>
                    <a:lnTo>
                      <a:pt x="820" y="1792"/>
                    </a:lnTo>
                    <a:lnTo>
                      <a:pt x="814" y="1792"/>
                    </a:lnTo>
                    <a:lnTo>
                      <a:pt x="814" y="1790"/>
                    </a:lnTo>
                    <a:lnTo>
                      <a:pt x="820" y="1788"/>
                    </a:lnTo>
                    <a:lnTo>
                      <a:pt x="818" y="1790"/>
                    </a:lnTo>
                    <a:lnTo>
                      <a:pt x="814" y="1790"/>
                    </a:lnTo>
                    <a:lnTo>
                      <a:pt x="814" y="1786"/>
                    </a:lnTo>
                    <a:lnTo>
                      <a:pt x="818" y="1786"/>
                    </a:lnTo>
                    <a:lnTo>
                      <a:pt x="820" y="1786"/>
                    </a:lnTo>
                    <a:lnTo>
                      <a:pt x="820" y="1782"/>
                    </a:lnTo>
                    <a:lnTo>
                      <a:pt x="820" y="1780"/>
                    </a:lnTo>
                    <a:lnTo>
                      <a:pt x="820" y="1773"/>
                    </a:lnTo>
                    <a:lnTo>
                      <a:pt x="820" y="1771"/>
                    </a:lnTo>
                    <a:lnTo>
                      <a:pt x="820" y="1767"/>
                    </a:lnTo>
                    <a:lnTo>
                      <a:pt x="818" y="1767"/>
                    </a:lnTo>
                    <a:lnTo>
                      <a:pt x="814" y="1765"/>
                    </a:lnTo>
                    <a:lnTo>
                      <a:pt x="810" y="1765"/>
                    </a:lnTo>
                    <a:lnTo>
                      <a:pt x="808" y="1765"/>
                    </a:lnTo>
                    <a:lnTo>
                      <a:pt x="808" y="1767"/>
                    </a:lnTo>
                    <a:lnTo>
                      <a:pt x="801" y="1767"/>
                    </a:lnTo>
                    <a:lnTo>
                      <a:pt x="799" y="1765"/>
                    </a:lnTo>
                    <a:lnTo>
                      <a:pt x="799" y="1761"/>
                    </a:lnTo>
                    <a:lnTo>
                      <a:pt x="795" y="1761"/>
                    </a:lnTo>
                    <a:lnTo>
                      <a:pt x="795" y="1765"/>
                    </a:lnTo>
                    <a:lnTo>
                      <a:pt x="793" y="1765"/>
                    </a:lnTo>
                    <a:lnTo>
                      <a:pt x="779" y="1765"/>
                    </a:lnTo>
                    <a:lnTo>
                      <a:pt x="776" y="1765"/>
                    </a:lnTo>
                    <a:lnTo>
                      <a:pt x="777" y="1769"/>
                    </a:lnTo>
                    <a:lnTo>
                      <a:pt x="779" y="1769"/>
                    </a:lnTo>
                    <a:lnTo>
                      <a:pt x="783" y="1769"/>
                    </a:lnTo>
                    <a:lnTo>
                      <a:pt x="785" y="1769"/>
                    </a:lnTo>
                    <a:lnTo>
                      <a:pt x="785" y="1771"/>
                    </a:lnTo>
                    <a:lnTo>
                      <a:pt x="789" y="1771"/>
                    </a:lnTo>
                    <a:lnTo>
                      <a:pt x="793" y="1771"/>
                    </a:lnTo>
                    <a:lnTo>
                      <a:pt x="793" y="1775"/>
                    </a:lnTo>
                    <a:lnTo>
                      <a:pt x="789" y="1771"/>
                    </a:lnTo>
                    <a:lnTo>
                      <a:pt x="785" y="1771"/>
                    </a:lnTo>
                    <a:lnTo>
                      <a:pt x="777" y="1771"/>
                    </a:lnTo>
                    <a:lnTo>
                      <a:pt x="774" y="1771"/>
                    </a:lnTo>
                    <a:lnTo>
                      <a:pt x="770" y="1771"/>
                    </a:lnTo>
                    <a:lnTo>
                      <a:pt x="768" y="1771"/>
                    </a:lnTo>
                    <a:lnTo>
                      <a:pt x="764" y="1771"/>
                    </a:lnTo>
                    <a:lnTo>
                      <a:pt x="760" y="1771"/>
                    </a:lnTo>
                    <a:lnTo>
                      <a:pt x="758" y="1771"/>
                    </a:lnTo>
                    <a:lnTo>
                      <a:pt x="749" y="1771"/>
                    </a:lnTo>
                    <a:lnTo>
                      <a:pt x="745" y="1773"/>
                    </a:lnTo>
                    <a:lnTo>
                      <a:pt x="743" y="1773"/>
                    </a:lnTo>
                    <a:lnTo>
                      <a:pt x="749" y="1771"/>
                    </a:lnTo>
                    <a:lnTo>
                      <a:pt x="754" y="1769"/>
                    </a:lnTo>
                    <a:lnTo>
                      <a:pt x="760" y="1769"/>
                    </a:lnTo>
                    <a:lnTo>
                      <a:pt x="764" y="1769"/>
                    </a:lnTo>
                    <a:lnTo>
                      <a:pt x="768" y="1769"/>
                    </a:lnTo>
                    <a:lnTo>
                      <a:pt x="770" y="1769"/>
                    </a:lnTo>
                    <a:lnTo>
                      <a:pt x="770" y="1765"/>
                    </a:lnTo>
                    <a:lnTo>
                      <a:pt x="770" y="1761"/>
                    </a:lnTo>
                    <a:lnTo>
                      <a:pt x="768" y="1763"/>
                    </a:lnTo>
                    <a:lnTo>
                      <a:pt x="760" y="1763"/>
                    </a:lnTo>
                    <a:lnTo>
                      <a:pt x="758" y="1763"/>
                    </a:lnTo>
                    <a:lnTo>
                      <a:pt x="752" y="1763"/>
                    </a:lnTo>
                    <a:lnTo>
                      <a:pt x="745" y="1763"/>
                    </a:lnTo>
                    <a:lnTo>
                      <a:pt x="743" y="1763"/>
                    </a:lnTo>
                    <a:lnTo>
                      <a:pt x="739" y="1763"/>
                    </a:lnTo>
                    <a:lnTo>
                      <a:pt x="739" y="1765"/>
                    </a:lnTo>
                    <a:lnTo>
                      <a:pt x="739" y="1769"/>
                    </a:lnTo>
                    <a:lnTo>
                      <a:pt x="735" y="1769"/>
                    </a:lnTo>
                    <a:lnTo>
                      <a:pt x="737" y="1773"/>
                    </a:lnTo>
                    <a:lnTo>
                      <a:pt x="737" y="1775"/>
                    </a:lnTo>
                    <a:lnTo>
                      <a:pt x="737" y="1778"/>
                    </a:lnTo>
                    <a:lnTo>
                      <a:pt x="733" y="1778"/>
                    </a:lnTo>
                    <a:lnTo>
                      <a:pt x="729" y="1778"/>
                    </a:lnTo>
                    <a:lnTo>
                      <a:pt x="729" y="1775"/>
                    </a:lnTo>
                    <a:lnTo>
                      <a:pt x="727" y="1773"/>
                    </a:lnTo>
                    <a:lnTo>
                      <a:pt x="723" y="1773"/>
                    </a:lnTo>
                    <a:lnTo>
                      <a:pt x="720" y="1773"/>
                    </a:lnTo>
                    <a:lnTo>
                      <a:pt x="718" y="1773"/>
                    </a:lnTo>
                    <a:lnTo>
                      <a:pt x="714" y="1775"/>
                    </a:lnTo>
                    <a:lnTo>
                      <a:pt x="714" y="1778"/>
                    </a:lnTo>
                    <a:lnTo>
                      <a:pt x="718" y="1782"/>
                    </a:lnTo>
                    <a:lnTo>
                      <a:pt x="722" y="1782"/>
                    </a:lnTo>
                    <a:lnTo>
                      <a:pt x="722" y="1784"/>
                    </a:lnTo>
                    <a:lnTo>
                      <a:pt x="723" y="1784"/>
                    </a:lnTo>
                    <a:lnTo>
                      <a:pt x="727" y="1788"/>
                    </a:lnTo>
                    <a:lnTo>
                      <a:pt x="727" y="1784"/>
                    </a:lnTo>
                    <a:lnTo>
                      <a:pt x="729" y="1784"/>
                    </a:lnTo>
                    <a:lnTo>
                      <a:pt x="729" y="1788"/>
                    </a:lnTo>
                    <a:lnTo>
                      <a:pt x="727" y="1790"/>
                    </a:lnTo>
                    <a:lnTo>
                      <a:pt x="723" y="1790"/>
                    </a:lnTo>
                    <a:lnTo>
                      <a:pt x="727" y="1790"/>
                    </a:lnTo>
                    <a:lnTo>
                      <a:pt x="723" y="1790"/>
                    </a:lnTo>
                    <a:lnTo>
                      <a:pt x="723" y="1794"/>
                    </a:lnTo>
                    <a:lnTo>
                      <a:pt x="722" y="1794"/>
                    </a:lnTo>
                    <a:lnTo>
                      <a:pt x="722" y="1798"/>
                    </a:lnTo>
                    <a:lnTo>
                      <a:pt x="718" y="1798"/>
                    </a:lnTo>
                    <a:lnTo>
                      <a:pt x="712" y="1803"/>
                    </a:lnTo>
                    <a:lnTo>
                      <a:pt x="712" y="1805"/>
                    </a:lnTo>
                    <a:lnTo>
                      <a:pt x="708" y="1807"/>
                    </a:lnTo>
                    <a:lnTo>
                      <a:pt x="708" y="1809"/>
                    </a:lnTo>
                    <a:lnTo>
                      <a:pt x="706" y="1809"/>
                    </a:lnTo>
                    <a:lnTo>
                      <a:pt x="702" y="1809"/>
                    </a:lnTo>
                    <a:lnTo>
                      <a:pt x="702" y="1807"/>
                    </a:lnTo>
                    <a:lnTo>
                      <a:pt x="706" y="1807"/>
                    </a:lnTo>
                    <a:lnTo>
                      <a:pt x="708" y="1807"/>
                    </a:lnTo>
                    <a:lnTo>
                      <a:pt x="708" y="1803"/>
                    </a:lnTo>
                    <a:lnTo>
                      <a:pt x="712" y="1803"/>
                    </a:lnTo>
                    <a:lnTo>
                      <a:pt x="712" y="1800"/>
                    </a:lnTo>
                    <a:lnTo>
                      <a:pt x="714" y="1798"/>
                    </a:lnTo>
                    <a:lnTo>
                      <a:pt x="718" y="1794"/>
                    </a:lnTo>
                    <a:lnTo>
                      <a:pt x="722" y="1790"/>
                    </a:lnTo>
                    <a:lnTo>
                      <a:pt x="723" y="1790"/>
                    </a:lnTo>
                    <a:lnTo>
                      <a:pt x="722" y="1784"/>
                    </a:lnTo>
                    <a:lnTo>
                      <a:pt x="718" y="1784"/>
                    </a:lnTo>
                    <a:lnTo>
                      <a:pt x="718" y="1782"/>
                    </a:lnTo>
                    <a:lnTo>
                      <a:pt x="714" y="1782"/>
                    </a:lnTo>
                    <a:lnTo>
                      <a:pt x="714" y="1784"/>
                    </a:lnTo>
                    <a:lnTo>
                      <a:pt x="714" y="1788"/>
                    </a:lnTo>
                    <a:lnTo>
                      <a:pt x="712" y="1788"/>
                    </a:lnTo>
                    <a:lnTo>
                      <a:pt x="712" y="1784"/>
                    </a:lnTo>
                    <a:lnTo>
                      <a:pt x="708" y="1784"/>
                    </a:lnTo>
                    <a:lnTo>
                      <a:pt x="704" y="1784"/>
                    </a:lnTo>
                    <a:lnTo>
                      <a:pt x="704" y="1788"/>
                    </a:lnTo>
                    <a:lnTo>
                      <a:pt x="702" y="1788"/>
                    </a:lnTo>
                    <a:lnTo>
                      <a:pt x="702" y="1792"/>
                    </a:lnTo>
                    <a:lnTo>
                      <a:pt x="698" y="1794"/>
                    </a:lnTo>
                    <a:lnTo>
                      <a:pt x="702" y="1794"/>
                    </a:lnTo>
                    <a:lnTo>
                      <a:pt x="702" y="1798"/>
                    </a:lnTo>
                    <a:lnTo>
                      <a:pt x="702" y="1794"/>
                    </a:lnTo>
                    <a:lnTo>
                      <a:pt x="706" y="1794"/>
                    </a:lnTo>
                    <a:lnTo>
                      <a:pt x="698" y="1800"/>
                    </a:lnTo>
                    <a:lnTo>
                      <a:pt x="698" y="1803"/>
                    </a:lnTo>
                    <a:lnTo>
                      <a:pt x="698" y="1807"/>
                    </a:lnTo>
                    <a:lnTo>
                      <a:pt x="698" y="1809"/>
                    </a:lnTo>
                    <a:lnTo>
                      <a:pt x="698" y="1813"/>
                    </a:lnTo>
                    <a:lnTo>
                      <a:pt x="698" y="1815"/>
                    </a:lnTo>
                    <a:lnTo>
                      <a:pt x="700" y="1819"/>
                    </a:lnTo>
                    <a:lnTo>
                      <a:pt x="702" y="1819"/>
                    </a:lnTo>
                    <a:lnTo>
                      <a:pt x="702" y="1823"/>
                    </a:lnTo>
                    <a:lnTo>
                      <a:pt x="702" y="1819"/>
                    </a:lnTo>
                    <a:lnTo>
                      <a:pt x="702" y="1823"/>
                    </a:lnTo>
                    <a:lnTo>
                      <a:pt x="700" y="1819"/>
                    </a:lnTo>
                    <a:lnTo>
                      <a:pt x="700" y="1823"/>
                    </a:lnTo>
                    <a:lnTo>
                      <a:pt x="696" y="1823"/>
                    </a:lnTo>
                    <a:lnTo>
                      <a:pt x="696" y="1825"/>
                    </a:lnTo>
                    <a:lnTo>
                      <a:pt x="700" y="1825"/>
                    </a:lnTo>
                    <a:lnTo>
                      <a:pt x="700" y="1829"/>
                    </a:lnTo>
                    <a:lnTo>
                      <a:pt x="696" y="1829"/>
                    </a:lnTo>
                    <a:lnTo>
                      <a:pt x="700" y="1825"/>
                    </a:lnTo>
                    <a:lnTo>
                      <a:pt x="696" y="1825"/>
                    </a:lnTo>
                    <a:lnTo>
                      <a:pt x="696" y="1829"/>
                    </a:lnTo>
                    <a:lnTo>
                      <a:pt x="693" y="1829"/>
                    </a:lnTo>
                    <a:lnTo>
                      <a:pt x="693" y="1832"/>
                    </a:lnTo>
                    <a:lnTo>
                      <a:pt x="693" y="1834"/>
                    </a:lnTo>
                    <a:lnTo>
                      <a:pt x="693" y="1838"/>
                    </a:lnTo>
                    <a:lnTo>
                      <a:pt x="693" y="1840"/>
                    </a:lnTo>
                    <a:lnTo>
                      <a:pt x="694" y="1844"/>
                    </a:lnTo>
                    <a:lnTo>
                      <a:pt x="694" y="1848"/>
                    </a:lnTo>
                    <a:lnTo>
                      <a:pt x="694" y="1850"/>
                    </a:lnTo>
                    <a:lnTo>
                      <a:pt x="696" y="1854"/>
                    </a:lnTo>
                    <a:lnTo>
                      <a:pt x="700" y="1850"/>
                    </a:lnTo>
                    <a:lnTo>
                      <a:pt x="696" y="1854"/>
                    </a:lnTo>
                    <a:lnTo>
                      <a:pt x="696" y="1856"/>
                    </a:lnTo>
                    <a:lnTo>
                      <a:pt x="700" y="1856"/>
                    </a:lnTo>
                    <a:lnTo>
                      <a:pt x="700" y="1859"/>
                    </a:lnTo>
                    <a:lnTo>
                      <a:pt x="702" y="1859"/>
                    </a:lnTo>
                    <a:lnTo>
                      <a:pt x="706" y="1859"/>
                    </a:lnTo>
                    <a:lnTo>
                      <a:pt x="704" y="1863"/>
                    </a:lnTo>
                    <a:lnTo>
                      <a:pt x="700" y="1863"/>
                    </a:lnTo>
                    <a:lnTo>
                      <a:pt x="700" y="1865"/>
                    </a:lnTo>
                    <a:lnTo>
                      <a:pt x="696" y="1865"/>
                    </a:lnTo>
                    <a:lnTo>
                      <a:pt x="696" y="1869"/>
                    </a:lnTo>
                    <a:lnTo>
                      <a:pt x="696" y="1871"/>
                    </a:lnTo>
                    <a:lnTo>
                      <a:pt x="696" y="1879"/>
                    </a:lnTo>
                    <a:lnTo>
                      <a:pt x="696" y="1881"/>
                    </a:lnTo>
                    <a:lnTo>
                      <a:pt x="696" y="1885"/>
                    </a:lnTo>
                    <a:lnTo>
                      <a:pt x="698" y="1886"/>
                    </a:lnTo>
                    <a:lnTo>
                      <a:pt x="700" y="1886"/>
                    </a:lnTo>
                    <a:lnTo>
                      <a:pt x="700" y="1890"/>
                    </a:lnTo>
                    <a:lnTo>
                      <a:pt x="700" y="1894"/>
                    </a:lnTo>
                    <a:lnTo>
                      <a:pt x="698" y="1894"/>
                    </a:lnTo>
                    <a:lnTo>
                      <a:pt x="698" y="1896"/>
                    </a:lnTo>
                    <a:lnTo>
                      <a:pt x="698" y="1900"/>
                    </a:lnTo>
                    <a:lnTo>
                      <a:pt x="698" y="1902"/>
                    </a:lnTo>
                    <a:lnTo>
                      <a:pt x="694" y="1902"/>
                    </a:lnTo>
                    <a:lnTo>
                      <a:pt x="694" y="1906"/>
                    </a:lnTo>
                    <a:lnTo>
                      <a:pt x="689" y="1906"/>
                    </a:lnTo>
                    <a:lnTo>
                      <a:pt x="685" y="1906"/>
                    </a:lnTo>
                    <a:lnTo>
                      <a:pt x="685" y="1904"/>
                    </a:lnTo>
                    <a:lnTo>
                      <a:pt x="683" y="1904"/>
                    </a:lnTo>
                    <a:lnTo>
                      <a:pt x="683" y="1900"/>
                    </a:lnTo>
                    <a:lnTo>
                      <a:pt x="685" y="1900"/>
                    </a:lnTo>
                    <a:lnTo>
                      <a:pt x="685" y="1896"/>
                    </a:lnTo>
                    <a:lnTo>
                      <a:pt x="683" y="1896"/>
                    </a:lnTo>
                    <a:lnTo>
                      <a:pt x="681" y="1894"/>
                    </a:lnTo>
                    <a:lnTo>
                      <a:pt x="681" y="1890"/>
                    </a:lnTo>
                    <a:lnTo>
                      <a:pt x="681" y="1888"/>
                    </a:lnTo>
                    <a:lnTo>
                      <a:pt x="681" y="1885"/>
                    </a:lnTo>
                    <a:lnTo>
                      <a:pt x="681" y="1888"/>
                    </a:lnTo>
                    <a:lnTo>
                      <a:pt x="681" y="1885"/>
                    </a:lnTo>
                    <a:lnTo>
                      <a:pt x="679" y="1885"/>
                    </a:lnTo>
                    <a:lnTo>
                      <a:pt x="679" y="1881"/>
                    </a:lnTo>
                    <a:lnTo>
                      <a:pt x="679" y="1879"/>
                    </a:lnTo>
                    <a:lnTo>
                      <a:pt x="679" y="1875"/>
                    </a:lnTo>
                    <a:lnTo>
                      <a:pt x="679" y="1873"/>
                    </a:lnTo>
                    <a:lnTo>
                      <a:pt x="675" y="1873"/>
                    </a:lnTo>
                    <a:lnTo>
                      <a:pt x="675" y="1869"/>
                    </a:lnTo>
                    <a:lnTo>
                      <a:pt x="679" y="1869"/>
                    </a:lnTo>
                    <a:lnTo>
                      <a:pt x="679" y="1865"/>
                    </a:lnTo>
                    <a:lnTo>
                      <a:pt x="675" y="1865"/>
                    </a:lnTo>
                    <a:lnTo>
                      <a:pt x="675" y="1863"/>
                    </a:lnTo>
                    <a:lnTo>
                      <a:pt x="675" y="1859"/>
                    </a:lnTo>
                    <a:lnTo>
                      <a:pt x="671" y="1859"/>
                    </a:lnTo>
                    <a:lnTo>
                      <a:pt x="671" y="1858"/>
                    </a:lnTo>
                    <a:lnTo>
                      <a:pt x="671" y="1854"/>
                    </a:lnTo>
                    <a:lnTo>
                      <a:pt x="671" y="1850"/>
                    </a:lnTo>
                    <a:lnTo>
                      <a:pt x="669" y="1848"/>
                    </a:lnTo>
                    <a:lnTo>
                      <a:pt x="669" y="1844"/>
                    </a:lnTo>
                    <a:lnTo>
                      <a:pt x="669" y="1842"/>
                    </a:lnTo>
                    <a:lnTo>
                      <a:pt x="666" y="1842"/>
                    </a:lnTo>
                    <a:lnTo>
                      <a:pt x="666" y="1838"/>
                    </a:lnTo>
                    <a:lnTo>
                      <a:pt x="666" y="1834"/>
                    </a:lnTo>
                    <a:lnTo>
                      <a:pt x="666" y="1832"/>
                    </a:lnTo>
                    <a:lnTo>
                      <a:pt x="662" y="1829"/>
                    </a:lnTo>
                    <a:lnTo>
                      <a:pt x="662" y="1827"/>
                    </a:lnTo>
                    <a:lnTo>
                      <a:pt x="662" y="1823"/>
                    </a:lnTo>
                    <a:lnTo>
                      <a:pt x="662" y="1819"/>
                    </a:lnTo>
                    <a:lnTo>
                      <a:pt x="662" y="1817"/>
                    </a:lnTo>
                    <a:lnTo>
                      <a:pt x="662" y="1813"/>
                    </a:lnTo>
                    <a:lnTo>
                      <a:pt x="662" y="1811"/>
                    </a:lnTo>
                    <a:lnTo>
                      <a:pt x="662" y="1807"/>
                    </a:lnTo>
                    <a:lnTo>
                      <a:pt x="662" y="1803"/>
                    </a:lnTo>
                    <a:lnTo>
                      <a:pt x="662" y="1802"/>
                    </a:lnTo>
                    <a:lnTo>
                      <a:pt x="662" y="1798"/>
                    </a:lnTo>
                    <a:lnTo>
                      <a:pt x="662" y="1796"/>
                    </a:lnTo>
                    <a:lnTo>
                      <a:pt x="662" y="1792"/>
                    </a:lnTo>
                    <a:lnTo>
                      <a:pt x="662" y="1788"/>
                    </a:lnTo>
                    <a:lnTo>
                      <a:pt x="662" y="1786"/>
                    </a:lnTo>
                    <a:lnTo>
                      <a:pt x="658" y="1786"/>
                    </a:lnTo>
                    <a:lnTo>
                      <a:pt x="658" y="1782"/>
                    </a:lnTo>
                    <a:lnTo>
                      <a:pt x="658" y="1780"/>
                    </a:lnTo>
                    <a:lnTo>
                      <a:pt x="658" y="1776"/>
                    </a:lnTo>
                    <a:lnTo>
                      <a:pt x="658" y="1773"/>
                    </a:lnTo>
                    <a:lnTo>
                      <a:pt x="658" y="1771"/>
                    </a:lnTo>
                    <a:lnTo>
                      <a:pt x="662" y="1771"/>
                    </a:lnTo>
                    <a:lnTo>
                      <a:pt x="662" y="1767"/>
                    </a:lnTo>
                    <a:lnTo>
                      <a:pt x="662" y="1763"/>
                    </a:lnTo>
                    <a:lnTo>
                      <a:pt x="662" y="1761"/>
                    </a:lnTo>
                    <a:lnTo>
                      <a:pt x="658" y="1761"/>
                    </a:lnTo>
                    <a:lnTo>
                      <a:pt x="658" y="1757"/>
                    </a:lnTo>
                    <a:lnTo>
                      <a:pt x="662" y="1757"/>
                    </a:lnTo>
                    <a:lnTo>
                      <a:pt x="658" y="1757"/>
                    </a:lnTo>
                    <a:lnTo>
                      <a:pt x="662" y="1757"/>
                    </a:lnTo>
                    <a:lnTo>
                      <a:pt x="658" y="1755"/>
                    </a:lnTo>
                    <a:lnTo>
                      <a:pt x="660" y="1755"/>
                    </a:lnTo>
                    <a:lnTo>
                      <a:pt x="658" y="1755"/>
                    </a:lnTo>
                    <a:lnTo>
                      <a:pt x="658" y="1751"/>
                    </a:lnTo>
                    <a:lnTo>
                      <a:pt x="660" y="1751"/>
                    </a:lnTo>
                    <a:lnTo>
                      <a:pt x="660" y="1748"/>
                    </a:lnTo>
                    <a:lnTo>
                      <a:pt x="660" y="1746"/>
                    </a:lnTo>
                    <a:lnTo>
                      <a:pt x="664" y="1746"/>
                    </a:lnTo>
                    <a:lnTo>
                      <a:pt x="660" y="1742"/>
                    </a:lnTo>
                    <a:lnTo>
                      <a:pt x="664" y="1742"/>
                    </a:lnTo>
                    <a:lnTo>
                      <a:pt x="664" y="1740"/>
                    </a:lnTo>
                    <a:lnTo>
                      <a:pt x="664" y="1736"/>
                    </a:lnTo>
                    <a:lnTo>
                      <a:pt x="664" y="1732"/>
                    </a:lnTo>
                    <a:lnTo>
                      <a:pt x="664" y="1730"/>
                    </a:lnTo>
                    <a:lnTo>
                      <a:pt x="664" y="1726"/>
                    </a:lnTo>
                    <a:lnTo>
                      <a:pt x="660" y="1726"/>
                    </a:lnTo>
                    <a:lnTo>
                      <a:pt x="664" y="1726"/>
                    </a:lnTo>
                    <a:lnTo>
                      <a:pt x="664" y="1724"/>
                    </a:lnTo>
                    <a:lnTo>
                      <a:pt x="664" y="1720"/>
                    </a:lnTo>
                    <a:lnTo>
                      <a:pt x="664" y="1724"/>
                    </a:lnTo>
                    <a:lnTo>
                      <a:pt x="666" y="1720"/>
                    </a:lnTo>
                    <a:lnTo>
                      <a:pt x="666" y="1717"/>
                    </a:lnTo>
                    <a:lnTo>
                      <a:pt x="666" y="1715"/>
                    </a:lnTo>
                    <a:lnTo>
                      <a:pt x="666" y="1711"/>
                    </a:lnTo>
                    <a:lnTo>
                      <a:pt x="666" y="1707"/>
                    </a:lnTo>
                    <a:lnTo>
                      <a:pt x="666" y="1705"/>
                    </a:lnTo>
                    <a:lnTo>
                      <a:pt x="666" y="1701"/>
                    </a:lnTo>
                    <a:lnTo>
                      <a:pt x="669" y="1701"/>
                    </a:lnTo>
                    <a:lnTo>
                      <a:pt x="669" y="1705"/>
                    </a:lnTo>
                    <a:lnTo>
                      <a:pt x="673" y="1705"/>
                    </a:lnTo>
                    <a:lnTo>
                      <a:pt x="675" y="1705"/>
                    </a:lnTo>
                    <a:lnTo>
                      <a:pt x="675" y="1701"/>
                    </a:lnTo>
                    <a:lnTo>
                      <a:pt x="675" y="1705"/>
                    </a:lnTo>
                    <a:lnTo>
                      <a:pt x="696" y="1701"/>
                    </a:lnTo>
                    <a:lnTo>
                      <a:pt x="700" y="1701"/>
                    </a:lnTo>
                    <a:lnTo>
                      <a:pt x="720" y="1697"/>
                    </a:lnTo>
                    <a:lnTo>
                      <a:pt x="722" y="1697"/>
                    </a:lnTo>
                    <a:lnTo>
                      <a:pt x="735" y="1693"/>
                    </a:lnTo>
                    <a:lnTo>
                      <a:pt x="741" y="1693"/>
                    </a:lnTo>
                    <a:lnTo>
                      <a:pt x="745" y="1693"/>
                    </a:lnTo>
                    <a:lnTo>
                      <a:pt x="747" y="1692"/>
                    </a:lnTo>
                    <a:lnTo>
                      <a:pt x="752" y="1692"/>
                    </a:lnTo>
                    <a:lnTo>
                      <a:pt x="756" y="1692"/>
                    </a:lnTo>
                    <a:lnTo>
                      <a:pt x="752" y="1692"/>
                    </a:lnTo>
                    <a:lnTo>
                      <a:pt x="756" y="1688"/>
                    </a:lnTo>
                    <a:lnTo>
                      <a:pt x="752" y="1688"/>
                    </a:lnTo>
                    <a:lnTo>
                      <a:pt x="741" y="1688"/>
                    </a:lnTo>
                    <a:lnTo>
                      <a:pt x="716" y="1692"/>
                    </a:lnTo>
                    <a:lnTo>
                      <a:pt x="706" y="1695"/>
                    </a:lnTo>
                    <a:lnTo>
                      <a:pt x="704" y="1695"/>
                    </a:lnTo>
                    <a:lnTo>
                      <a:pt x="685" y="1697"/>
                    </a:lnTo>
                    <a:lnTo>
                      <a:pt x="681" y="1699"/>
                    </a:lnTo>
                    <a:lnTo>
                      <a:pt x="685" y="1695"/>
                    </a:lnTo>
                    <a:lnTo>
                      <a:pt x="689" y="1695"/>
                    </a:lnTo>
                    <a:lnTo>
                      <a:pt x="689" y="1692"/>
                    </a:lnTo>
                    <a:lnTo>
                      <a:pt x="687" y="1690"/>
                    </a:lnTo>
                    <a:lnTo>
                      <a:pt x="691" y="1690"/>
                    </a:lnTo>
                    <a:lnTo>
                      <a:pt x="691" y="1692"/>
                    </a:lnTo>
                    <a:lnTo>
                      <a:pt x="691" y="1695"/>
                    </a:lnTo>
                    <a:lnTo>
                      <a:pt x="694" y="1695"/>
                    </a:lnTo>
                    <a:lnTo>
                      <a:pt x="704" y="1692"/>
                    </a:lnTo>
                    <a:lnTo>
                      <a:pt x="704" y="1690"/>
                    </a:lnTo>
                    <a:lnTo>
                      <a:pt x="700" y="1686"/>
                    </a:lnTo>
                    <a:lnTo>
                      <a:pt x="696" y="1686"/>
                    </a:lnTo>
                    <a:lnTo>
                      <a:pt x="696" y="1682"/>
                    </a:lnTo>
                    <a:lnTo>
                      <a:pt x="694" y="1682"/>
                    </a:lnTo>
                    <a:lnTo>
                      <a:pt x="691" y="1682"/>
                    </a:lnTo>
                    <a:lnTo>
                      <a:pt x="687" y="1682"/>
                    </a:lnTo>
                    <a:lnTo>
                      <a:pt x="687" y="1686"/>
                    </a:lnTo>
                    <a:lnTo>
                      <a:pt x="687" y="1682"/>
                    </a:lnTo>
                    <a:lnTo>
                      <a:pt x="687" y="1680"/>
                    </a:lnTo>
                    <a:lnTo>
                      <a:pt x="691" y="1676"/>
                    </a:lnTo>
                    <a:lnTo>
                      <a:pt x="694" y="1676"/>
                    </a:lnTo>
                    <a:lnTo>
                      <a:pt x="696" y="1676"/>
                    </a:lnTo>
                    <a:lnTo>
                      <a:pt x="700" y="1676"/>
                    </a:lnTo>
                    <a:lnTo>
                      <a:pt x="702" y="1676"/>
                    </a:lnTo>
                    <a:lnTo>
                      <a:pt x="702" y="1672"/>
                    </a:lnTo>
                    <a:lnTo>
                      <a:pt x="700" y="1672"/>
                    </a:lnTo>
                    <a:lnTo>
                      <a:pt x="702" y="1670"/>
                    </a:lnTo>
                    <a:lnTo>
                      <a:pt x="706" y="1670"/>
                    </a:lnTo>
                    <a:lnTo>
                      <a:pt x="706" y="1672"/>
                    </a:lnTo>
                    <a:lnTo>
                      <a:pt x="706" y="1676"/>
                    </a:lnTo>
                    <a:lnTo>
                      <a:pt x="710" y="1676"/>
                    </a:lnTo>
                    <a:lnTo>
                      <a:pt x="712" y="1676"/>
                    </a:lnTo>
                    <a:lnTo>
                      <a:pt x="716" y="1676"/>
                    </a:lnTo>
                    <a:lnTo>
                      <a:pt x="725" y="1678"/>
                    </a:lnTo>
                    <a:lnTo>
                      <a:pt x="727" y="1678"/>
                    </a:lnTo>
                    <a:lnTo>
                      <a:pt x="735" y="1678"/>
                    </a:lnTo>
                    <a:lnTo>
                      <a:pt x="737" y="1682"/>
                    </a:lnTo>
                    <a:lnTo>
                      <a:pt x="741" y="1682"/>
                    </a:lnTo>
                    <a:lnTo>
                      <a:pt x="745" y="1678"/>
                    </a:lnTo>
                    <a:lnTo>
                      <a:pt x="747" y="1678"/>
                    </a:lnTo>
                    <a:lnTo>
                      <a:pt x="750" y="1676"/>
                    </a:lnTo>
                    <a:lnTo>
                      <a:pt x="750" y="1672"/>
                    </a:lnTo>
                    <a:lnTo>
                      <a:pt x="750" y="1668"/>
                    </a:lnTo>
                    <a:lnTo>
                      <a:pt x="752" y="1668"/>
                    </a:lnTo>
                    <a:lnTo>
                      <a:pt x="752" y="1666"/>
                    </a:lnTo>
                    <a:lnTo>
                      <a:pt x="750" y="1666"/>
                    </a:lnTo>
                    <a:lnTo>
                      <a:pt x="750" y="1661"/>
                    </a:lnTo>
                    <a:lnTo>
                      <a:pt x="750" y="1657"/>
                    </a:lnTo>
                    <a:lnTo>
                      <a:pt x="747" y="1657"/>
                    </a:lnTo>
                    <a:lnTo>
                      <a:pt x="747" y="1653"/>
                    </a:lnTo>
                    <a:lnTo>
                      <a:pt x="747" y="1651"/>
                    </a:lnTo>
                    <a:lnTo>
                      <a:pt x="743" y="1647"/>
                    </a:lnTo>
                    <a:lnTo>
                      <a:pt x="743" y="1645"/>
                    </a:lnTo>
                    <a:lnTo>
                      <a:pt x="747" y="1637"/>
                    </a:lnTo>
                    <a:lnTo>
                      <a:pt x="747" y="1641"/>
                    </a:lnTo>
                    <a:lnTo>
                      <a:pt x="749" y="1641"/>
                    </a:lnTo>
                    <a:lnTo>
                      <a:pt x="749" y="1637"/>
                    </a:lnTo>
                    <a:lnTo>
                      <a:pt x="749" y="1636"/>
                    </a:lnTo>
                    <a:lnTo>
                      <a:pt x="749" y="1632"/>
                    </a:lnTo>
                    <a:lnTo>
                      <a:pt x="752" y="1632"/>
                    </a:lnTo>
                    <a:lnTo>
                      <a:pt x="752" y="1630"/>
                    </a:lnTo>
                    <a:lnTo>
                      <a:pt x="749" y="1626"/>
                    </a:lnTo>
                    <a:lnTo>
                      <a:pt x="747" y="1626"/>
                    </a:lnTo>
                    <a:lnTo>
                      <a:pt x="747" y="1622"/>
                    </a:lnTo>
                    <a:lnTo>
                      <a:pt x="749" y="1622"/>
                    </a:lnTo>
                    <a:lnTo>
                      <a:pt x="749" y="1616"/>
                    </a:lnTo>
                    <a:lnTo>
                      <a:pt x="749" y="1614"/>
                    </a:lnTo>
                    <a:lnTo>
                      <a:pt x="749" y="1610"/>
                    </a:lnTo>
                    <a:lnTo>
                      <a:pt x="749" y="1607"/>
                    </a:lnTo>
                    <a:lnTo>
                      <a:pt x="745" y="1607"/>
                    </a:lnTo>
                    <a:lnTo>
                      <a:pt x="743" y="1607"/>
                    </a:lnTo>
                    <a:lnTo>
                      <a:pt x="739" y="1607"/>
                    </a:lnTo>
                    <a:lnTo>
                      <a:pt x="737" y="1610"/>
                    </a:lnTo>
                    <a:lnTo>
                      <a:pt x="737" y="1614"/>
                    </a:lnTo>
                    <a:lnTo>
                      <a:pt x="739" y="1614"/>
                    </a:lnTo>
                    <a:lnTo>
                      <a:pt x="743" y="1614"/>
                    </a:lnTo>
                    <a:lnTo>
                      <a:pt x="747" y="1614"/>
                    </a:lnTo>
                    <a:lnTo>
                      <a:pt x="747" y="1616"/>
                    </a:lnTo>
                    <a:lnTo>
                      <a:pt x="739" y="1616"/>
                    </a:lnTo>
                    <a:lnTo>
                      <a:pt x="737" y="1620"/>
                    </a:lnTo>
                    <a:lnTo>
                      <a:pt x="733" y="1620"/>
                    </a:lnTo>
                    <a:lnTo>
                      <a:pt x="733" y="1616"/>
                    </a:lnTo>
                    <a:lnTo>
                      <a:pt x="729" y="1616"/>
                    </a:lnTo>
                    <a:lnTo>
                      <a:pt x="729" y="1614"/>
                    </a:lnTo>
                    <a:lnTo>
                      <a:pt x="729" y="1610"/>
                    </a:lnTo>
                    <a:lnTo>
                      <a:pt x="729" y="1605"/>
                    </a:lnTo>
                    <a:lnTo>
                      <a:pt x="727" y="1605"/>
                    </a:lnTo>
                    <a:lnTo>
                      <a:pt x="727" y="1601"/>
                    </a:lnTo>
                    <a:lnTo>
                      <a:pt x="727" y="1599"/>
                    </a:lnTo>
                    <a:lnTo>
                      <a:pt x="727" y="1601"/>
                    </a:lnTo>
                    <a:lnTo>
                      <a:pt x="727" y="1605"/>
                    </a:lnTo>
                    <a:lnTo>
                      <a:pt x="727" y="1609"/>
                    </a:lnTo>
                    <a:lnTo>
                      <a:pt x="727" y="1610"/>
                    </a:lnTo>
                    <a:lnTo>
                      <a:pt x="727" y="1614"/>
                    </a:lnTo>
                    <a:lnTo>
                      <a:pt x="723" y="1614"/>
                    </a:lnTo>
                    <a:lnTo>
                      <a:pt x="722" y="1614"/>
                    </a:lnTo>
                    <a:lnTo>
                      <a:pt x="722" y="1616"/>
                    </a:lnTo>
                    <a:lnTo>
                      <a:pt x="722" y="1614"/>
                    </a:lnTo>
                    <a:lnTo>
                      <a:pt x="718" y="1614"/>
                    </a:lnTo>
                    <a:lnTo>
                      <a:pt x="714" y="1614"/>
                    </a:lnTo>
                    <a:lnTo>
                      <a:pt x="714" y="1616"/>
                    </a:lnTo>
                    <a:lnTo>
                      <a:pt x="714" y="1620"/>
                    </a:lnTo>
                    <a:lnTo>
                      <a:pt x="718" y="1624"/>
                    </a:lnTo>
                    <a:lnTo>
                      <a:pt x="714" y="1624"/>
                    </a:lnTo>
                    <a:lnTo>
                      <a:pt x="708" y="1620"/>
                    </a:lnTo>
                    <a:lnTo>
                      <a:pt x="712" y="1624"/>
                    </a:lnTo>
                    <a:lnTo>
                      <a:pt x="708" y="1624"/>
                    </a:lnTo>
                    <a:lnTo>
                      <a:pt x="708" y="1626"/>
                    </a:lnTo>
                    <a:lnTo>
                      <a:pt x="706" y="1626"/>
                    </a:lnTo>
                    <a:lnTo>
                      <a:pt x="706" y="1630"/>
                    </a:lnTo>
                    <a:lnTo>
                      <a:pt x="708" y="1634"/>
                    </a:lnTo>
                    <a:lnTo>
                      <a:pt x="706" y="1641"/>
                    </a:lnTo>
                    <a:lnTo>
                      <a:pt x="702" y="1645"/>
                    </a:lnTo>
                    <a:lnTo>
                      <a:pt x="702" y="1649"/>
                    </a:lnTo>
                    <a:lnTo>
                      <a:pt x="700" y="1649"/>
                    </a:lnTo>
                    <a:lnTo>
                      <a:pt x="696" y="1649"/>
                    </a:lnTo>
                    <a:lnTo>
                      <a:pt x="696" y="1645"/>
                    </a:lnTo>
                    <a:lnTo>
                      <a:pt x="693" y="1645"/>
                    </a:lnTo>
                    <a:lnTo>
                      <a:pt x="693" y="1639"/>
                    </a:lnTo>
                    <a:lnTo>
                      <a:pt x="691" y="1639"/>
                    </a:lnTo>
                    <a:lnTo>
                      <a:pt x="691" y="1634"/>
                    </a:lnTo>
                    <a:lnTo>
                      <a:pt x="691" y="1626"/>
                    </a:lnTo>
                    <a:lnTo>
                      <a:pt x="687" y="1624"/>
                    </a:lnTo>
                    <a:lnTo>
                      <a:pt x="683" y="1620"/>
                    </a:lnTo>
                    <a:lnTo>
                      <a:pt x="681" y="1620"/>
                    </a:lnTo>
                    <a:lnTo>
                      <a:pt x="677" y="1620"/>
                    </a:lnTo>
                    <a:lnTo>
                      <a:pt x="673" y="1620"/>
                    </a:lnTo>
                    <a:lnTo>
                      <a:pt x="671" y="1624"/>
                    </a:lnTo>
                    <a:lnTo>
                      <a:pt x="667" y="1624"/>
                    </a:lnTo>
                    <a:lnTo>
                      <a:pt x="667" y="1628"/>
                    </a:lnTo>
                    <a:lnTo>
                      <a:pt x="667" y="1630"/>
                    </a:lnTo>
                    <a:lnTo>
                      <a:pt x="667" y="1634"/>
                    </a:lnTo>
                    <a:lnTo>
                      <a:pt x="667" y="1636"/>
                    </a:lnTo>
                    <a:lnTo>
                      <a:pt x="671" y="1639"/>
                    </a:lnTo>
                    <a:lnTo>
                      <a:pt x="671" y="1636"/>
                    </a:lnTo>
                    <a:lnTo>
                      <a:pt x="675" y="1636"/>
                    </a:lnTo>
                    <a:lnTo>
                      <a:pt x="673" y="1634"/>
                    </a:lnTo>
                    <a:lnTo>
                      <a:pt x="675" y="1636"/>
                    </a:lnTo>
                    <a:lnTo>
                      <a:pt x="675" y="1639"/>
                    </a:lnTo>
                    <a:lnTo>
                      <a:pt x="675" y="1643"/>
                    </a:lnTo>
                    <a:lnTo>
                      <a:pt x="671" y="1643"/>
                    </a:lnTo>
                    <a:lnTo>
                      <a:pt x="671" y="1645"/>
                    </a:lnTo>
                    <a:lnTo>
                      <a:pt x="667" y="1649"/>
                    </a:lnTo>
                    <a:lnTo>
                      <a:pt x="671" y="1653"/>
                    </a:lnTo>
                    <a:lnTo>
                      <a:pt x="671" y="1649"/>
                    </a:lnTo>
                    <a:lnTo>
                      <a:pt x="675" y="1649"/>
                    </a:lnTo>
                    <a:lnTo>
                      <a:pt x="677" y="1649"/>
                    </a:lnTo>
                    <a:lnTo>
                      <a:pt x="677" y="1651"/>
                    </a:lnTo>
                    <a:lnTo>
                      <a:pt x="675" y="1651"/>
                    </a:lnTo>
                    <a:lnTo>
                      <a:pt x="671" y="1653"/>
                    </a:lnTo>
                    <a:lnTo>
                      <a:pt x="667" y="1653"/>
                    </a:lnTo>
                    <a:lnTo>
                      <a:pt x="667" y="1655"/>
                    </a:lnTo>
                    <a:lnTo>
                      <a:pt x="671" y="1655"/>
                    </a:lnTo>
                    <a:lnTo>
                      <a:pt x="671" y="1659"/>
                    </a:lnTo>
                    <a:lnTo>
                      <a:pt x="671" y="1661"/>
                    </a:lnTo>
                    <a:lnTo>
                      <a:pt x="675" y="1661"/>
                    </a:lnTo>
                    <a:lnTo>
                      <a:pt x="675" y="1665"/>
                    </a:lnTo>
                    <a:lnTo>
                      <a:pt x="677" y="1665"/>
                    </a:lnTo>
                    <a:lnTo>
                      <a:pt x="677" y="1661"/>
                    </a:lnTo>
                    <a:lnTo>
                      <a:pt x="677" y="1655"/>
                    </a:lnTo>
                    <a:lnTo>
                      <a:pt x="681" y="1655"/>
                    </a:lnTo>
                    <a:lnTo>
                      <a:pt x="681" y="1659"/>
                    </a:lnTo>
                    <a:lnTo>
                      <a:pt x="681" y="1661"/>
                    </a:lnTo>
                    <a:lnTo>
                      <a:pt x="681" y="1665"/>
                    </a:lnTo>
                    <a:lnTo>
                      <a:pt x="681" y="1666"/>
                    </a:lnTo>
                    <a:lnTo>
                      <a:pt x="685" y="1666"/>
                    </a:lnTo>
                    <a:lnTo>
                      <a:pt x="685" y="1670"/>
                    </a:lnTo>
                    <a:lnTo>
                      <a:pt x="685" y="1666"/>
                    </a:lnTo>
                    <a:lnTo>
                      <a:pt x="687" y="1670"/>
                    </a:lnTo>
                    <a:lnTo>
                      <a:pt x="685" y="1670"/>
                    </a:lnTo>
                    <a:lnTo>
                      <a:pt x="685" y="1674"/>
                    </a:lnTo>
                    <a:lnTo>
                      <a:pt x="681" y="1676"/>
                    </a:lnTo>
                    <a:lnTo>
                      <a:pt x="681" y="1680"/>
                    </a:lnTo>
                    <a:lnTo>
                      <a:pt x="681" y="1682"/>
                    </a:lnTo>
                    <a:lnTo>
                      <a:pt x="679" y="1684"/>
                    </a:lnTo>
                    <a:lnTo>
                      <a:pt x="679" y="1680"/>
                    </a:lnTo>
                    <a:lnTo>
                      <a:pt x="679" y="1676"/>
                    </a:lnTo>
                    <a:lnTo>
                      <a:pt x="681" y="1674"/>
                    </a:lnTo>
                    <a:lnTo>
                      <a:pt x="677" y="1674"/>
                    </a:lnTo>
                    <a:lnTo>
                      <a:pt x="677" y="1670"/>
                    </a:lnTo>
                    <a:lnTo>
                      <a:pt x="675" y="1670"/>
                    </a:lnTo>
                    <a:lnTo>
                      <a:pt x="675" y="1674"/>
                    </a:lnTo>
                    <a:lnTo>
                      <a:pt x="675" y="1676"/>
                    </a:lnTo>
                    <a:lnTo>
                      <a:pt x="671" y="1680"/>
                    </a:lnTo>
                    <a:lnTo>
                      <a:pt x="671" y="1684"/>
                    </a:lnTo>
                    <a:lnTo>
                      <a:pt x="671" y="1686"/>
                    </a:lnTo>
                    <a:lnTo>
                      <a:pt x="675" y="1690"/>
                    </a:lnTo>
                    <a:lnTo>
                      <a:pt x="679" y="1690"/>
                    </a:lnTo>
                    <a:lnTo>
                      <a:pt x="679" y="1686"/>
                    </a:lnTo>
                    <a:lnTo>
                      <a:pt x="681" y="1686"/>
                    </a:lnTo>
                    <a:lnTo>
                      <a:pt x="681" y="1690"/>
                    </a:lnTo>
                    <a:lnTo>
                      <a:pt x="681" y="1692"/>
                    </a:lnTo>
                    <a:lnTo>
                      <a:pt x="679" y="1692"/>
                    </a:lnTo>
                    <a:lnTo>
                      <a:pt x="675" y="1692"/>
                    </a:lnTo>
                    <a:lnTo>
                      <a:pt x="664" y="1692"/>
                    </a:lnTo>
                    <a:lnTo>
                      <a:pt x="664" y="1690"/>
                    </a:lnTo>
                    <a:lnTo>
                      <a:pt x="666" y="1686"/>
                    </a:lnTo>
                    <a:lnTo>
                      <a:pt x="666" y="1684"/>
                    </a:lnTo>
                    <a:lnTo>
                      <a:pt x="666" y="1680"/>
                    </a:lnTo>
                    <a:lnTo>
                      <a:pt x="666" y="1676"/>
                    </a:lnTo>
                    <a:lnTo>
                      <a:pt x="666" y="1674"/>
                    </a:lnTo>
                    <a:lnTo>
                      <a:pt x="666" y="1670"/>
                    </a:lnTo>
                    <a:lnTo>
                      <a:pt x="666" y="1668"/>
                    </a:lnTo>
                    <a:lnTo>
                      <a:pt x="666" y="1665"/>
                    </a:lnTo>
                    <a:lnTo>
                      <a:pt x="666" y="1661"/>
                    </a:lnTo>
                    <a:lnTo>
                      <a:pt x="666" y="1659"/>
                    </a:lnTo>
                    <a:lnTo>
                      <a:pt x="666" y="1655"/>
                    </a:lnTo>
                    <a:lnTo>
                      <a:pt x="666" y="1653"/>
                    </a:lnTo>
                    <a:lnTo>
                      <a:pt x="666" y="1649"/>
                    </a:lnTo>
                    <a:lnTo>
                      <a:pt x="666" y="1645"/>
                    </a:lnTo>
                    <a:lnTo>
                      <a:pt x="662" y="1643"/>
                    </a:lnTo>
                    <a:lnTo>
                      <a:pt x="662" y="1639"/>
                    </a:lnTo>
                    <a:lnTo>
                      <a:pt x="662" y="1637"/>
                    </a:lnTo>
                    <a:lnTo>
                      <a:pt x="662" y="1634"/>
                    </a:lnTo>
                    <a:lnTo>
                      <a:pt x="662" y="1630"/>
                    </a:lnTo>
                    <a:lnTo>
                      <a:pt x="662" y="1628"/>
                    </a:lnTo>
                    <a:lnTo>
                      <a:pt x="662" y="1624"/>
                    </a:lnTo>
                    <a:lnTo>
                      <a:pt x="658" y="1622"/>
                    </a:lnTo>
                    <a:lnTo>
                      <a:pt x="658" y="1618"/>
                    </a:lnTo>
                    <a:lnTo>
                      <a:pt x="658" y="1614"/>
                    </a:lnTo>
                    <a:lnTo>
                      <a:pt x="658" y="1612"/>
                    </a:lnTo>
                    <a:lnTo>
                      <a:pt x="656" y="1612"/>
                    </a:lnTo>
                    <a:lnTo>
                      <a:pt x="656" y="1609"/>
                    </a:lnTo>
                    <a:lnTo>
                      <a:pt x="656" y="1607"/>
                    </a:lnTo>
                    <a:lnTo>
                      <a:pt x="652" y="1603"/>
                    </a:lnTo>
                    <a:lnTo>
                      <a:pt x="652" y="1599"/>
                    </a:lnTo>
                    <a:lnTo>
                      <a:pt x="652" y="1597"/>
                    </a:lnTo>
                    <a:lnTo>
                      <a:pt x="648" y="1597"/>
                    </a:lnTo>
                    <a:lnTo>
                      <a:pt x="648" y="1593"/>
                    </a:lnTo>
                    <a:lnTo>
                      <a:pt x="646" y="1591"/>
                    </a:lnTo>
                    <a:lnTo>
                      <a:pt x="644" y="1587"/>
                    </a:lnTo>
                    <a:lnTo>
                      <a:pt x="642" y="1583"/>
                    </a:lnTo>
                    <a:lnTo>
                      <a:pt x="639" y="1587"/>
                    </a:lnTo>
                    <a:lnTo>
                      <a:pt x="637" y="1587"/>
                    </a:lnTo>
                    <a:lnTo>
                      <a:pt x="637" y="1583"/>
                    </a:lnTo>
                    <a:lnTo>
                      <a:pt x="637" y="1581"/>
                    </a:lnTo>
                    <a:lnTo>
                      <a:pt x="633" y="1578"/>
                    </a:lnTo>
                    <a:lnTo>
                      <a:pt x="633" y="1576"/>
                    </a:lnTo>
                    <a:lnTo>
                      <a:pt x="629" y="1572"/>
                    </a:lnTo>
                    <a:lnTo>
                      <a:pt x="627" y="1570"/>
                    </a:lnTo>
                    <a:lnTo>
                      <a:pt x="627" y="1566"/>
                    </a:lnTo>
                    <a:lnTo>
                      <a:pt x="627" y="1562"/>
                    </a:lnTo>
                    <a:lnTo>
                      <a:pt x="627" y="1560"/>
                    </a:lnTo>
                    <a:lnTo>
                      <a:pt x="623" y="1560"/>
                    </a:lnTo>
                    <a:lnTo>
                      <a:pt x="619" y="1560"/>
                    </a:lnTo>
                    <a:lnTo>
                      <a:pt x="619" y="1556"/>
                    </a:lnTo>
                    <a:lnTo>
                      <a:pt x="617" y="1556"/>
                    </a:lnTo>
                    <a:lnTo>
                      <a:pt x="613" y="1554"/>
                    </a:lnTo>
                    <a:lnTo>
                      <a:pt x="613" y="1551"/>
                    </a:lnTo>
                    <a:lnTo>
                      <a:pt x="613" y="1547"/>
                    </a:lnTo>
                    <a:lnTo>
                      <a:pt x="613" y="1545"/>
                    </a:lnTo>
                    <a:lnTo>
                      <a:pt x="613" y="1541"/>
                    </a:lnTo>
                    <a:lnTo>
                      <a:pt x="613" y="1539"/>
                    </a:lnTo>
                    <a:lnTo>
                      <a:pt x="610" y="1539"/>
                    </a:lnTo>
                    <a:lnTo>
                      <a:pt x="610" y="1535"/>
                    </a:lnTo>
                    <a:lnTo>
                      <a:pt x="610" y="1531"/>
                    </a:lnTo>
                    <a:lnTo>
                      <a:pt x="610" y="1529"/>
                    </a:lnTo>
                    <a:lnTo>
                      <a:pt x="610" y="1526"/>
                    </a:lnTo>
                    <a:lnTo>
                      <a:pt x="610" y="1524"/>
                    </a:lnTo>
                    <a:lnTo>
                      <a:pt x="610" y="1520"/>
                    </a:lnTo>
                    <a:lnTo>
                      <a:pt x="610" y="1516"/>
                    </a:lnTo>
                    <a:lnTo>
                      <a:pt x="610" y="1514"/>
                    </a:lnTo>
                    <a:lnTo>
                      <a:pt x="610" y="1510"/>
                    </a:lnTo>
                    <a:lnTo>
                      <a:pt x="610" y="1508"/>
                    </a:lnTo>
                    <a:lnTo>
                      <a:pt x="613" y="1504"/>
                    </a:lnTo>
                    <a:lnTo>
                      <a:pt x="615" y="1504"/>
                    </a:lnTo>
                    <a:lnTo>
                      <a:pt x="615" y="1500"/>
                    </a:lnTo>
                    <a:lnTo>
                      <a:pt x="615" y="1498"/>
                    </a:lnTo>
                    <a:lnTo>
                      <a:pt x="615" y="1495"/>
                    </a:lnTo>
                    <a:lnTo>
                      <a:pt x="619" y="1495"/>
                    </a:lnTo>
                    <a:lnTo>
                      <a:pt x="621" y="1495"/>
                    </a:lnTo>
                    <a:lnTo>
                      <a:pt x="621" y="1491"/>
                    </a:lnTo>
                    <a:lnTo>
                      <a:pt x="625" y="1491"/>
                    </a:lnTo>
                    <a:lnTo>
                      <a:pt x="625" y="1489"/>
                    </a:lnTo>
                    <a:lnTo>
                      <a:pt x="629" y="1489"/>
                    </a:lnTo>
                    <a:lnTo>
                      <a:pt x="631" y="1489"/>
                    </a:lnTo>
                    <a:lnTo>
                      <a:pt x="631" y="1491"/>
                    </a:lnTo>
                    <a:lnTo>
                      <a:pt x="635" y="1491"/>
                    </a:lnTo>
                    <a:lnTo>
                      <a:pt x="637" y="1491"/>
                    </a:lnTo>
                    <a:lnTo>
                      <a:pt x="637" y="1495"/>
                    </a:lnTo>
                    <a:lnTo>
                      <a:pt x="637" y="1491"/>
                    </a:lnTo>
                    <a:lnTo>
                      <a:pt x="644" y="1491"/>
                    </a:lnTo>
                    <a:lnTo>
                      <a:pt x="644" y="1489"/>
                    </a:lnTo>
                    <a:lnTo>
                      <a:pt x="646" y="1489"/>
                    </a:lnTo>
                    <a:lnTo>
                      <a:pt x="646" y="1485"/>
                    </a:lnTo>
                    <a:lnTo>
                      <a:pt x="650" y="1485"/>
                    </a:lnTo>
                    <a:lnTo>
                      <a:pt x="652" y="1479"/>
                    </a:lnTo>
                    <a:lnTo>
                      <a:pt x="656" y="1475"/>
                    </a:lnTo>
                    <a:lnTo>
                      <a:pt x="656" y="1471"/>
                    </a:lnTo>
                    <a:lnTo>
                      <a:pt x="660" y="1470"/>
                    </a:lnTo>
                    <a:lnTo>
                      <a:pt x="658" y="1466"/>
                    </a:lnTo>
                    <a:lnTo>
                      <a:pt x="662" y="1460"/>
                    </a:lnTo>
                    <a:lnTo>
                      <a:pt x="662" y="1456"/>
                    </a:lnTo>
                    <a:lnTo>
                      <a:pt x="662" y="1454"/>
                    </a:lnTo>
                    <a:lnTo>
                      <a:pt x="662" y="1450"/>
                    </a:lnTo>
                    <a:lnTo>
                      <a:pt x="666" y="1446"/>
                    </a:lnTo>
                    <a:lnTo>
                      <a:pt x="666" y="1444"/>
                    </a:lnTo>
                    <a:lnTo>
                      <a:pt x="666" y="1441"/>
                    </a:lnTo>
                    <a:lnTo>
                      <a:pt x="664" y="1439"/>
                    </a:lnTo>
                    <a:lnTo>
                      <a:pt x="667" y="1439"/>
                    </a:lnTo>
                    <a:lnTo>
                      <a:pt x="667" y="1435"/>
                    </a:lnTo>
                    <a:lnTo>
                      <a:pt x="667" y="1431"/>
                    </a:lnTo>
                    <a:lnTo>
                      <a:pt x="667" y="1429"/>
                    </a:lnTo>
                    <a:lnTo>
                      <a:pt x="667" y="1425"/>
                    </a:lnTo>
                    <a:lnTo>
                      <a:pt x="667" y="1423"/>
                    </a:lnTo>
                    <a:lnTo>
                      <a:pt x="667" y="1419"/>
                    </a:lnTo>
                    <a:lnTo>
                      <a:pt x="667" y="1415"/>
                    </a:lnTo>
                    <a:lnTo>
                      <a:pt x="664" y="1415"/>
                    </a:lnTo>
                    <a:lnTo>
                      <a:pt x="664" y="1414"/>
                    </a:lnTo>
                    <a:lnTo>
                      <a:pt x="664" y="1410"/>
                    </a:lnTo>
                    <a:lnTo>
                      <a:pt x="664" y="1408"/>
                    </a:lnTo>
                    <a:lnTo>
                      <a:pt x="664" y="1404"/>
                    </a:lnTo>
                    <a:lnTo>
                      <a:pt x="664" y="1400"/>
                    </a:lnTo>
                    <a:lnTo>
                      <a:pt x="664" y="1398"/>
                    </a:lnTo>
                    <a:lnTo>
                      <a:pt x="664" y="1394"/>
                    </a:lnTo>
                    <a:lnTo>
                      <a:pt x="664" y="1392"/>
                    </a:lnTo>
                    <a:lnTo>
                      <a:pt x="664" y="1388"/>
                    </a:lnTo>
                    <a:lnTo>
                      <a:pt x="664" y="1385"/>
                    </a:lnTo>
                    <a:lnTo>
                      <a:pt x="664" y="1383"/>
                    </a:lnTo>
                    <a:lnTo>
                      <a:pt x="664" y="1379"/>
                    </a:lnTo>
                    <a:lnTo>
                      <a:pt x="660" y="1373"/>
                    </a:lnTo>
                    <a:lnTo>
                      <a:pt x="660" y="1369"/>
                    </a:lnTo>
                    <a:lnTo>
                      <a:pt x="660" y="1367"/>
                    </a:lnTo>
                    <a:lnTo>
                      <a:pt x="660" y="1363"/>
                    </a:lnTo>
                    <a:lnTo>
                      <a:pt x="660" y="1361"/>
                    </a:lnTo>
                    <a:lnTo>
                      <a:pt x="658" y="1361"/>
                    </a:lnTo>
                    <a:lnTo>
                      <a:pt x="658" y="1358"/>
                    </a:lnTo>
                    <a:lnTo>
                      <a:pt x="656" y="1354"/>
                    </a:lnTo>
                    <a:lnTo>
                      <a:pt x="656" y="1352"/>
                    </a:lnTo>
                    <a:lnTo>
                      <a:pt x="656" y="1348"/>
                    </a:lnTo>
                    <a:lnTo>
                      <a:pt x="654" y="1348"/>
                    </a:lnTo>
                    <a:lnTo>
                      <a:pt x="654" y="1346"/>
                    </a:lnTo>
                    <a:lnTo>
                      <a:pt x="654" y="1342"/>
                    </a:lnTo>
                    <a:lnTo>
                      <a:pt x="654" y="1338"/>
                    </a:lnTo>
                    <a:lnTo>
                      <a:pt x="654" y="1336"/>
                    </a:lnTo>
                    <a:lnTo>
                      <a:pt x="650" y="1336"/>
                    </a:lnTo>
                    <a:lnTo>
                      <a:pt x="650" y="1332"/>
                    </a:lnTo>
                    <a:lnTo>
                      <a:pt x="650" y="1331"/>
                    </a:lnTo>
                    <a:lnTo>
                      <a:pt x="650" y="1327"/>
                    </a:lnTo>
                    <a:lnTo>
                      <a:pt x="650" y="1317"/>
                    </a:lnTo>
                    <a:lnTo>
                      <a:pt x="650" y="1315"/>
                    </a:lnTo>
                    <a:lnTo>
                      <a:pt x="650" y="1311"/>
                    </a:lnTo>
                    <a:lnTo>
                      <a:pt x="650" y="1307"/>
                    </a:lnTo>
                    <a:lnTo>
                      <a:pt x="650" y="1305"/>
                    </a:lnTo>
                    <a:lnTo>
                      <a:pt x="650" y="1302"/>
                    </a:lnTo>
                    <a:lnTo>
                      <a:pt x="650" y="1298"/>
                    </a:lnTo>
                    <a:lnTo>
                      <a:pt x="646" y="1300"/>
                    </a:lnTo>
                    <a:lnTo>
                      <a:pt x="646" y="1292"/>
                    </a:lnTo>
                    <a:lnTo>
                      <a:pt x="646" y="1290"/>
                    </a:lnTo>
                    <a:lnTo>
                      <a:pt x="646" y="1286"/>
                    </a:lnTo>
                    <a:lnTo>
                      <a:pt x="642" y="1284"/>
                    </a:lnTo>
                    <a:lnTo>
                      <a:pt x="642" y="1280"/>
                    </a:lnTo>
                    <a:lnTo>
                      <a:pt x="642" y="1276"/>
                    </a:lnTo>
                    <a:lnTo>
                      <a:pt x="642" y="1275"/>
                    </a:lnTo>
                    <a:lnTo>
                      <a:pt x="642" y="1271"/>
                    </a:lnTo>
                    <a:lnTo>
                      <a:pt x="640" y="1267"/>
                    </a:lnTo>
                    <a:lnTo>
                      <a:pt x="640" y="1265"/>
                    </a:lnTo>
                    <a:lnTo>
                      <a:pt x="640" y="1261"/>
                    </a:lnTo>
                    <a:lnTo>
                      <a:pt x="637" y="1259"/>
                    </a:lnTo>
                    <a:lnTo>
                      <a:pt x="637" y="1255"/>
                    </a:lnTo>
                    <a:lnTo>
                      <a:pt x="637" y="1251"/>
                    </a:lnTo>
                    <a:lnTo>
                      <a:pt x="633" y="1249"/>
                    </a:lnTo>
                    <a:lnTo>
                      <a:pt x="633" y="1246"/>
                    </a:lnTo>
                    <a:lnTo>
                      <a:pt x="633" y="1244"/>
                    </a:lnTo>
                    <a:lnTo>
                      <a:pt x="633" y="1240"/>
                    </a:lnTo>
                    <a:lnTo>
                      <a:pt x="633" y="1236"/>
                    </a:lnTo>
                    <a:lnTo>
                      <a:pt x="633" y="1234"/>
                    </a:lnTo>
                    <a:lnTo>
                      <a:pt x="633" y="1230"/>
                    </a:lnTo>
                    <a:lnTo>
                      <a:pt x="633" y="1228"/>
                    </a:lnTo>
                    <a:lnTo>
                      <a:pt x="633" y="1224"/>
                    </a:lnTo>
                    <a:lnTo>
                      <a:pt x="633" y="1221"/>
                    </a:lnTo>
                    <a:lnTo>
                      <a:pt x="633" y="1219"/>
                    </a:lnTo>
                    <a:lnTo>
                      <a:pt x="629" y="1219"/>
                    </a:lnTo>
                    <a:lnTo>
                      <a:pt x="629" y="1215"/>
                    </a:lnTo>
                    <a:lnTo>
                      <a:pt x="629" y="1213"/>
                    </a:lnTo>
                    <a:lnTo>
                      <a:pt x="629" y="1205"/>
                    </a:lnTo>
                    <a:lnTo>
                      <a:pt x="629" y="1203"/>
                    </a:lnTo>
                    <a:lnTo>
                      <a:pt x="627" y="1203"/>
                    </a:lnTo>
                    <a:lnTo>
                      <a:pt x="627" y="1199"/>
                    </a:lnTo>
                    <a:lnTo>
                      <a:pt x="625" y="1197"/>
                    </a:lnTo>
                    <a:lnTo>
                      <a:pt x="625" y="1193"/>
                    </a:lnTo>
                    <a:lnTo>
                      <a:pt x="625" y="1190"/>
                    </a:lnTo>
                    <a:lnTo>
                      <a:pt x="623" y="1190"/>
                    </a:lnTo>
                    <a:lnTo>
                      <a:pt x="623" y="1188"/>
                    </a:lnTo>
                    <a:lnTo>
                      <a:pt x="623" y="1184"/>
                    </a:lnTo>
                    <a:lnTo>
                      <a:pt x="623" y="1182"/>
                    </a:lnTo>
                    <a:lnTo>
                      <a:pt x="623" y="1178"/>
                    </a:lnTo>
                    <a:lnTo>
                      <a:pt x="623" y="1174"/>
                    </a:lnTo>
                    <a:lnTo>
                      <a:pt x="623" y="1172"/>
                    </a:lnTo>
                    <a:lnTo>
                      <a:pt x="623" y="1168"/>
                    </a:lnTo>
                    <a:lnTo>
                      <a:pt x="619" y="1168"/>
                    </a:lnTo>
                    <a:lnTo>
                      <a:pt x="619" y="1166"/>
                    </a:lnTo>
                    <a:lnTo>
                      <a:pt x="619" y="1163"/>
                    </a:lnTo>
                    <a:lnTo>
                      <a:pt x="619" y="1159"/>
                    </a:lnTo>
                    <a:lnTo>
                      <a:pt x="615" y="1157"/>
                    </a:lnTo>
                    <a:lnTo>
                      <a:pt x="615" y="1153"/>
                    </a:lnTo>
                    <a:lnTo>
                      <a:pt x="615" y="1151"/>
                    </a:lnTo>
                    <a:lnTo>
                      <a:pt x="613" y="1151"/>
                    </a:lnTo>
                    <a:lnTo>
                      <a:pt x="613" y="1147"/>
                    </a:lnTo>
                    <a:lnTo>
                      <a:pt x="613" y="1143"/>
                    </a:lnTo>
                    <a:lnTo>
                      <a:pt x="611" y="1136"/>
                    </a:lnTo>
                    <a:lnTo>
                      <a:pt x="611" y="1128"/>
                    </a:lnTo>
                    <a:lnTo>
                      <a:pt x="611" y="1126"/>
                    </a:lnTo>
                    <a:lnTo>
                      <a:pt x="610" y="1122"/>
                    </a:lnTo>
                    <a:lnTo>
                      <a:pt x="610" y="1120"/>
                    </a:lnTo>
                    <a:lnTo>
                      <a:pt x="610" y="1116"/>
                    </a:lnTo>
                    <a:lnTo>
                      <a:pt x="606" y="1116"/>
                    </a:lnTo>
                    <a:lnTo>
                      <a:pt x="606" y="1112"/>
                    </a:lnTo>
                    <a:lnTo>
                      <a:pt x="610" y="1112"/>
                    </a:lnTo>
                    <a:lnTo>
                      <a:pt x="606" y="1112"/>
                    </a:lnTo>
                    <a:lnTo>
                      <a:pt x="600" y="1105"/>
                    </a:lnTo>
                    <a:lnTo>
                      <a:pt x="600" y="1101"/>
                    </a:lnTo>
                    <a:lnTo>
                      <a:pt x="596" y="1095"/>
                    </a:lnTo>
                    <a:lnTo>
                      <a:pt x="596" y="1089"/>
                    </a:lnTo>
                    <a:lnTo>
                      <a:pt x="590" y="1083"/>
                    </a:lnTo>
                    <a:lnTo>
                      <a:pt x="590" y="1080"/>
                    </a:lnTo>
                    <a:lnTo>
                      <a:pt x="586" y="1076"/>
                    </a:lnTo>
                    <a:lnTo>
                      <a:pt x="586" y="1074"/>
                    </a:lnTo>
                    <a:lnTo>
                      <a:pt x="583" y="1074"/>
                    </a:lnTo>
                    <a:lnTo>
                      <a:pt x="583" y="1070"/>
                    </a:lnTo>
                    <a:lnTo>
                      <a:pt x="581" y="1070"/>
                    </a:lnTo>
                    <a:lnTo>
                      <a:pt x="581" y="1064"/>
                    </a:lnTo>
                    <a:lnTo>
                      <a:pt x="581" y="1060"/>
                    </a:lnTo>
                    <a:lnTo>
                      <a:pt x="577" y="1060"/>
                    </a:lnTo>
                    <a:lnTo>
                      <a:pt x="577" y="1058"/>
                    </a:lnTo>
                    <a:lnTo>
                      <a:pt x="577" y="1054"/>
                    </a:lnTo>
                    <a:lnTo>
                      <a:pt x="577" y="1053"/>
                    </a:lnTo>
                    <a:lnTo>
                      <a:pt x="577" y="1049"/>
                    </a:lnTo>
                    <a:lnTo>
                      <a:pt x="577" y="1045"/>
                    </a:lnTo>
                    <a:lnTo>
                      <a:pt x="573" y="1045"/>
                    </a:lnTo>
                    <a:lnTo>
                      <a:pt x="573" y="1043"/>
                    </a:lnTo>
                    <a:lnTo>
                      <a:pt x="573" y="1039"/>
                    </a:lnTo>
                    <a:lnTo>
                      <a:pt x="573" y="1037"/>
                    </a:lnTo>
                    <a:lnTo>
                      <a:pt x="569" y="1033"/>
                    </a:lnTo>
                    <a:lnTo>
                      <a:pt x="569" y="1029"/>
                    </a:lnTo>
                    <a:lnTo>
                      <a:pt x="569" y="1027"/>
                    </a:lnTo>
                    <a:lnTo>
                      <a:pt x="567" y="1024"/>
                    </a:lnTo>
                    <a:lnTo>
                      <a:pt x="567" y="1022"/>
                    </a:lnTo>
                    <a:lnTo>
                      <a:pt x="563" y="1012"/>
                    </a:lnTo>
                    <a:lnTo>
                      <a:pt x="563" y="1008"/>
                    </a:lnTo>
                    <a:lnTo>
                      <a:pt x="559" y="1008"/>
                    </a:lnTo>
                    <a:lnTo>
                      <a:pt x="559" y="1006"/>
                    </a:lnTo>
                    <a:lnTo>
                      <a:pt x="559" y="1002"/>
                    </a:lnTo>
                    <a:lnTo>
                      <a:pt x="557" y="991"/>
                    </a:lnTo>
                    <a:lnTo>
                      <a:pt x="554" y="987"/>
                    </a:lnTo>
                    <a:lnTo>
                      <a:pt x="554" y="983"/>
                    </a:lnTo>
                    <a:lnTo>
                      <a:pt x="554" y="981"/>
                    </a:lnTo>
                    <a:lnTo>
                      <a:pt x="550" y="981"/>
                    </a:lnTo>
                    <a:lnTo>
                      <a:pt x="550" y="977"/>
                    </a:lnTo>
                    <a:lnTo>
                      <a:pt x="550" y="975"/>
                    </a:lnTo>
                    <a:lnTo>
                      <a:pt x="550" y="971"/>
                    </a:lnTo>
                    <a:lnTo>
                      <a:pt x="550" y="968"/>
                    </a:lnTo>
                    <a:lnTo>
                      <a:pt x="550" y="966"/>
                    </a:lnTo>
                    <a:lnTo>
                      <a:pt x="548" y="966"/>
                    </a:lnTo>
                    <a:lnTo>
                      <a:pt x="546" y="962"/>
                    </a:lnTo>
                    <a:lnTo>
                      <a:pt x="546" y="956"/>
                    </a:lnTo>
                    <a:lnTo>
                      <a:pt x="546" y="952"/>
                    </a:lnTo>
                    <a:lnTo>
                      <a:pt x="544" y="952"/>
                    </a:lnTo>
                    <a:lnTo>
                      <a:pt x="544" y="950"/>
                    </a:lnTo>
                    <a:lnTo>
                      <a:pt x="544" y="946"/>
                    </a:lnTo>
                    <a:lnTo>
                      <a:pt x="544" y="944"/>
                    </a:lnTo>
                    <a:lnTo>
                      <a:pt x="540" y="944"/>
                    </a:lnTo>
                    <a:lnTo>
                      <a:pt x="540" y="937"/>
                    </a:lnTo>
                    <a:lnTo>
                      <a:pt x="534" y="925"/>
                    </a:lnTo>
                    <a:lnTo>
                      <a:pt x="534" y="921"/>
                    </a:lnTo>
                    <a:lnTo>
                      <a:pt x="534" y="919"/>
                    </a:lnTo>
                    <a:lnTo>
                      <a:pt x="525" y="898"/>
                    </a:lnTo>
                    <a:lnTo>
                      <a:pt x="525" y="894"/>
                    </a:lnTo>
                    <a:lnTo>
                      <a:pt x="521" y="888"/>
                    </a:lnTo>
                    <a:lnTo>
                      <a:pt x="521" y="885"/>
                    </a:lnTo>
                    <a:lnTo>
                      <a:pt x="517" y="883"/>
                    </a:lnTo>
                    <a:lnTo>
                      <a:pt x="517" y="879"/>
                    </a:lnTo>
                    <a:lnTo>
                      <a:pt x="515" y="875"/>
                    </a:lnTo>
                    <a:lnTo>
                      <a:pt x="513" y="873"/>
                    </a:lnTo>
                    <a:lnTo>
                      <a:pt x="513" y="869"/>
                    </a:lnTo>
                    <a:lnTo>
                      <a:pt x="511" y="869"/>
                    </a:lnTo>
                    <a:lnTo>
                      <a:pt x="507" y="867"/>
                    </a:lnTo>
                    <a:lnTo>
                      <a:pt x="507" y="863"/>
                    </a:lnTo>
                    <a:lnTo>
                      <a:pt x="505" y="863"/>
                    </a:lnTo>
                    <a:lnTo>
                      <a:pt x="505" y="861"/>
                    </a:lnTo>
                    <a:lnTo>
                      <a:pt x="501" y="861"/>
                    </a:lnTo>
                    <a:lnTo>
                      <a:pt x="501" y="858"/>
                    </a:lnTo>
                    <a:lnTo>
                      <a:pt x="501" y="854"/>
                    </a:lnTo>
                    <a:lnTo>
                      <a:pt x="498" y="854"/>
                    </a:lnTo>
                    <a:lnTo>
                      <a:pt x="498" y="848"/>
                    </a:lnTo>
                    <a:lnTo>
                      <a:pt x="496" y="846"/>
                    </a:lnTo>
                    <a:lnTo>
                      <a:pt x="496" y="842"/>
                    </a:lnTo>
                    <a:lnTo>
                      <a:pt x="494" y="838"/>
                    </a:lnTo>
                    <a:lnTo>
                      <a:pt x="494" y="836"/>
                    </a:lnTo>
                    <a:lnTo>
                      <a:pt x="494" y="838"/>
                    </a:lnTo>
                    <a:lnTo>
                      <a:pt x="494" y="836"/>
                    </a:lnTo>
                    <a:lnTo>
                      <a:pt x="492" y="832"/>
                    </a:lnTo>
                    <a:lnTo>
                      <a:pt x="492" y="831"/>
                    </a:lnTo>
                    <a:lnTo>
                      <a:pt x="484" y="823"/>
                    </a:lnTo>
                    <a:lnTo>
                      <a:pt x="484" y="821"/>
                    </a:lnTo>
                    <a:lnTo>
                      <a:pt x="482" y="821"/>
                    </a:lnTo>
                    <a:lnTo>
                      <a:pt x="482" y="817"/>
                    </a:lnTo>
                    <a:lnTo>
                      <a:pt x="473" y="805"/>
                    </a:lnTo>
                    <a:lnTo>
                      <a:pt x="473" y="802"/>
                    </a:lnTo>
                    <a:lnTo>
                      <a:pt x="469" y="800"/>
                    </a:lnTo>
                    <a:lnTo>
                      <a:pt x="465" y="794"/>
                    </a:lnTo>
                    <a:lnTo>
                      <a:pt x="463" y="790"/>
                    </a:lnTo>
                    <a:lnTo>
                      <a:pt x="463" y="786"/>
                    </a:lnTo>
                    <a:lnTo>
                      <a:pt x="459" y="784"/>
                    </a:lnTo>
                    <a:lnTo>
                      <a:pt x="457" y="780"/>
                    </a:lnTo>
                    <a:lnTo>
                      <a:pt x="453" y="778"/>
                    </a:lnTo>
                    <a:lnTo>
                      <a:pt x="449" y="769"/>
                    </a:lnTo>
                    <a:lnTo>
                      <a:pt x="447" y="765"/>
                    </a:lnTo>
                    <a:lnTo>
                      <a:pt x="445" y="763"/>
                    </a:lnTo>
                    <a:lnTo>
                      <a:pt x="444" y="763"/>
                    </a:lnTo>
                    <a:lnTo>
                      <a:pt x="440" y="755"/>
                    </a:lnTo>
                    <a:lnTo>
                      <a:pt x="438" y="753"/>
                    </a:lnTo>
                    <a:lnTo>
                      <a:pt x="434" y="736"/>
                    </a:lnTo>
                    <a:lnTo>
                      <a:pt x="430" y="736"/>
                    </a:lnTo>
                    <a:lnTo>
                      <a:pt x="430" y="734"/>
                    </a:lnTo>
                    <a:lnTo>
                      <a:pt x="426" y="730"/>
                    </a:lnTo>
                    <a:lnTo>
                      <a:pt x="426" y="726"/>
                    </a:lnTo>
                    <a:lnTo>
                      <a:pt x="424" y="724"/>
                    </a:lnTo>
                    <a:lnTo>
                      <a:pt x="420" y="721"/>
                    </a:lnTo>
                    <a:lnTo>
                      <a:pt x="420" y="715"/>
                    </a:lnTo>
                    <a:lnTo>
                      <a:pt x="418" y="709"/>
                    </a:lnTo>
                    <a:lnTo>
                      <a:pt x="415" y="707"/>
                    </a:lnTo>
                    <a:lnTo>
                      <a:pt x="411" y="703"/>
                    </a:lnTo>
                    <a:lnTo>
                      <a:pt x="409" y="701"/>
                    </a:lnTo>
                    <a:lnTo>
                      <a:pt x="409" y="697"/>
                    </a:lnTo>
                    <a:lnTo>
                      <a:pt x="405" y="694"/>
                    </a:lnTo>
                    <a:lnTo>
                      <a:pt x="401" y="688"/>
                    </a:lnTo>
                    <a:lnTo>
                      <a:pt x="399" y="688"/>
                    </a:lnTo>
                    <a:lnTo>
                      <a:pt x="399" y="686"/>
                    </a:lnTo>
                    <a:lnTo>
                      <a:pt x="395" y="686"/>
                    </a:lnTo>
                    <a:lnTo>
                      <a:pt x="395" y="682"/>
                    </a:lnTo>
                    <a:lnTo>
                      <a:pt x="391" y="678"/>
                    </a:lnTo>
                    <a:lnTo>
                      <a:pt x="389" y="676"/>
                    </a:lnTo>
                    <a:lnTo>
                      <a:pt x="386" y="670"/>
                    </a:lnTo>
                    <a:lnTo>
                      <a:pt x="382" y="670"/>
                    </a:lnTo>
                    <a:lnTo>
                      <a:pt x="382" y="666"/>
                    </a:lnTo>
                    <a:lnTo>
                      <a:pt x="380" y="670"/>
                    </a:lnTo>
                    <a:lnTo>
                      <a:pt x="382" y="666"/>
                    </a:lnTo>
                    <a:lnTo>
                      <a:pt x="386" y="666"/>
                    </a:lnTo>
                    <a:lnTo>
                      <a:pt x="391" y="672"/>
                    </a:lnTo>
                    <a:lnTo>
                      <a:pt x="395" y="676"/>
                    </a:lnTo>
                    <a:lnTo>
                      <a:pt x="395" y="672"/>
                    </a:lnTo>
                    <a:lnTo>
                      <a:pt x="399" y="672"/>
                    </a:lnTo>
                    <a:lnTo>
                      <a:pt x="399" y="670"/>
                    </a:lnTo>
                    <a:lnTo>
                      <a:pt x="395" y="670"/>
                    </a:lnTo>
                    <a:lnTo>
                      <a:pt x="391" y="670"/>
                    </a:lnTo>
                    <a:lnTo>
                      <a:pt x="389" y="666"/>
                    </a:lnTo>
                    <a:lnTo>
                      <a:pt x="389" y="661"/>
                    </a:lnTo>
                    <a:lnTo>
                      <a:pt x="389" y="657"/>
                    </a:lnTo>
                    <a:lnTo>
                      <a:pt x="389" y="655"/>
                    </a:lnTo>
                    <a:lnTo>
                      <a:pt x="386" y="655"/>
                    </a:lnTo>
                    <a:lnTo>
                      <a:pt x="386" y="657"/>
                    </a:lnTo>
                    <a:lnTo>
                      <a:pt x="386" y="661"/>
                    </a:lnTo>
                    <a:lnTo>
                      <a:pt x="382" y="657"/>
                    </a:lnTo>
                    <a:lnTo>
                      <a:pt x="382" y="661"/>
                    </a:lnTo>
                    <a:lnTo>
                      <a:pt x="382" y="663"/>
                    </a:lnTo>
                    <a:lnTo>
                      <a:pt x="386" y="663"/>
                    </a:lnTo>
                    <a:lnTo>
                      <a:pt x="382" y="663"/>
                    </a:lnTo>
                    <a:lnTo>
                      <a:pt x="380" y="665"/>
                    </a:lnTo>
                    <a:lnTo>
                      <a:pt x="382" y="663"/>
                    </a:lnTo>
                    <a:lnTo>
                      <a:pt x="380" y="661"/>
                    </a:lnTo>
                    <a:lnTo>
                      <a:pt x="380" y="657"/>
                    </a:lnTo>
                    <a:lnTo>
                      <a:pt x="370" y="657"/>
                    </a:lnTo>
                    <a:lnTo>
                      <a:pt x="370" y="655"/>
                    </a:lnTo>
                    <a:lnTo>
                      <a:pt x="372" y="655"/>
                    </a:lnTo>
                    <a:lnTo>
                      <a:pt x="372" y="651"/>
                    </a:lnTo>
                    <a:lnTo>
                      <a:pt x="376" y="651"/>
                    </a:lnTo>
                    <a:lnTo>
                      <a:pt x="380" y="651"/>
                    </a:lnTo>
                    <a:lnTo>
                      <a:pt x="380" y="655"/>
                    </a:lnTo>
                    <a:lnTo>
                      <a:pt x="380" y="651"/>
                    </a:lnTo>
                    <a:lnTo>
                      <a:pt x="382" y="651"/>
                    </a:lnTo>
                    <a:lnTo>
                      <a:pt x="382" y="647"/>
                    </a:lnTo>
                    <a:lnTo>
                      <a:pt x="376" y="639"/>
                    </a:lnTo>
                    <a:lnTo>
                      <a:pt x="372" y="641"/>
                    </a:lnTo>
                    <a:lnTo>
                      <a:pt x="372" y="649"/>
                    </a:lnTo>
                    <a:lnTo>
                      <a:pt x="372" y="651"/>
                    </a:lnTo>
                    <a:lnTo>
                      <a:pt x="372" y="649"/>
                    </a:lnTo>
                    <a:lnTo>
                      <a:pt x="370" y="649"/>
                    </a:lnTo>
                    <a:lnTo>
                      <a:pt x="366" y="651"/>
                    </a:lnTo>
                    <a:lnTo>
                      <a:pt x="366" y="655"/>
                    </a:lnTo>
                    <a:lnTo>
                      <a:pt x="366" y="665"/>
                    </a:lnTo>
                    <a:lnTo>
                      <a:pt x="366" y="655"/>
                    </a:lnTo>
                    <a:lnTo>
                      <a:pt x="366" y="651"/>
                    </a:lnTo>
                    <a:lnTo>
                      <a:pt x="370" y="651"/>
                    </a:lnTo>
                    <a:lnTo>
                      <a:pt x="362" y="641"/>
                    </a:lnTo>
                    <a:lnTo>
                      <a:pt x="362" y="639"/>
                    </a:lnTo>
                    <a:lnTo>
                      <a:pt x="361" y="636"/>
                    </a:lnTo>
                    <a:lnTo>
                      <a:pt x="361" y="634"/>
                    </a:lnTo>
                    <a:lnTo>
                      <a:pt x="357" y="634"/>
                    </a:lnTo>
                    <a:lnTo>
                      <a:pt x="357" y="630"/>
                    </a:lnTo>
                    <a:lnTo>
                      <a:pt x="357" y="626"/>
                    </a:lnTo>
                    <a:lnTo>
                      <a:pt x="353" y="626"/>
                    </a:lnTo>
                    <a:lnTo>
                      <a:pt x="353" y="624"/>
                    </a:lnTo>
                    <a:lnTo>
                      <a:pt x="351" y="624"/>
                    </a:lnTo>
                    <a:lnTo>
                      <a:pt x="351" y="620"/>
                    </a:lnTo>
                    <a:lnTo>
                      <a:pt x="347" y="618"/>
                    </a:lnTo>
                    <a:lnTo>
                      <a:pt x="347" y="614"/>
                    </a:lnTo>
                    <a:lnTo>
                      <a:pt x="343" y="612"/>
                    </a:lnTo>
                    <a:lnTo>
                      <a:pt x="341" y="609"/>
                    </a:lnTo>
                    <a:lnTo>
                      <a:pt x="335" y="599"/>
                    </a:lnTo>
                    <a:lnTo>
                      <a:pt x="332" y="593"/>
                    </a:lnTo>
                    <a:lnTo>
                      <a:pt x="328" y="589"/>
                    </a:lnTo>
                    <a:lnTo>
                      <a:pt x="328" y="587"/>
                    </a:lnTo>
                    <a:lnTo>
                      <a:pt x="326" y="587"/>
                    </a:lnTo>
                    <a:lnTo>
                      <a:pt x="322" y="582"/>
                    </a:lnTo>
                    <a:lnTo>
                      <a:pt x="322" y="578"/>
                    </a:lnTo>
                    <a:lnTo>
                      <a:pt x="316" y="572"/>
                    </a:lnTo>
                    <a:lnTo>
                      <a:pt x="316" y="568"/>
                    </a:lnTo>
                    <a:lnTo>
                      <a:pt x="312" y="566"/>
                    </a:lnTo>
                    <a:lnTo>
                      <a:pt x="308" y="562"/>
                    </a:lnTo>
                    <a:lnTo>
                      <a:pt x="308" y="556"/>
                    </a:lnTo>
                    <a:lnTo>
                      <a:pt x="306" y="556"/>
                    </a:lnTo>
                    <a:lnTo>
                      <a:pt x="306" y="553"/>
                    </a:lnTo>
                    <a:lnTo>
                      <a:pt x="303" y="553"/>
                    </a:lnTo>
                    <a:lnTo>
                      <a:pt x="303" y="551"/>
                    </a:lnTo>
                    <a:lnTo>
                      <a:pt x="299" y="547"/>
                    </a:lnTo>
                    <a:lnTo>
                      <a:pt x="297" y="541"/>
                    </a:lnTo>
                    <a:lnTo>
                      <a:pt x="293" y="537"/>
                    </a:lnTo>
                    <a:lnTo>
                      <a:pt x="293" y="535"/>
                    </a:lnTo>
                    <a:lnTo>
                      <a:pt x="289" y="531"/>
                    </a:lnTo>
                    <a:lnTo>
                      <a:pt x="289" y="529"/>
                    </a:lnTo>
                    <a:lnTo>
                      <a:pt x="287" y="529"/>
                    </a:lnTo>
                    <a:lnTo>
                      <a:pt x="287" y="526"/>
                    </a:lnTo>
                    <a:lnTo>
                      <a:pt x="283" y="522"/>
                    </a:lnTo>
                    <a:lnTo>
                      <a:pt x="283" y="520"/>
                    </a:lnTo>
                    <a:lnTo>
                      <a:pt x="279" y="520"/>
                    </a:lnTo>
                    <a:lnTo>
                      <a:pt x="279" y="516"/>
                    </a:lnTo>
                    <a:lnTo>
                      <a:pt x="278" y="516"/>
                    </a:lnTo>
                    <a:lnTo>
                      <a:pt x="278" y="514"/>
                    </a:lnTo>
                    <a:lnTo>
                      <a:pt x="274" y="510"/>
                    </a:lnTo>
                    <a:lnTo>
                      <a:pt x="270" y="504"/>
                    </a:lnTo>
                    <a:lnTo>
                      <a:pt x="268" y="500"/>
                    </a:lnTo>
                    <a:lnTo>
                      <a:pt x="264" y="499"/>
                    </a:lnTo>
                    <a:lnTo>
                      <a:pt x="260" y="495"/>
                    </a:lnTo>
                    <a:lnTo>
                      <a:pt x="254" y="483"/>
                    </a:lnTo>
                    <a:lnTo>
                      <a:pt x="249" y="477"/>
                    </a:lnTo>
                    <a:lnTo>
                      <a:pt x="249" y="473"/>
                    </a:lnTo>
                    <a:lnTo>
                      <a:pt x="245" y="473"/>
                    </a:lnTo>
                    <a:lnTo>
                      <a:pt x="245" y="470"/>
                    </a:lnTo>
                    <a:lnTo>
                      <a:pt x="241" y="464"/>
                    </a:lnTo>
                    <a:lnTo>
                      <a:pt x="235" y="462"/>
                    </a:lnTo>
                    <a:lnTo>
                      <a:pt x="231" y="456"/>
                    </a:lnTo>
                    <a:lnTo>
                      <a:pt x="231" y="452"/>
                    </a:lnTo>
                    <a:lnTo>
                      <a:pt x="229" y="448"/>
                    </a:lnTo>
                    <a:lnTo>
                      <a:pt x="225" y="448"/>
                    </a:lnTo>
                    <a:lnTo>
                      <a:pt x="225" y="446"/>
                    </a:lnTo>
                    <a:lnTo>
                      <a:pt x="222" y="441"/>
                    </a:lnTo>
                    <a:lnTo>
                      <a:pt x="220" y="441"/>
                    </a:lnTo>
                    <a:lnTo>
                      <a:pt x="220" y="437"/>
                    </a:lnTo>
                    <a:lnTo>
                      <a:pt x="216" y="433"/>
                    </a:lnTo>
                    <a:lnTo>
                      <a:pt x="216" y="431"/>
                    </a:lnTo>
                    <a:lnTo>
                      <a:pt x="212" y="431"/>
                    </a:lnTo>
                    <a:lnTo>
                      <a:pt x="210" y="427"/>
                    </a:lnTo>
                    <a:lnTo>
                      <a:pt x="210" y="425"/>
                    </a:lnTo>
                    <a:lnTo>
                      <a:pt x="206" y="421"/>
                    </a:lnTo>
                    <a:lnTo>
                      <a:pt x="202" y="419"/>
                    </a:lnTo>
                    <a:lnTo>
                      <a:pt x="200" y="416"/>
                    </a:lnTo>
                    <a:lnTo>
                      <a:pt x="195" y="410"/>
                    </a:lnTo>
                    <a:lnTo>
                      <a:pt x="195" y="406"/>
                    </a:lnTo>
                    <a:lnTo>
                      <a:pt x="191" y="404"/>
                    </a:lnTo>
                    <a:lnTo>
                      <a:pt x="187" y="404"/>
                    </a:lnTo>
                    <a:lnTo>
                      <a:pt x="187" y="400"/>
                    </a:lnTo>
                    <a:lnTo>
                      <a:pt x="185" y="396"/>
                    </a:lnTo>
                    <a:lnTo>
                      <a:pt x="185" y="394"/>
                    </a:lnTo>
                    <a:lnTo>
                      <a:pt x="181" y="394"/>
                    </a:lnTo>
                    <a:lnTo>
                      <a:pt x="181" y="390"/>
                    </a:lnTo>
                    <a:lnTo>
                      <a:pt x="177" y="390"/>
                    </a:lnTo>
                    <a:lnTo>
                      <a:pt x="177" y="389"/>
                    </a:lnTo>
                    <a:lnTo>
                      <a:pt x="175" y="389"/>
                    </a:lnTo>
                    <a:lnTo>
                      <a:pt x="175" y="385"/>
                    </a:lnTo>
                    <a:lnTo>
                      <a:pt x="181" y="379"/>
                    </a:lnTo>
                    <a:lnTo>
                      <a:pt x="171" y="373"/>
                    </a:lnTo>
                    <a:lnTo>
                      <a:pt x="139" y="342"/>
                    </a:lnTo>
                    <a:lnTo>
                      <a:pt x="121" y="331"/>
                    </a:lnTo>
                    <a:lnTo>
                      <a:pt x="104" y="317"/>
                    </a:lnTo>
                    <a:lnTo>
                      <a:pt x="92" y="305"/>
                    </a:lnTo>
                    <a:lnTo>
                      <a:pt x="88" y="311"/>
                    </a:lnTo>
                    <a:lnTo>
                      <a:pt x="86" y="311"/>
                    </a:lnTo>
                    <a:lnTo>
                      <a:pt x="86" y="309"/>
                    </a:lnTo>
                    <a:lnTo>
                      <a:pt x="79" y="309"/>
                    </a:lnTo>
                    <a:lnTo>
                      <a:pt x="79" y="305"/>
                    </a:lnTo>
                    <a:lnTo>
                      <a:pt x="73" y="305"/>
                    </a:lnTo>
                    <a:lnTo>
                      <a:pt x="73" y="304"/>
                    </a:lnTo>
                    <a:lnTo>
                      <a:pt x="69" y="304"/>
                    </a:lnTo>
                    <a:lnTo>
                      <a:pt x="67" y="300"/>
                    </a:lnTo>
                    <a:lnTo>
                      <a:pt x="63" y="300"/>
                    </a:lnTo>
                    <a:lnTo>
                      <a:pt x="67" y="294"/>
                    </a:lnTo>
                    <a:lnTo>
                      <a:pt x="67" y="290"/>
                    </a:lnTo>
                    <a:lnTo>
                      <a:pt x="63" y="288"/>
                    </a:lnTo>
                    <a:lnTo>
                      <a:pt x="59" y="284"/>
                    </a:lnTo>
                    <a:lnTo>
                      <a:pt x="59" y="280"/>
                    </a:lnTo>
                    <a:lnTo>
                      <a:pt x="57" y="282"/>
                    </a:lnTo>
                    <a:lnTo>
                      <a:pt x="48" y="278"/>
                    </a:lnTo>
                    <a:lnTo>
                      <a:pt x="42" y="275"/>
                    </a:lnTo>
                    <a:lnTo>
                      <a:pt x="34" y="273"/>
                    </a:lnTo>
                    <a:lnTo>
                      <a:pt x="32" y="277"/>
                    </a:lnTo>
                    <a:lnTo>
                      <a:pt x="32" y="278"/>
                    </a:lnTo>
                    <a:lnTo>
                      <a:pt x="29" y="278"/>
                    </a:lnTo>
                    <a:lnTo>
                      <a:pt x="29" y="277"/>
                    </a:lnTo>
                    <a:lnTo>
                      <a:pt x="23" y="277"/>
                    </a:lnTo>
                    <a:lnTo>
                      <a:pt x="19" y="277"/>
                    </a:lnTo>
                    <a:lnTo>
                      <a:pt x="13" y="273"/>
                    </a:lnTo>
                    <a:lnTo>
                      <a:pt x="9" y="271"/>
                    </a:lnTo>
                    <a:lnTo>
                      <a:pt x="7" y="271"/>
                    </a:lnTo>
                    <a:lnTo>
                      <a:pt x="7" y="267"/>
                    </a:lnTo>
                    <a:lnTo>
                      <a:pt x="7" y="263"/>
                    </a:lnTo>
                    <a:lnTo>
                      <a:pt x="7" y="261"/>
                    </a:lnTo>
                    <a:lnTo>
                      <a:pt x="7" y="263"/>
                    </a:lnTo>
                    <a:lnTo>
                      <a:pt x="7" y="267"/>
                    </a:lnTo>
                    <a:lnTo>
                      <a:pt x="3" y="267"/>
                    </a:lnTo>
                    <a:lnTo>
                      <a:pt x="7" y="267"/>
                    </a:lnTo>
                    <a:lnTo>
                      <a:pt x="7" y="271"/>
                    </a:lnTo>
                    <a:lnTo>
                      <a:pt x="3" y="267"/>
                    </a:lnTo>
                    <a:lnTo>
                      <a:pt x="2" y="263"/>
                    </a:lnTo>
                    <a:lnTo>
                      <a:pt x="0" y="261"/>
                    </a:lnTo>
                    <a:lnTo>
                      <a:pt x="3" y="255"/>
                    </a:lnTo>
                    <a:lnTo>
                      <a:pt x="7" y="242"/>
                    </a:lnTo>
                    <a:lnTo>
                      <a:pt x="9" y="230"/>
                    </a:lnTo>
                    <a:lnTo>
                      <a:pt x="13" y="211"/>
                    </a:lnTo>
                    <a:lnTo>
                      <a:pt x="32" y="114"/>
                    </a:lnTo>
                    <a:lnTo>
                      <a:pt x="44" y="114"/>
                    </a:lnTo>
                    <a:lnTo>
                      <a:pt x="52" y="116"/>
                    </a:lnTo>
                    <a:lnTo>
                      <a:pt x="69" y="120"/>
                    </a:lnTo>
                    <a:lnTo>
                      <a:pt x="77" y="116"/>
                    </a:lnTo>
                    <a:lnTo>
                      <a:pt x="110" y="111"/>
                    </a:lnTo>
                    <a:lnTo>
                      <a:pt x="156" y="82"/>
                    </a:lnTo>
                    <a:lnTo>
                      <a:pt x="166" y="74"/>
                    </a:lnTo>
                    <a:lnTo>
                      <a:pt x="166" y="43"/>
                    </a:lnTo>
                    <a:lnTo>
                      <a:pt x="166" y="41"/>
                    </a:lnTo>
                    <a:lnTo>
                      <a:pt x="181" y="28"/>
                    </a:lnTo>
                    <a:lnTo>
                      <a:pt x="181" y="26"/>
                    </a:lnTo>
                    <a:lnTo>
                      <a:pt x="191" y="16"/>
                    </a:lnTo>
                    <a:lnTo>
                      <a:pt x="198" y="8"/>
                    </a:lnTo>
                    <a:lnTo>
                      <a:pt x="206" y="0"/>
                    </a:lnTo>
                    <a:lnTo>
                      <a:pt x="214" y="8"/>
                    </a:lnTo>
                    <a:lnTo>
                      <a:pt x="218" y="12"/>
                    </a:lnTo>
                    <a:lnTo>
                      <a:pt x="233" y="29"/>
                    </a:lnTo>
                    <a:lnTo>
                      <a:pt x="237" y="37"/>
                    </a:lnTo>
                    <a:lnTo>
                      <a:pt x="229" y="74"/>
                    </a:lnTo>
                    <a:lnTo>
                      <a:pt x="231" y="74"/>
                    </a:lnTo>
                    <a:lnTo>
                      <a:pt x="237" y="74"/>
                    </a:lnTo>
                    <a:lnTo>
                      <a:pt x="241" y="74"/>
                    </a:lnTo>
                    <a:lnTo>
                      <a:pt x="245" y="68"/>
                    </a:lnTo>
                    <a:lnTo>
                      <a:pt x="251" y="66"/>
                    </a:lnTo>
                    <a:lnTo>
                      <a:pt x="247" y="60"/>
                    </a:lnTo>
                    <a:lnTo>
                      <a:pt x="251" y="58"/>
                    </a:lnTo>
                    <a:lnTo>
                      <a:pt x="276" y="66"/>
                    </a:lnTo>
                    <a:lnTo>
                      <a:pt x="291" y="72"/>
                    </a:lnTo>
                    <a:lnTo>
                      <a:pt x="312" y="78"/>
                    </a:lnTo>
                    <a:lnTo>
                      <a:pt x="326" y="84"/>
                    </a:lnTo>
                    <a:lnTo>
                      <a:pt x="328" y="84"/>
                    </a:lnTo>
                    <a:lnTo>
                      <a:pt x="337" y="87"/>
                    </a:lnTo>
                    <a:lnTo>
                      <a:pt x="345" y="91"/>
                    </a:lnTo>
                    <a:lnTo>
                      <a:pt x="357" y="97"/>
                    </a:lnTo>
                    <a:lnTo>
                      <a:pt x="372" y="105"/>
                    </a:lnTo>
                    <a:lnTo>
                      <a:pt x="380" y="126"/>
                    </a:lnTo>
                    <a:lnTo>
                      <a:pt x="380" y="130"/>
                    </a:lnTo>
                    <a:lnTo>
                      <a:pt x="445" y="128"/>
                    </a:lnTo>
                    <a:lnTo>
                      <a:pt x="445" y="112"/>
                    </a:lnTo>
                    <a:lnTo>
                      <a:pt x="451" y="112"/>
                    </a:lnTo>
                    <a:lnTo>
                      <a:pt x="451" y="97"/>
                    </a:lnTo>
                    <a:lnTo>
                      <a:pt x="476" y="97"/>
                    </a:lnTo>
                    <a:lnTo>
                      <a:pt x="484" y="97"/>
                    </a:lnTo>
                    <a:lnTo>
                      <a:pt x="484" y="93"/>
                    </a:lnTo>
                    <a:lnTo>
                      <a:pt x="494" y="91"/>
                    </a:lnTo>
                    <a:lnTo>
                      <a:pt x="494" y="97"/>
                    </a:lnTo>
                    <a:lnTo>
                      <a:pt x="494" y="103"/>
                    </a:lnTo>
                    <a:lnTo>
                      <a:pt x="501" y="103"/>
                    </a:lnTo>
                    <a:lnTo>
                      <a:pt x="501" y="128"/>
                    </a:lnTo>
                    <a:lnTo>
                      <a:pt x="521" y="128"/>
                    </a:lnTo>
                    <a:lnTo>
                      <a:pt x="521" y="122"/>
                    </a:lnTo>
                    <a:lnTo>
                      <a:pt x="527" y="122"/>
                    </a:lnTo>
                    <a:lnTo>
                      <a:pt x="527" y="128"/>
                    </a:lnTo>
                    <a:lnTo>
                      <a:pt x="527" y="145"/>
                    </a:lnTo>
                    <a:lnTo>
                      <a:pt x="546" y="145"/>
                    </a:lnTo>
                    <a:lnTo>
                      <a:pt x="546" y="128"/>
                    </a:lnTo>
                    <a:lnTo>
                      <a:pt x="544" y="103"/>
                    </a:lnTo>
                    <a:lnTo>
                      <a:pt x="554" y="103"/>
                    </a:lnTo>
                    <a:lnTo>
                      <a:pt x="554" y="95"/>
                    </a:lnTo>
                    <a:lnTo>
                      <a:pt x="544" y="97"/>
                    </a:lnTo>
                    <a:lnTo>
                      <a:pt x="544" y="87"/>
                    </a:lnTo>
                    <a:lnTo>
                      <a:pt x="534" y="87"/>
                    </a:lnTo>
                    <a:lnTo>
                      <a:pt x="534" y="82"/>
                    </a:lnTo>
                    <a:lnTo>
                      <a:pt x="544" y="80"/>
                    </a:lnTo>
                    <a:lnTo>
                      <a:pt x="544" y="74"/>
                    </a:lnTo>
                    <a:lnTo>
                      <a:pt x="554" y="74"/>
                    </a:lnTo>
                    <a:lnTo>
                      <a:pt x="563" y="78"/>
                    </a:lnTo>
                    <a:lnTo>
                      <a:pt x="565" y="78"/>
                    </a:lnTo>
                    <a:lnTo>
                      <a:pt x="565" y="80"/>
                    </a:lnTo>
                    <a:lnTo>
                      <a:pt x="573" y="80"/>
                    </a:lnTo>
                    <a:lnTo>
                      <a:pt x="573" y="84"/>
                    </a:lnTo>
                    <a:lnTo>
                      <a:pt x="594" y="89"/>
                    </a:lnTo>
                    <a:lnTo>
                      <a:pt x="594" y="101"/>
                    </a:lnTo>
                    <a:lnTo>
                      <a:pt x="600" y="101"/>
                    </a:lnTo>
                    <a:lnTo>
                      <a:pt x="600" y="91"/>
                    </a:lnTo>
                    <a:lnTo>
                      <a:pt x="610" y="95"/>
                    </a:lnTo>
                    <a:lnTo>
                      <a:pt x="625" y="101"/>
                    </a:lnTo>
                    <a:lnTo>
                      <a:pt x="635" y="105"/>
                    </a:lnTo>
                    <a:lnTo>
                      <a:pt x="639" y="107"/>
                    </a:lnTo>
                    <a:lnTo>
                      <a:pt x="644" y="107"/>
                    </a:lnTo>
                    <a:lnTo>
                      <a:pt x="654" y="112"/>
                    </a:lnTo>
                    <a:lnTo>
                      <a:pt x="658" y="112"/>
                    </a:lnTo>
                    <a:lnTo>
                      <a:pt x="660" y="112"/>
                    </a:lnTo>
                    <a:lnTo>
                      <a:pt x="675" y="122"/>
                    </a:lnTo>
                    <a:lnTo>
                      <a:pt x="675" y="128"/>
                    </a:lnTo>
                    <a:lnTo>
                      <a:pt x="677" y="159"/>
                    </a:lnTo>
                    <a:lnTo>
                      <a:pt x="693" y="159"/>
                    </a:lnTo>
                    <a:lnTo>
                      <a:pt x="694" y="159"/>
                    </a:lnTo>
                    <a:lnTo>
                      <a:pt x="702" y="159"/>
                    </a:lnTo>
                    <a:lnTo>
                      <a:pt x="704" y="159"/>
                    </a:lnTo>
                    <a:lnTo>
                      <a:pt x="708" y="159"/>
                    </a:lnTo>
                    <a:lnTo>
                      <a:pt x="754" y="157"/>
                    </a:lnTo>
                    <a:lnTo>
                      <a:pt x="760" y="157"/>
                    </a:lnTo>
                    <a:lnTo>
                      <a:pt x="764" y="157"/>
                    </a:lnTo>
                    <a:lnTo>
                      <a:pt x="774" y="157"/>
                    </a:lnTo>
                    <a:lnTo>
                      <a:pt x="777" y="157"/>
                    </a:lnTo>
                    <a:lnTo>
                      <a:pt x="785" y="157"/>
                    </a:lnTo>
                    <a:lnTo>
                      <a:pt x="787" y="167"/>
                    </a:lnTo>
                    <a:lnTo>
                      <a:pt x="785" y="163"/>
                    </a:lnTo>
                    <a:lnTo>
                      <a:pt x="789" y="163"/>
                    </a:lnTo>
                    <a:lnTo>
                      <a:pt x="793" y="161"/>
                    </a:lnTo>
                    <a:lnTo>
                      <a:pt x="795" y="161"/>
                    </a:lnTo>
                    <a:lnTo>
                      <a:pt x="793" y="157"/>
                    </a:lnTo>
                    <a:lnTo>
                      <a:pt x="808" y="157"/>
                    </a:lnTo>
                    <a:lnTo>
                      <a:pt x="864" y="155"/>
                    </a:lnTo>
                    <a:lnTo>
                      <a:pt x="876" y="155"/>
                    </a:lnTo>
                    <a:lnTo>
                      <a:pt x="884" y="155"/>
                    </a:lnTo>
                    <a:lnTo>
                      <a:pt x="889" y="155"/>
                    </a:lnTo>
                    <a:lnTo>
                      <a:pt x="895" y="155"/>
                    </a:lnTo>
                    <a:lnTo>
                      <a:pt x="899" y="155"/>
                    </a:lnTo>
                    <a:lnTo>
                      <a:pt x="934" y="161"/>
                    </a:lnTo>
                    <a:lnTo>
                      <a:pt x="940" y="161"/>
                    </a:lnTo>
                    <a:lnTo>
                      <a:pt x="976" y="161"/>
                    </a:lnTo>
                    <a:lnTo>
                      <a:pt x="980" y="161"/>
                    </a:lnTo>
                    <a:lnTo>
                      <a:pt x="1036" y="159"/>
                    </a:lnTo>
                    <a:lnTo>
                      <a:pt x="1036" y="170"/>
                    </a:lnTo>
                    <a:lnTo>
                      <a:pt x="1040" y="184"/>
                    </a:lnTo>
                    <a:lnTo>
                      <a:pt x="1040" y="194"/>
                    </a:lnTo>
                    <a:lnTo>
                      <a:pt x="1040" y="203"/>
                    </a:lnTo>
                    <a:lnTo>
                      <a:pt x="1050" y="201"/>
                    </a:lnTo>
                    <a:lnTo>
                      <a:pt x="1050" y="209"/>
                    </a:lnTo>
                    <a:lnTo>
                      <a:pt x="1055" y="209"/>
                    </a:lnTo>
                    <a:lnTo>
                      <a:pt x="1055" y="194"/>
                    </a:lnTo>
                    <a:lnTo>
                      <a:pt x="1059" y="194"/>
                    </a:lnTo>
                    <a:lnTo>
                      <a:pt x="1075" y="195"/>
                    </a:lnTo>
                    <a:lnTo>
                      <a:pt x="1077" y="211"/>
                    </a:lnTo>
                    <a:lnTo>
                      <a:pt x="1075" y="226"/>
                    </a:lnTo>
                    <a:lnTo>
                      <a:pt x="1075" y="230"/>
                    </a:lnTo>
                    <a:lnTo>
                      <a:pt x="1069" y="240"/>
                    </a:lnTo>
                    <a:lnTo>
                      <a:pt x="1040" y="242"/>
                    </a:lnTo>
                    <a:lnTo>
                      <a:pt x="1040" y="250"/>
                    </a:lnTo>
                    <a:lnTo>
                      <a:pt x="1034" y="250"/>
                    </a:lnTo>
                    <a:lnTo>
                      <a:pt x="1034" y="251"/>
                    </a:lnTo>
                    <a:lnTo>
                      <a:pt x="1032" y="251"/>
                    </a:lnTo>
                    <a:lnTo>
                      <a:pt x="1032" y="259"/>
                    </a:lnTo>
                    <a:lnTo>
                      <a:pt x="1015" y="255"/>
                    </a:lnTo>
                    <a:lnTo>
                      <a:pt x="1015" y="234"/>
                    </a:lnTo>
                    <a:lnTo>
                      <a:pt x="1030" y="234"/>
                    </a:lnTo>
                    <a:lnTo>
                      <a:pt x="1030" y="224"/>
                    </a:lnTo>
                    <a:lnTo>
                      <a:pt x="1025" y="224"/>
                    </a:lnTo>
                    <a:lnTo>
                      <a:pt x="1025" y="219"/>
                    </a:lnTo>
                    <a:lnTo>
                      <a:pt x="1015" y="215"/>
                    </a:lnTo>
                    <a:lnTo>
                      <a:pt x="1015" y="209"/>
                    </a:lnTo>
                    <a:lnTo>
                      <a:pt x="1005" y="209"/>
                    </a:lnTo>
                    <a:lnTo>
                      <a:pt x="1005" y="224"/>
                    </a:lnTo>
                    <a:lnTo>
                      <a:pt x="999" y="224"/>
                    </a:lnTo>
                    <a:lnTo>
                      <a:pt x="999" y="230"/>
                    </a:lnTo>
                    <a:lnTo>
                      <a:pt x="990" y="230"/>
                    </a:lnTo>
                    <a:lnTo>
                      <a:pt x="990" y="224"/>
                    </a:lnTo>
                    <a:lnTo>
                      <a:pt x="984" y="224"/>
                    </a:lnTo>
                    <a:lnTo>
                      <a:pt x="982" y="255"/>
                    </a:lnTo>
                    <a:lnTo>
                      <a:pt x="959" y="257"/>
                    </a:lnTo>
                    <a:lnTo>
                      <a:pt x="957" y="257"/>
                    </a:lnTo>
                    <a:lnTo>
                      <a:pt x="957" y="288"/>
                    </a:lnTo>
                    <a:lnTo>
                      <a:pt x="951" y="288"/>
                    </a:lnTo>
                    <a:lnTo>
                      <a:pt x="951" y="273"/>
                    </a:lnTo>
                    <a:lnTo>
                      <a:pt x="942" y="273"/>
                    </a:lnTo>
                    <a:lnTo>
                      <a:pt x="942" y="288"/>
                    </a:lnTo>
                    <a:lnTo>
                      <a:pt x="942" y="305"/>
                    </a:lnTo>
                    <a:lnTo>
                      <a:pt x="942" y="313"/>
                    </a:lnTo>
                    <a:lnTo>
                      <a:pt x="936" y="313"/>
                    </a:lnTo>
                    <a:lnTo>
                      <a:pt x="936" y="319"/>
                    </a:lnTo>
                    <a:lnTo>
                      <a:pt x="932" y="319"/>
                    </a:lnTo>
                    <a:lnTo>
                      <a:pt x="932" y="323"/>
                    </a:lnTo>
                    <a:lnTo>
                      <a:pt x="924" y="323"/>
                    </a:lnTo>
                    <a:lnTo>
                      <a:pt x="924" y="331"/>
                    </a:lnTo>
                    <a:lnTo>
                      <a:pt x="924" y="338"/>
                    </a:lnTo>
                    <a:lnTo>
                      <a:pt x="905" y="338"/>
                    </a:lnTo>
                    <a:lnTo>
                      <a:pt x="905" y="340"/>
                    </a:lnTo>
                    <a:lnTo>
                      <a:pt x="905" y="348"/>
                    </a:lnTo>
                    <a:lnTo>
                      <a:pt x="895" y="348"/>
                    </a:lnTo>
                    <a:lnTo>
                      <a:pt x="899" y="323"/>
                    </a:lnTo>
                    <a:lnTo>
                      <a:pt x="886" y="323"/>
                    </a:lnTo>
                    <a:lnTo>
                      <a:pt x="882" y="323"/>
                    </a:lnTo>
                    <a:lnTo>
                      <a:pt x="884" y="327"/>
                    </a:lnTo>
                    <a:lnTo>
                      <a:pt x="884" y="333"/>
                    </a:lnTo>
                    <a:lnTo>
                      <a:pt x="880" y="333"/>
                    </a:lnTo>
                    <a:lnTo>
                      <a:pt x="880" y="334"/>
                    </a:lnTo>
                    <a:lnTo>
                      <a:pt x="880" y="342"/>
                    </a:lnTo>
                    <a:lnTo>
                      <a:pt x="880" y="344"/>
                    </a:lnTo>
                    <a:lnTo>
                      <a:pt x="884" y="344"/>
                    </a:lnTo>
                    <a:lnTo>
                      <a:pt x="880" y="348"/>
                    </a:lnTo>
                    <a:lnTo>
                      <a:pt x="876" y="344"/>
                    </a:lnTo>
                    <a:lnTo>
                      <a:pt x="874" y="342"/>
                    </a:lnTo>
                    <a:lnTo>
                      <a:pt x="870" y="342"/>
                    </a:lnTo>
                    <a:lnTo>
                      <a:pt x="870" y="336"/>
                    </a:lnTo>
                    <a:lnTo>
                      <a:pt x="870" y="323"/>
                    </a:lnTo>
                    <a:lnTo>
                      <a:pt x="855" y="323"/>
                    </a:lnTo>
                    <a:lnTo>
                      <a:pt x="851" y="323"/>
                    </a:lnTo>
                    <a:lnTo>
                      <a:pt x="855" y="329"/>
                    </a:lnTo>
                    <a:lnTo>
                      <a:pt x="859" y="329"/>
                    </a:lnTo>
                    <a:lnTo>
                      <a:pt x="859" y="333"/>
                    </a:lnTo>
                    <a:lnTo>
                      <a:pt x="855" y="336"/>
                    </a:lnTo>
                    <a:lnTo>
                      <a:pt x="851" y="336"/>
                    </a:lnTo>
                    <a:lnTo>
                      <a:pt x="855" y="338"/>
                    </a:lnTo>
                    <a:lnTo>
                      <a:pt x="849" y="342"/>
                    </a:lnTo>
                    <a:lnTo>
                      <a:pt x="849" y="346"/>
                    </a:lnTo>
                    <a:lnTo>
                      <a:pt x="849" y="348"/>
                    </a:lnTo>
                    <a:lnTo>
                      <a:pt x="855" y="354"/>
                    </a:lnTo>
                    <a:lnTo>
                      <a:pt x="855" y="358"/>
                    </a:lnTo>
                    <a:lnTo>
                      <a:pt x="855" y="373"/>
                    </a:lnTo>
                    <a:lnTo>
                      <a:pt x="853" y="373"/>
                    </a:lnTo>
                    <a:lnTo>
                      <a:pt x="855" y="377"/>
                    </a:lnTo>
                    <a:lnTo>
                      <a:pt x="853" y="377"/>
                    </a:lnTo>
                    <a:lnTo>
                      <a:pt x="853" y="379"/>
                    </a:lnTo>
                    <a:lnTo>
                      <a:pt x="855" y="379"/>
                    </a:lnTo>
                    <a:lnTo>
                      <a:pt x="855" y="383"/>
                    </a:lnTo>
                    <a:lnTo>
                      <a:pt x="857" y="392"/>
                    </a:lnTo>
                    <a:lnTo>
                      <a:pt x="862" y="394"/>
                    </a:lnTo>
                    <a:lnTo>
                      <a:pt x="859" y="394"/>
                    </a:lnTo>
                    <a:lnTo>
                      <a:pt x="857" y="398"/>
                    </a:lnTo>
                    <a:lnTo>
                      <a:pt x="859" y="400"/>
                    </a:lnTo>
                    <a:lnTo>
                      <a:pt x="859" y="404"/>
                    </a:lnTo>
                    <a:lnTo>
                      <a:pt x="859" y="408"/>
                    </a:lnTo>
                    <a:lnTo>
                      <a:pt x="859" y="410"/>
                    </a:lnTo>
                    <a:lnTo>
                      <a:pt x="862" y="410"/>
                    </a:lnTo>
                    <a:lnTo>
                      <a:pt x="862" y="416"/>
                    </a:lnTo>
                    <a:lnTo>
                      <a:pt x="864" y="389"/>
                    </a:lnTo>
                    <a:lnTo>
                      <a:pt x="872" y="389"/>
                    </a:lnTo>
                    <a:lnTo>
                      <a:pt x="870" y="373"/>
                    </a:lnTo>
                    <a:lnTo>
                      <a:pt x="880" y="373"/>
                    </a:lnTo>
                    <a:lnTo>
                      <a:pt x="880" y="379"/>
                    </a:lnTo>
                    <a:lnTo>
                      <a:pt x="889" y="381"/>
                    </a:lnTo>
                    <a:lnTo>
                      <a:pt x="889" y="390"/>
                    </a:lnTo>
                    <a:lnTo>
                      <a:pt x="888" y="390"/>
                    </a:lnTo>
                    <a:lnTo>
                      <a:pt x="880" y="389"/>
                    </a:lnTo>
                    <a:lnTo>
                      <a:pt x="882" y="406"/>
                    </a:lnTo>
                    <a:lnTo>
                      <a:pt x="889" y="406"/>
                    </a:lnTo>
                    <a:lnTo>
                      <a:pt x="889" y="398"/>
                    </a:lnTo>
                    <a:lnTo>
                      <a:pt x="905" y="396"/>
                    </a:lnTo>
                    <a:lnTo>
                      <a:pt x="905" y="394"/>
                    </a:lnTo>
                    <a:lnTo>
                      <a:pt x="905" y="390"/>
                    </a:lnTo>
                    <a:lnTo>
                      <a:pt x="905" y="389"/>
                    </a:lnTo>
                    <a:lnTo>
                      <a:pt x="915" y="387"/>
                    </a:lnTo>
                    <a:lnTo>
                      <a:pt x="915" y="381"/>
                    </a:lnTo>
                    <a:lnTo>
                      <a:pt x="940" y="381"/>
                    </a:lnTo>
                    <a:lnTo>
                      <a:pt x="940" y="387"/>
                    </a:lnTo>
                    <a:lnTo>
                      <a:pt x="974" y="387"/>
                    </a:lnTo>
                    <a:lnTo>
                      <a:pt x="974" y="402"/>
                    </a:lnTo>
                    <a:lnTo>
                      <a:pt x="978" y="402"/>
                    </a:lnTo>
                    <a:lnTo>
                      <a:pt x="984" y="402"/>
                    </a:lnTo>
                    <a:lnTo>
                      <a:pt x="984" y="412"/>
                    </a:lnTo>
                    <a:lnTo>
                      <a:pt x="994" y="412"/>
                    </a:lnTo>
                    <a:lnTo>
                      <a:pt x="994" y="417"/>
                    </a:lnTo>
                    <a:lnTo>
                      <a:pt x="999" y="417"/>
                    </a:lnTo>
                    <a:lnTo>
                      <a:pt x="999" y="402"/>
                    </a:lnTo>
                    <a:lnTo>
                      <a:pt x="1009" y="402"/>
                    </a:lnTo>
                    <a:lnTo>
                      <a:pt x="1009" y="412"/>
                    </a:lnTo>
                    <a:lnTo>
                      <a:pt x="1015" y="410"/>
                    </a:lnTo>
                    <a:lnTo>
                      <a:pt x="1015" y="417"/>
                    </a:lnTo>
                    <a:lnTo>
                      <a:pt x="1015" y="419"/>
                    </a:lnTo>
                    <a:lnTo>
                      <a:pt x="1019" y="419"/>
                    </a:lnTo>
                    <a:lnTo>
                      <a:pt x="1050" y="419"/>
                    </a:lnTo>
                    <a:lnTo>
                      <a:pt x="1050" y="394"/>
                    </a:lnTo>
                    <a:lnTo>
                      <a:pt x="1040" y="394"/>
                    </a:lnTo>
                    <a:lnTo>
                      <a:pt x="1040" y="377"/>
                    </a:lnTo>
                    <a:lnTo>
                      <a:pt x="1050" y="379"/>
                    </a:lnTo>
                    <a:lnTo>
                      <a:pt x="1050" y="385"/>
                    </a:lnTo>
                    <a:lnTo>
                      <a:pt x="1050" y="389"/>
                    </a:lnTo>
                    <a:lnTo>
                      <a:pt x="1069" y="389"/>
                    </a:lnTo>
                    <a:lnTo>
                      <a:pt x="1067" y="383"/>
                    </a:lnTo>
                    <a:lnTo>
                      <a:pt x="1067" y="379"/>
                    </a:lnTo>
                    <a:lnTo>
                      <a:pt x="1075" y="381"/>
                    </a:lnTo>
                    <a:lnTo>
                      <a:pt x="1073" y="354"/>
                    </a:lnTo>
                    <a:lnTo>
                      <a:pt x="1042" y="358"/>
                    </a:lnTo>
                    <a:lnTo>
                      <a:pt x="1042" y="354"/>
                    </a:lnTo>
                    <a:lnTo>
                      <a:pt x="1042" y="323"/>
                    </a:lnTo>
                    <a:lnTo>
                      <a:pt x="1042" y="321"/>
                    </a:lnTo>
                    <a:lnTo>
                      <a:pt x="1048" y="323"/>
                    </a:lnTo>
                    <a:lnTo>
                      <a:pt x="1052" y="323"/>
                    </a:lnTo>
                    <a:lnTo>
                      <a:pt x="1054" y="319"/>
                    </a:lnTo>
                    <a:lnTo>
                      <a:pt x="1057" y="319"/>
                    </a:lnTo>
                    <a:lnTo>
                      <a:pt x="1057" y="323"/>
                    </a:lnTo>
                    <a:lnTo>
                      <a:pt x="1063" y="323"/>
                    </a:lnTo>
                    <a:lnTo>
                      <a:pt x="1063" y="327"/>
                    </a:lnTo>
                    <a:lnTo>
                      <a:pt x="1067" y="327"/>
                    </a:lnTo>
                    <a:lnTo>
                      <a:pt x="1067" y="329"/>
                    </a:lnTo>
                    <a:lnTo>
                      <a:pt x="1071" y="329"/>
                    </a:lnTo>
                    <a:lnTo>
                      <a:pt x="1073" y="329"/>
                    </a:lnTo>
                    <a:lnTo>
                      <a:pt x="1077" y="329"/>
                    </a:lnTo>
                    <a:lnTo>
                      <a:pt x="1092" y="333"/>
                    </a:lnTo>
                    <a:lnTo>
                      <a:pt x="1092" y="338"/>
                    </a:lnTo>
                    <a:lnTo>
                      <a:pt x="1088" y="338"/>
                    </a:lnTo>
                    <a:lnTo>
                      <a:pt x="1088" y="340"/>
                    </a:lnTo>
                    <a:lnTo>
                      <a:pt x="1090" y="344"/>
                    </a:lnTo>
                    <a:lnTo>
                      <a:pt x="1092" y="348"/>
                    </a:lnTo>
                    <a:lnTo>
                      <a:pt x="1092" y="356"/>
                    </a:lnTo>
                    <a:lnTo>
                      <a:pt x="1102" y="356"/>
                    </a:lnTo>
                    <a:lnTo>
                      <a:pt x="1102" y="369"/>
                    </a:lnTo>
                    <a:lnTo>
                      <a:pt x="1102" y="381"/>
                    </a:lnTo>
                    <a:lnTo>
                      <a:pt x="1111" y="369"/>
                    </a:lnTo>
                    <a:lnTo>
                      <a:pt x="1111" y="371"/>
                    </a:lnTo>
                    <a:lnTo>
                      <a:pt x="1111" y="379"/>
                    </a:lnTo>
                    <a:lnTo>
                      <a:pt x="1127" y="369"/>
                    </a:lnTo>
                    <a:lnTo>
                      <a:pt x="1131" y="375"/>
                    </a:lnTo>
                    <a:lnTo>
                      <a:pt x="1127" y="375"/>
                    </a:lnTo>
                    <a:lnTo>
                      <a:pt x="1117" y="381"/>
                    </a:lnTo>
                    <a:lnTo>
                      <a:pt x="1115" y="381"/>
                    </a:lnTo>
                    <a:lnTo>
                      <a:pt x="1127" y="387"/>
                    </a:lnTo>
                    <a:lnTo>
                      <a:pt x="1131" y="387"/>
                    </a:lnTo>
                    <a:lnTo>
                      <a:pt x="1137" y="390"/>
                    </a:lnTo>
                    <a:lnTo>
                      <a:pt x="1140" y="390"/>
                    </a:lnTo>
                    <a:lnTo>
                      <a:pt x="1142" y="390"/>
                    </a:lnTo>
                    <a:lnTo>
                      <a:pt x="1142" y="392"/>
                    </a:lnTo>
                    <a:lnTo>
                      <a:pt x="1146" y="390"/>
                    </a:lnTo>
                    <a:lnTo>
                      <a:pt x="1146" y="392"/>
                    </a:lnTo>
                    <a:lnTo>
                      <a:pt x="1150" y="390"/>
                    </a:lnTo>
                    <a:lnTo>
                      <a:pt x="1152" y="390"/>
                    </a:lnTo>
                    <a:lnTo>
                      <a:pt x="1162" y="387"/>
                    </a:lnTo>
                    <a:lnTo>
                      <a:pt x="1167" y="387"/>
                    </a:lnTo>
                    <a:lnTo>
                      <a:pt x="1175" y="387"/>
                    </a:lnTo>
                    <a:lnTo>
                      <a:pt x="1177" y="383"/>
                    </a:lnTo>
                    <a:lnTo>
                      <a:pt x="1181" y="383"/>
                    </a:lnTo>
                    <a:lnTo>
                      <a:pt x="1183" y="383"/>
                    </a:lnTo>
                    <a:lnTo>
                      <a:pt x="1183" y="379"/>
                    </a:lnTo>
                    <a:lnTo>
                      <a:pt x="1183" y="377"/>
                    </a:lnTo>
                    <a:lnTo>
                      <a:pt x="1187" y="373"/>
                    </a:lnTo>
                    <a:lnTo>
                      <a:pt x="1187" y="371"/>
                    </a:lnTo>
                    <a:lnTo>
                      <a:pt x="1191" y="371"/>
                    </a:lnTo>
                    <a:lnTo>
                      <a:pt x="1187" y="367"/>
                    </a:lnTo>
                    <a:lnTo>
                      <a:pt x="1183" y="367"/>
                    </a:lnTo>
                    <a:lnTo>
                      <a:pt x="1181" y="367"/>
                    </a:lnTo>
                    <a:lnTo>
                      <a:pt x="1177" y="367"/>
                    </a:lnTo>
                    <a:lnTo>
                      <a:pt x="1173" y="365"/>
                    </a:lnTo>
                    <a:lnTo>
                      <a:pt x="1167" y="367"/>
                    </a:lnTo>
                    <a:lnTo>
                      <a:pt x="1165" y="365"/>
                    </a:lnTo>
                    <a:lnTo>
                      <a:pt x="1165" y="367"/>
                    </a:lnTo>
                    <a:lnTo>
                      <a:pt x="1162" y="371"/>
                    </a:lnTo>
                    <a:lnTo>
                      <a:pt x="1162" y="373"/>
                    </a:lnTo>
                    <a:lnTo>
                      <a:pt x="1156" y="367"/>
                    </a:lnTo>
                    <a:lnTo>
                      <a:pt x="1152" y="371"/>
                    </a:lnTo>
                    <a:lnTo>
                      <a:pt x="1142" y="377"/>
                    </a:lnTo>
                    <a:lnTo>
                      <a:pt x="1140" y="375"/>
                    </a:lnTo>
                    <a:lnTo>
                      <a:pt x="1140" y="371"/>
                    </a:lnTo>
                    <a:lnTo>
                      <a:pt x="1137" y="367"/>
                    </a:lnTo>
                    <a:lnTo>
                      <a:pt x="1133" y="367"/>
                    </a:lnTo>
                    <a:lnTo>
                      <a:pt x="1131" y="365"/>
                    </a:lnTo>
                    <a:lnTo>
                      <a:pt x="1123" y="365"/>
                    </a:lnTo>
                    <a:lnTo>
                      <a:pt x="1115" y="361"/>
                    </a:lnTo>
                    <a:lnTo>
                      <a:pt x="1121" y="356"/>
                    </a:lnTo>
                    <a:lnTo>
                      <a:pt x="1123" y="354"/>
                    </a:lnTo>
                    <a:lnTo>
                      <a:pt x="1123" y="346"/>
                    </a:lnTo>
                    <a:lnTo>
                      <a:pt x="1131" y="350"/>
                    </a:lnTo>
                    <a:lnTo>
                      <a:pt x="1133" y="346"/>
                    </a:lnTo>
                    <a:lnTo>
                      <a:pt x="1137" y="340"/>
                    </a:lnTo>
                    <a:lnTo>
                      <a:pt x="1138" y="340"/>
                    </a:lnTo>
                    <a:lnTo>
                      <a:pt x="1142" y="336"/>
                    </a:lnTo>
                    <a:lnTo>
                      <a:pt x="1148" y="331"/>
                    </a:lnTo>
                    <a:lnTo>
                      <a:pt x="1177" y="346"/>
                    </a:lnTo>
                    <a:lnTo>
                      <a:pt x="1208" y="361"/>
                    </a:lnTo>
                    <a:lnTo>
                      <a:pt x="1243" y="375"/>
                    </a:lnTo>
                    <a:lnTo>
                      <a:pt x="1258" y="381"/>
                    </a:lnTo>
                    <a:lnTo>
                      <a:pt x="1277" y="390"/>
                    </a:lnTo>
                    <a:lnTo>
                      <a:pt x="1293" y="400"/>
                    </a:lnTo>
                    <a:lnTo>
                      <a:pt x="1324" y="412"/>
                    </a:lnTo>
                    <a:lnTo>
                      <a:pt x="1331" y="414"/>
                    </a:lnTo>
                    <a:lnTo>
                      <a:pt x="1328" y="417"/>
                    </a:lnTo>
                    <a:lnTo>
                      <a:pt x="1312" y="437"/>
                    </a:lnTo>
                    <a:lnTo>
                      <a:pt x="1306" y="448"/>
                    </a:lnTo>
                    <a:lnTo>
                      <a:pt x="1304" y="448"/>
                    </a:lnTo>
                    <a:lnTo>
                      <a:pt x="1304" y="452"/>
                    </a:lnTo>
                    <a:lnTo>
                      <a:pt x="1295" y="464"/>
                    </a:lnTo>
                    <a:lnTo>
                      <a:pt x="1285" y="473"/>
                    </a:lnTo>
                    <a:lnTo>
                      <a:pt x="1279" y="477"/>
                    </a:lnTo>
                    <a:lnTo>
                      <a:pt x="1264" y="483"/>
                    </a:lnTo>
                    <a:lnTo>
                      <a:pt x="1254" y="487"/>
                    </a:lnTo>
                    <a:lnTo>
                      <a:pt x="1241" y="485"/>
                    </a:lnTo>
                    <a:lnTo>
                      <a:pt x="1214" y="485"/>
                    </a:lnTo>
                    <a:lnTo>
                      <a:pt x="1214" y="481"/>
                    </a:lnTo>
                    <a:lnTo>
                      <a:pt x="1214" y="475"/>
                    </a:lnTo>
                    <a:lnTo>
                      <a:pt x="1204" y="473"/>
                    </a:lnTo>
                    <a:lnTo>
                      <a:pt x="1204" y="479"/>
                    </a:lnTo>
                    <a:lnTo>
                      <a:pt x="1194" y="479"/>
                    </a:lnTo>
                    <a:lnTo>
                      <a:pt x="1194" y="470"/>
                    </a:lnTo>
                    <a:lnTo>
                      <a:pt x="1191" y="470"/>
                    </a:lnTo>
                    <a:lnTo>
                      <a:pt x="1189" y="470"/>
                    </a:lnTo>
                    <a:lnTo>
                      <a:pt x="1189" y="495"/>
                    </a:lnTo>
                    <a:lnTo>
                      <a:pt x="1194" y="495"/>
                    </a:lnTo>
                    <a:lnTo>
                      <a:pt x="1194" y="510"/>
                    </a:lnTo>
                    <a:lnTo>
                      <a:pt x="1189" y="510"/>
                    </a:lnTo>
                    <a:lnTo>
                      <a:pt x="1189" y="500"/>
                    </a:lnTo>
                    <a:lnTo>
                      <a:pt x="1179" y="500"/>
                    </a:lnTo>
                    <a:lnTo>
                      <a:pt x="1179" y="526"/>
                    </a:lnTo>
                    <a:lnTo>
                      <a:pt x="1181" y="553"/>
                    </a:lnTo>
                    <a:lnTo>
                      <a:pt x="1181" y="566"/>
                    </a:lnTo>
                    <a:lnTo>
                      <a:pt x="1181" y="582"/>
                    </a:lnTo>
                    <a:lnTo>
                      <a:pt x="1221" y="582"/>
                    </a:lnTo>
                    <a:lnTo>
                      <a:pt x="1221" y="589"/>
                    </a:lnTo>
                    <a:lnTo>
                      <a:pt x="1225" y="589"/>
                    </a:lnTo>
                    <a:lnTo>
                      <a:pt x="1225" y="597"/>
                    </a:lnTo>
                    <a:lnTo>
                      <a:pt x="1212" y="597"/>
                    </a:lnTo>
                    <a:lnTo>
                      <a:pt x="1212" y="607"/>
                    </a:lnTo>
                    <a:lnTo>
                      <a:pt x="1212" y="614"/>
                    </a:lnTo>
                    <a:lnTo>
                      <a:pt x="1214" y="624"/>
                    </a:lnTo>
                    <a:lnTo>
                      <a:pt x="1214" y="630"/>
                    </a:lnTo>
                    <a:lnTo>
                      <a:pt x="1204" y="630"/>
                    </a:lnTo>
                    <a:lnTo>
                      <a:pt x="1204" y="649"/>
                    </a:lnTo>
                    <a:lnTo>
                      <a:pt x="1204" y="663"/>
                    </a:lnTo>
                    <a:lnTo>
                      <a:pt x="1204" y="680"/>
                    </a:lnTo>
                    <a:lnTo>
                      <a:pt x="1214" y="680"/>
                    </a:lnTo>
                    <a:lnTo>
                      <a:pt x="1214" y="665"/>
                    </a:lnTo>
                    <a:lnTo>
                      <a:pt x="1229" y="665"/>
                    </a:lnTo>
                    <a:lnTo>
                      <a:pt x="1229" y="630"/>
                    </a:lnTo>
                    <a:lnTo>
                      <a:pt x="1221" y="630"/>
                    </a:lnTo>
                    <a:lnTo>
                      <a:pt x="1221" y="624"/>
                    </a:lnTo>
                    <a:lnTo>
                      <a:pt x="1237" y="624"/>
                    </a:lnTo>
                    <a:lnTo>
                      <a:pt x="1239" y="630"/>
                    </a:lnTo>
                    <a:lnTo>
                      <a:pt x="1247" y="630"/>
                    </a:lnTo>
                    <a:lnTo>
                      <a:pt x="1272" y="632"/>
                    </a:lnTo>
                    <a:lnTo>
                      <a:pt x="1272" y="614"/>
                    </a:lnTo>
                    <a:lnTo>
                      <a:pt x="1281" y="614"/>
                    </a:lnTo>
                    <a:lnTo>
                      <a:pt x="1281" y="609"/>
                    </a:lnTo>
                    <a:lnTo>
                      <a:pt x="1287" y="607"/>
                    </a:lnTo>
                    <a:lnTo>
                      <a:pt x="1287" y="599"/>
                    </a:lnTo>
                    <a:lnTo>
                      <a:pt x="1297" y="599"/>
                    </a:lnTo>
                    <a:lnTo>
                      <a:pt x="1297" y="616"/>
                    </a:lnTo>
                    <a:lnTo>
                      <a:pt x="1297" y="641"/>
                    </a:lnTo>
                    <a:lnTo>
                      <a:pt x="1289" y="641"/>
                    </a:lnTo>
                    <a:lnTo>
                      <a:pt x="1289" y="647"/>
                    </a:lnTo>
                    <a:lnTo>
                      <a:pt x="1281" y="647"/>
                    </a:lnTo>
                    <a:lnTo>
                      <a:pt x="1281" y="657"/>
                    </a:lnTo>
                    <a:lnTo>
                      <a:pt x="1304" y="657"/>
                    </a:lnTo>
                    <a:lnTo>
                      <a:pt x="1301" y="663"/>
                    </a:lnTo>
                    <a:lnTo>
                      <a:pt x="1299" y="670"/>
                    </a:lnTo>
                    <a:lnTo>
                      <a:pt x="1293" y="678"/>
                    </a:lnTo>
                    <a:lnTo>
                      <a:pt x="1289" y="682"/>
                    </a:lnTo>
                    <a:lnTo>
                      <a:pt x="1283" y="695"/>
                    </a:lnTo>
                    <a:lnTo>
                      <a:pt x="1277" y="703"/>
                    </a:lnTo>
                    <a:lnTo>
                      <a:pt x="1274" y="703"/>
                    </a:lnTo>
                    <a:lnTo>
                      <a:pt x="1274" y="692"/>
                    </a:lnTo>
                    <a:lnTo>
                      <a:pt x="1268" y="692"/>
                    </a:lnTo>
                    <a:lnTo>
                      <a:pt x="1268" y="682"/>
                    </a:lnTo>
                    <a:lnTo>
                      <a:pt x="1264" y="682"/>
                    </a:lnTo>
                    <a:lnTo>
                      <a:pt x="1264" y="680"/>
                    </a:lnTo>
                    <a:lnTo>
                      <a:pt x="1260" y="680"/>
                    </a:lnTo>
                    <a:lnTo>
                      <a:pt x="1258" y="676"/>
                    </a:lnTo>
                    <a:lnTo>
                      <a:pt x="1260" y="676"/>
                    </a:lnTo>
                    <a:lnTo>
                      <a:pt x="1258" y="676"/>
                    </a:lnTo>
                    <a:lnTo>
                      <a:pt x="1258" y="672"/>
                    </a:lnTo>
                    <a:lnTo>
                      <a:pt x="1248" y="674"/>
                    </a:lnTo>
                    <a:lnTo>
                      <a:pt x="1248" y="682"/>
                    </a:lnTo>
                    <a:lnTo>
                      <a:pt x="1247" y="715"/>
                    </a:lnTo>
                    <a:lnTo>
                      <a:pt x="1248" y="721"/>
                    </a:lnTo>
                    <a:lnTo>
                      <a:pt x="1247" y="732"/>
                    </a:lnTo>
                    <a:lnTo>
                      <a:pt x="1254" y="732"/>
                    </a:lnTo>
                    <a:lnTo>
                      <a:pt x="1254" y="740"/>
                    </a:lnTo>
                    <a:lnTo>
                      <a:pt x="1231" y="740"/>
                    </a:lnTo>
                    <a:lnTo>
                      <a:pt x="1231" y="755"/>
                    </a:lnTo>
                    <a:lnTo>
                      <a:pt x="1216" y="755"/>
                    </a:lnTo>
                    <a:lnTo>
                      <a:pt x="1216" y="765"/>
                    </a:lnTo>
                    <a:lnTo>
                      <a:pt x="1216" y="798"/>
                    </a:lnTo>
                    <a:lnTo>
                      <a:pt x="1216" y="807"/>
                    </a:lnTo>
                    <a:lnTo>
                      <a:pt x="1171" y="809"/>
                    </a:lnTo>
                    <a:lnTo>
                      <a:pt x="1171" y="815"/>
                    </a:lnTo>
                    <a:lnTo>
                      <a:pt x="1164" y="815"/>
                    </a:lnTo>
                    <a:lnTo>
                      <a:pt x="1165" y="790"/>
                    </a:lnTo>
                    <a:lnTo>
                      <a:pt x="1171" y="790"/>
                    </a:lnTo>
                    <a:lnTo>
                      <a:pt x="1171" y="784"/>
                    </a:lnTo>
                    <a:lnTo>
                      <a:pt x="1181" y="784"/>
                    </a:lnTo>
                    <a:lnTo>
                      <a:pt x="1181" y="765"/>
                    </a:lnTo>
                    <a:lnTo>
                      <a:pt x="1196" y="765"/>
                    </a:lnTo>
                    <a:lnTo>
                      <a:pt x="1196" y="749"/>
                    </a:lnTo>
                    <a:lnTo>
                      <a:pt x="1216" y="749"/>
                    </a:lnTo>
                    <a:lnTo>
                      <a:pt x="1214" y="740"/>
                    </a:lnTo>
                    <a:lnTo>
                      <a:pt x="1221" y="740"/>
                    </a:lnTo>
                    <a:lnTo>
                      <a:pt x="1221" y="730"/>
                    </a:lnTo>
                    <a:lnTo>
                      <a:pt x="1214" y="730"/>
                    </a:lnTo>
                    <a:lnTo>
                      <a:pt x="1198" y="730"/>
                    </a:lnTo>
                    <a:lnTo>
                      <a:pt x="1193" y="730"/>
                    </a:lnTo>
                    <a:lnTo>
                      <a:pt x="1146" y="732"/>
                    </a:lnTo>
                    <a:lnTo>
                      <a:pt x="1142" y="732"/>
                    </a:lnTo>
                    <a:lnTo>
                      <a:pt x="1121" y="736"/>
                    </a:lnTo>
                    <a:lnTo>
                      <a:pt x="1111" y="736"/>
                    </a:lnTo>
                    <a:lnTo>
                      <a:pt x="1111" y="753"/>
                    </a:lnTo>
                    <a:lnTo>
                      <a:pt x="1111" y="759"/>
                    </a:lnTo>
                    <a:lnTo>
                      <a:pt x="1110" y="763"/>
                    </a:lnTo>
                    <a:lnTo>
                      <a:pt x="1111" y="769"/>
                    </a:lnTo>
                    <a:lnTo>
                      <a:pt x="1111" y="773"/>
                    </a:lnTo>
                    <a:lnTo>
                      <a:pt x="1115" y="778"/>
                    </a:lnTo>
                    <a:lnTo>
                      <a:pt x="1110" y="778"/>
                    </a:lnTo>
                    <a:lnTo>
                      <a:pt x="1110" y="784"/>
                    </a:lnTo>
                    <a:lnTo>
                      <a:pt x="1106" y="804"/>
                    </a:lnTo>
                    <a:lnTo>
                      <a:pt x="1115" y="804"/>
                    </a:lnTo>
                    <a:lnTo>
                      <a:pt x="1117" y="834"/>
                    </a:lnTo>
                    <a:lnTo>
                      <a:pt x="1117" y="840"/>
                    </a:lnTo>
                    <a:lnTo>
                      <a:pt x="1104" y="840"/>
                    </a:lnTo>
                    <a:lnTo>
                      <a:pt x="1110" y="854"/>
                    </a:lnTo>
                    <a:lnTo>
                      <a:pt x="1113" y="856"/>
                    </a:lnTo>
                    <a:lnTo>
                      <a:pt x="1119" y="861"/>
                    </a:lnTo>
                    <a:lnTo>
                      <a:pt x="1129" y="885"/>
                    </a:lnTo>
                    <a:lnTo>
                      <a:pt x="1123" y="887"/>
                    </a:lnTo>
                    <a:lnTo>
                      <a:pt x="1127" y="887"/>
                    </a:lnTo>
                    <a:lnTo>
                      <a:pt x="1127" y="890"/>
                    </a:lnTo>
                    <a:lnTo>
                      <a:pt x="1123" y="890"/>
                    </a:lnTo>
                    <a:lnTo>
                      <a:pt x="1123" y="892"/>
                    </a:lnTo>
                    <a:lnTo>
                      <a:pt x="1127" y="892"/>
                    </a:lnTo>
                    <a:lnTo>
                      <a:pt x="1127" y="900"/>
                    </a:lnTo>
                    <a:lnTo>
                      <a:pt x="1131" y="900"/>
                    </a:lnTo>
                    <a:lnTo>
                      <a:pt x="1131" y="916"/>
                    </a:lnTo>
                    <a:lnTo>
                      <a:pt x="1140" y="916"/>
                    </a:lnTo>
                    <a:lnTo>
                      <a:pt x="1140" y="908"/>
                    </a:lnTo>
                    <a:lnTo>
                      <a:pt x="1148" y="908"/>
                    </a:lnTo>
                    <a:lnTo>
                      <a:pt x="1148" y="898"/>
                    </a:lnTo>
                    <a:lnTo>
                      <a:pt x="1179" y="898"/>
                    </a:lnTo>
                    <a:lnTo>
                      <a:pt x="1181" y="908"/>
                    </a:lnTo>
                    <a:lnTo>
                      <a:pt x="1214" y="908"/>
                    </a:lnTo>
                    <a:lnTo>
                      <a:pt x="1216" y="923"/>
                    </a:lnTo>
                    <a:lnTo>
                      <a:pt x="1216" y="933"/>
                    </a:lnTo>
                    <a:lnTo>
                      <a:pt x="1216" y="939"/>
                    </a:lnTo>
                    <a:lnTo>
                      <a:pt x="1221" y="939"/>
                    </a:lnTo>
                    <a:lnTo>
                      <a:pt x="1221" y="935"/>
                    </a:lnTo>
                    <a:lnTo>
                      <a:pt x="1223" y="935"/>
                    </a:lnTo>
                    <a:lnTo>
                      <a:pt x="1227" y="935"/>
                    </a:lnTo>
                    <a:lnTo>
                      <a:pt x="1231" y="935"/>
                    </a:lnTo>
                    <a:lnTo>
                      <a:pt x="1231" y="931"/>
                    </a:lnTo>
                    <a:lnTo>
                      <a:pt x="1231" y="923"/>
                    </a:lnTo>
                    <a:lnTo>
                      <a:pt x="1256" y="921"/>
                    </a:lnTo>
                    <a:lnTo>
                      <a:pt x="1256" y="931"/>
                    </a:lnTo>
                    <a:lnTo>
                      <a:pt x="1274" y="931"/>
                    </a:lnTo>
                    <a:lnTo>
                      <a:pt x="1274" y="937"/>
                    </a:lnTo>
                    <a:lnTo>
                      <a:pt x="1324" y="937"/>
                    </a:lnTo>
                    <a:lnTo>
                      <a:pt x="1324" y="954"/>
                    </a:lnTo>
                    <a:lnTo>
                      <a:pt x="1308" y="956"/>
                    </a:lnTo>
                    <a:lnTo>
                      <a:pt x="1308" y="962"/>
                    </a:lnTo>
                    <a:lnTo>
                      <a:pt x="1252" y="962"/>
                    </a:lnTo>
                    <a:lnTo>
                      <a:pt x="1247" y="962"/>
                    </a:lnTo>
                    <a:lnTo>
                      <a:pt x="1247" y="954"/>
                    </a:lnTo>
                    <a:lnTo>
                      <a:pt x="1250" y="954"/>
                    </a:lnTo>
                    <a:lnTo>
                      <a:pt x="1250" y="946"/>
                    </a:lnTo>
                    <a:lnTo>
                      <a:pt x="1247" y="946"/>
                    </a:lnTo>
                    <a:lnTo>
                      <a:pt x="1247" y="944"/>
                    </a:lnTo>
                    <a:lnTo>
                      <a:pt x="1247" y="941"/>
                    </a:lnTo>
                    <a:lnTo>
                      <a:pt x="1247" y="931"/>
                    </a:lnTo>
                    <a:lnTo>
                      <a:pt x="1241" y="931"/>
                    </a:lnTo>
                    <a:lnTo>
                      <a:pt x="1241" y="941"/>
                    </a:lnTo>
                    <a:lnTo>
                      <a:pt x="1241" y="946"/>
                    </a:lnTo>
                    <a:lnTo>
                      <a:pt x="1231" y="946"/>
                    </a:lnTo>
                    <a:lnTo>
                      <a:pt x="1231" y="950"/>
                    </a:lnTo>
                    <a:lnTo>
                      <a:pt x="1233" y="950"/>
                    </a:lnTo>
                    <a:lnTo>
                      <a:pt x="1233" y="954"/>
                    </a:lnTo>
                    <a:lnTo>
                      <a:pt x="1231" y="954"/>
                    </a:lnTo>
                    <a:lnTo>
                      <a:pt x="1231" y="956"/>
                    </a:lnTo>
                    <a:lnTo>
                      <a:pt x="1225" y="956"/>
                    </a:lnTo>
                    <a:lnTo>
                      <a:pt x="1225" y="964"/>
                    </a:lnTo>
                    <a:lnTo>
                      <a:pt x="1200" y="964"/>
                    </a:lnTo>
                    <a:lnTo>
                      <a:pt x="1200" y="975"/>
                    </a:lnTo>
                    <a:lnTo>
                      <a:pt x="1194" y="973"/>
                    </a:lnTo>
                    <a:lnTo>
                      <a:pt x="1194" y="975"/>
                    </a:lnTo>
                    <a:lnTo>
                      <a:pt x="1187" y="979"/>
                    </a:lnTo>
                    <a:lnTo>
                      <a:pt x="1185" y="975"/>
                    </a:lnTo>
                    <a:lnTo>
                      <a:pt x="1185" y="989"/>
                    </a:lnTo>
                    <a:lnTo>
                      <a:pt x="1185" y="999"/>
                    </a:lnTo>
                    <a:lnTo>
                      <a:pt x="1229" y="997"/>
                    </a:lnTo>
                    <a:lnTo>
                      <a:pt x="1229" y="1002"/>
                    </a:lnTo>
                    <a:lnTo>
                      <a:pt x="1220" y="1002"/>
                    </a:lnTo>
                    <a:lnTo>
                      <a:pt x="1216" y="1004"/>
                    </a:lnTo>
                    <a:lnTo>
                      <a:pt x="1210" y="1004"/>
                    </a:lnTo>
                    <a:lnTo>
                      <a:pt x="1210" y="1020"/>
                    </a:lnTo>
                    <a:lnTo>
                      <a:pt x="1216" y="1020"/>
                    </a:lnTo>
                    <a:lnTo>
                      <a:pt x="1220" y="1020"/>
                    </a:lnTo>
                    <a:lnTo>
                      <a:pt x="1220" y="1027"/>
                    </a:lnTo>
                    <a:lnTo>
                      <a:pt x="1250" y="1031"/>
                    </a:lnTo>
                    <a:lnTo>
                      <a:pt x="1270" y="1031"/>
                    </a:lnTo>
                    <a:lnTo>
                      <a:pt x="1270" y="1012"/>
                    </a:lnTo>
                    <a:lnTo>
                      <a:pt x="1285" y="1012"/>
                    </a:lnTo>
                    <a:lnTo>
                      <a:pt x="1285" y="1018"/>
                    </a:lnTo>
                    <a:lnTo>
                      <a:pt x="1285" y="1029"/>
                    </a:lnTo>
                    <a:lnTo>
                      <a:pt x="1306" y="1020"/>
                    </a:lnTo>
                    <a:lnTo>
                      <a:pt x="1366" y="970"/>
                    </a:lnTo>
                    <a:lnTo>
                      <a:pt x="1353" y="970"/>
                    </a:lnTo>
                    <a:lnTo>
                      <a:pt x="1351" y="973"/>
                    </a:lnTo>
                    <a:lnTo>
                      <a:pt x="1349" y="964"/>
                    </a:lnTo>
                    <a:lnTo>
                      <a:pt x="1337" y="964"/>
                    </a:lnTo>
                    <a:lnTo>
                      <a:pt x="1337" y="973"/>
                    </a:lnTo>
                    <a:lnTo>
                      <a:pt x="1331" y="973"/>
                    </a:lnTo>
                    <a:lnTo>
                      <a:pt x="1331" y="970"/>
                    </a:lnTo>
                    <a:lnTo>
                      <a:pt x="1331" y="968"/>
                    </a:lnTo>
                    <a:lnTo>
                      <a:pt x="1331" y="964"/>
                    </a:lnTo>
                    <a:lnTo>
                      <a:pt x="1331" y="962"/>
                    </a:lnTo>
                    <a:lnTo>
                      <a:pt x="1331" y="958"/>
                    </a:lnTo>
                    <a:lnTo>
                      <a:pt x="1331" y="954"/>
                    </a:lnTo>
                    <a:lnTo>
                      <a:pt x="1331" y="952"/>
                    </a:lnTo>
                    <a:lnTo>
                      <a:pt x="1331" y="948"/>
                    </a:lnTo>
                    <a:lnTo>
                      <a:pt x="1333" y="948"/>
                    </a:lnTo>
                    <a:lnTo>
                      <a:pt x="1333" y="954"/>
                    </a:lnTo>
                    <a:lnTo>
                      <a:pt x="1364" y="954"/>
                    </a:lnTo>
                    <a:lnTo>
                      <a:pt x="1366" y="964"/>
                    </a:lnTo>
                    <a:lnTo>
                      <a:pt x="1384" y="964"/>
                    </a:lnTo>
                    <a:lnTo>
                      <a:pt x="1384" y="944"/>
                    </a:lnTo>
                    <a:lnTo>
                      <a:pt x="1409" y="944"/>
                    </a:lnTo>
                    <a:lnTo>
                      <a:pt x="1418" y="944"/>
                    </a:lnTo>
                    <a:lnTo>
                      <a:pt x="1414" y="929"/>
                    </a:lnTo>
                    <a:lnTo>
                      <a:pt x="1474" y="927"/>
                    </a:lnTo>
                    <a:lnTo>
                      <a:pt x="1474" y="952"/>
                    </a:lnTo>
                    <a:lnTo>
                      <a:pt x="1470" y="952"/>
                    </a:lnTo>
                    <a:lnTo>
                      <a:pt x="1465" y="962"/>
                    </a:lnTo>
                    <a:lnTo>
                      <a:pt x="1465" y="966"/>
                    </a:lnTo>
                    <a:lnTo>
                      <a:pt x="1459" y="977"/>
                    </a:lnTo>
                    <a:lnTo>
                      <a:pt x="1453" y="987"/>
                    </a:lnTo>
                    <a:lnTo>
                      <a:pt x="1457" y="987"/>
                    </a:lnTo>
                    <a:lnTo>
                      <a:pt x="1459" y="993"/>
                    </a:lnTo>
                    <a:lnTo>
                      <a:pt x="1453" y="993"/>
                    </a:lnTo>
                    <a:lnTo>
                      <a:pt x="1451" y="993"/>
                    </a:lnTo>
                    <a:lnTo>
                      <a:pt x="1451" y="999"/>
                    </a:lnTo>
                    <a:lnTo>
                      <a:pt x="1453" y="999"/>
                    </a:lnTo>
                    <a:lnTo>
                      <a:pt x="1457" y="1018"/>
                    </a:lnTo>
                    <a:lnTo>
                      <a:pt x="1461" y="1018"/>
                    </a:lnTo>
                    <a:lnTo>
                      <a:pt x="1467" y="1018"/>
                    </a:lnTo>
                    <a:lnTo>
                      <a:pt x="1467" y="1027"/>
                    </a:lnTo>
                    <a:lnTo>
                      <a:pt x="1467" y="1033"/>
                    </a:lnTo>
                    <a:lnTo>
                      <a:pt x="1467" y="1037"/>
                    </a:lnTo>
                    <a:lnTo>
                      <a:pt x="1470" y="1037"/>
                    </a:lnTo>
                    <a:lnTo>
                      <a:pt x="1476" y="1035"/>
                    </a:lnTo>
                    <a:lnTo>
                      <a:pt x="1476" y="1043"/>
                    </a:lnTo>
                    <a:lnTo>
                      <a:pt x="1486" y="1043"/>
                    </a:lnTo>
                    <a:lnTo>
                      <a:pt x="1486" y="1039"/>
                    </a:lnTo>
                    <a:lnTo>
                      <a:pt x="1488" y="1039"/>
                    </a:lnTo>
                    <a:lnTo>
                      <a:pt x="1496" y="1035"/>
                    </a:lnTo>
                    <a:lnTo>
                      <a:pt x="1497" y="1033"/>
                    </a:lnTo>
                    <a:lnTo>
                      <a:pt x="1501" y="1033"/>
                    </a:lnTo>
                    <a:lnTo>
                      <a:pt x="1552" y="1031"/>
                    </a:lnTo>
                    <a:lnTo>
                      <a:pt x="1552" y="1041"/>
                    </a:lnTo>
                    <a:lnTo>
                      <a:pt x="1517" y="1041"/>
                    </a:lnTo>
                    <a:lnTo>
                      <a:pt x="1517" y="1051"/>
                    </a:lnTo>
                    <a:lnTo>
                      <a:pt x="1526" y="1051"/>
                    </a:lnTo>
                    <a:lnTo>
                      <a:pt x="1526" y="1056"/>
                    </a:lnTo>
                    <a:lnTo>
                      <a:pt x="1517" y="1056"/>
                    </a:lnTo>
                    <a:lnTo>
                      <a:pt x="1492" y="1058"/>
                    </a:lnTo>
                    <a:lnTo>
                      <a:pt x="1492" y="1070"/>
                    </a:lnTo>
                    <a:lnTo>
                      <a:pt x="1492" y="1074"/>
                    </a:lnTo>
                    <a:lnTo>
                      <a:pt x="1492" y="1076"/>
                    </a:lnTo>
                    <a:lnTo>
                      <a:pt x="1496" y="1076"/>
                    </a:lnTo>
                    <a:lnTo>
                      <a:pt x="1499" y="1076"/>
                    </a:lnTo>
                    <a:lnTo>
                      <a:pt x="1505" y="1076"/>
                    </a:lnTo>
                    <a:lnTo>
                      <a:pt x="1507" y="1076"/>
                    </a:lnTo>
                    <a:lnTo>
                      <a:pt x="1511" y="1076"/>
                    </a:lnTo>
                    <a:lnTo>
                      <a:pt x="1515" y="1076"/>
                    </a:lnTo>
                    <a:lnTo>
                      <a:pt x="1517" y="1076"/>
                    </a:lnTo>
                    <a:lnTo>
                      <a:pt x="1521" y="1076"/>
                    </a:lnTo>
                    <a:lnTo>
                      <a:pt x="1532" y="1076"/>
                    </a:lnTo>
                    <a:lnTo>
                      <a:pt x="1536" y="1076"/>
                    </a:lnTo>
                    <a:lnTo>
                      <a:pt x="1540" y="1076"/>
                    </a:lnTo>
                    <a:lnTo>
                      <a:pt x="1540" y="1078"/>
                    </a:lnTo>
                    <a:lnTo>
                      <a:pt x="1536" y="1078"/>
                    </a:lnTo>
                    <a:lnTo>
                      <a:pt x="1536" y="1082"/>
                    </a:lnTo>
                    <a:lnTo>
                      <a:pt x="1536" y="1085"/>
                    </a:lnTo>
                    <a:lnTo>
                      <a:pt x="1532" y="1085"/>
                    </a:lnTo>
                    <a:lnTo>
                      <a:pt x="1532" y="1087"/>
                    </a:lnTo>
                    <a:lnTo>
                      <a:pt x="1534" y="1091"/>
                    </a:lnTo>
                    <a:lnTo>
                      <a:pt x="1534" y="1095"/>
                    </a:lnTo>
                    <a:lnTo>
                      <a:pt x="1530" y="1095"/>
                    </a:lnTo>
                    <a:lnTo>
                      <a:pt x="1530" y="1097"/>
                    </a:lnTo>
                    <a:lnTo>
                      <a:pt x="1534" y="1097"/>
                    </a:lnTo>
                    <a:lnTo>
                      <a:pt x="1536" y="1097"/>
                    </a:lnTo>
                    <a:lnTo>
                      <a:pt x="1540" y="1097"/>
                    </a:lnTo>
                    <a:lnTo>
                      <a:pt x="1542" y="1097"/>
                    </a:lnTo>
                    <a:lnTo>
                      <a:pt x="1542" y="1101"/>
                    </a:lnTo>
                    <a:lnTo>
                      <a:pt x="1550" y="1101"/>
                    </a:lnTo>
                    <a:lnTo>
                      <a:pt x="1559" y="1099"/>
                    </a:lnTo>
                    <a:lnTo>
                      <a:pt x="1559" y="1103"/>
                    </a:lnTo>
                    <a:lnTo>
                      <a:pt x="1559" y="1107"/>
                    </a:lnTo>
                    <a:lnTo>
                      <a:pt x="1559" y="1109"/>
                    </a:lnTo>
                    <a:lnTo>
                      <a:pt x="1559" y="1112"/>
                    </a:lnTo>
                    <a:lnTo>
                      <a:pt x="1561" y="1112"/>
                    </a:lnTo>
                    <a:lnTo>
                      <a:pt x="1565" y="1112"/>
                    </a:lnTo>
                    <a:lnTo>
                      <a:pt x="1565" y="1114"/>
                    </a:lnTo>
                    <a:lnTo>
                      <a:pt x="1569" y="1114"/>
                    </a:lnTo>
                    <a:lnTo>
                      <a:pt x="1569" y="1118"/>
                    </a:lnTo>
                    <a:lnTo>
                      <a:pt x="1571" y="1118"/>
                    </a:lnTo>
                    <a:lnTo>
                      <a:pt x="1571" y="1122"/>
                    </a:lnTo>
                    <a:lnTo>
                      <a:pt x="1575" y="1122"/>
                    </a:lnTo>
                    <a:lnTo>
                      <a:pt x="1575" y="1124"/>
                    </a:lnTo>
                    <a:lnTo>
                      <a:pt x="1577" y="1124"/>
                    </a:lnTo>
                    <a:lnTo>
                      <a:pt x="1577" y="1128"/>
                    </a:lnTo>
                    <a:lnTo>
                      <a:pt x="1584" y="1128"/>
                    </a:lnTo>
                    <a:lnTo>
                      <a:pt x="1594" y="1130"/>
                    </a:lnTo>
                    <a:lnTo>
                      <a:pt x="1604" y="1134"/>
                    </a:lnTo>
                    <a:lnTo>
                      <a:pt x="1602" y="1130"/>
                    </a:lnTo>
                    <a:lnTo>
                      <a:pt x="1619" y="1130"/>
                    </a:lnTo>
                    <a:lnTo>
                      <a:pt x="1619" y="1134"/>
                    </a:lnTo>
                    <a:lnTo>
                      <a:pt x="1619" y="1139"/>
                    </a:lnTo>
                    <a:lnTo>
                      <a:pt x="1619" y="1149"/>
                    </a:lnTo>
                    <a:lnTo>
                      <a:pt x="1611" y="1149"/>
                    </a:lnTo>
                    <a:lnTo>
                      <a:pt x="1609" y="1143"/>
                    </a:lnTo>
                    <a:lnTo>
                      <a:pt x="1594" y="1145"/>
                    </a:lnTo>
                    <a:lnTo>
                      <a:pt x="1584" y="1153"/>
                    </a:lnTo>
                    <a:lnTo>
                      <a:pt x="1584" y="1139"/>
                    </a:lnTo>
                    <a:lnTo>
                      <a:pt x="1579" y="1139"/>
                    </a:lnTo>
                    <a:lnTo>
                      <a:pt x="1550" y="1138"/>
                    </a:lnTo>
                    <a:lnTo>
                      <a:pt x="1546" y="1132"/>
                    </a:lnTo>
                    <a:lnTo>
                      <a:pt x="1544" y="1132"/>
                    </a:lnTo>
                    <a:lnTo>
                      <a:pt x="1540" y="1132"/>
                    </a:lnTo>
                    <a:lnTo>
                      <a:pt x="1538" y="1134"/>
                    </a:lnTo>
                    <a:lnTo>
                      <a:pt x="1538" y="1138"/>
                    </a:lnTo>
                    <a:lnTo>
                      <a:pt x="1534" y="1138"/>
                    </a:lnTo>
                    <a:lnTo>
                      <a:pt x="1534" y="1141"/>
                    </a:lnTo>
                    <a:lnTo>
                      <a:pt x="1534" y="1143"/>
                    </a:lnTo>
                    <a:lnTo>
                      <a:pt x="1534" y="1147"/>
                    </a:lnTo>
                    <a:lnTo>
                      <a:pt x="1530" y="1147"/>
                    </a:lnTo>
                    <a:lnTo>
                      <a:pt x="1528" y="1143"/>
                    </a:lnTo>
                    <a:lnTo>
                      <a:pt x="1525" y="1147"/>
                    </a:lnTo>
                    <a:lnTo>
                      <a:pt x="1523" y="1147"/>
                    </a:lnTo>
                    <a:lnTo>
                      <a:pt x="1519" y="1147"/>
                    </a:lnTo>
                    <a:lnTo>
                      <a:pt x="1519" y="1151"/>
                    </a:lnTo>
                    <a:lnTo>
                      <a:pt x="1519" y="1153"/>
                    </a:lnTo>
                    <a:lnTo>
                      <a:pt x="1519" y="1157"/>
                    </a:lnTo>
                    <a:lnTo>
                      <a:pt x="1519" y="1159"/>
                    </a:lnTo>
                    <a:lnTo>
                      <a:pt x="1513" y="1159"/>
                    </a:lnTo>
                    <a:lnTo>
                      <a:pt x="1499" y="1153"/>
                    </a:lnTo>
                    <a:lnTo>
                      <a:pt x="1499" y="1157"/>
                    </a:lnTo>
                    <a:lnTo>
                      <a:pt x="1453" y="1157"/>
                    </a:lnTo>
                    <a:lnTo>
                      <a:pt x="1451" y="1192"/>
                    </a:lnTo>
                    <a:lnTo>
                      <a:pt x="1455" y="1222"/>
                    </a:lnTo>
                    <a:lnTo>
                      <a:pt x="1440" y="1226"/>
                    </a:lnTo>
                    <a:lnTo>
                      <a:pt x="1440" y="1228"/>
                    </a:lnTo>
                    <a:lnTo>
                      <a:pt x="1440" y="1257"/>
                    </a:lnTo>
                    <a:lnTo>
                      <a:pt x="1434" y="1251"/>
                    </a:lnTo>
                    <a:lnTo>
                      <a:pt x="1430" y="1248"/>
                    </a:lnTo>
                    <a:lnTo>
                      <a:pt x="1424" y="1251"/>
                    </a:lnTo>
                    <a:lnTo>
                      <a:pt x="1420" y="1248"/>
                    </a:lnTo>
                    <a:lnTo>
                      <a:pt x="1420" y="1246"/>
                    </a:lnTo>
                    <a:lnTo>
                      <a:pt x="1420" y="1242"/>
                    </a:lnTo>
                    <a:lnTo>
                      <a:pt x="1416" y="1242"/>
                    </a:lnTo>
                    <a:lnTo>
                      <a:pt x="1414" y="1242"/>
                    </a:lnTo>
                    <a:lnTo>
                      <a:pt x="1411" y="1246"/>
                    </a:lnTo>
                    <a:lnTo>
                      <a:pt x="1405" y="1251"/>
                    </a:lnTo>
                    <a:lnTo>
                      <a:pt x="1405" y="1248"/>
                    </a:lnTo>
                    <a:lnTo>
                      <a:pt x="1405" y="1246"/>
                    </a:lnTo>
                    <a:lnTo>
                      <a:pt x="1389" y="1246"/>
                    </a:lnTo>
                    <a:lnTo>
                      <a:pt x="1380" y="1257"/>
                    </a:lnTo>
                    <a:lnTo>
                      <a:pt x="1380" y="1261"/>
                    </a:lnTo>
                    <a:lnTo>
                      <a:pt x="1384" y="1265"/>
                    </a:lnTo>
                    <a:lnTo>
                      <a:pt x="1384" y="1267"/>
                    </a:lnTo>
                    <a:lnTo>
                      <a:pt x="1378" y="1290"/>
                    </a:lnTo>
                    <a:lnTo>
                      <a:pt x="1380" y="1298"/>
                    </a:lnTo>
                    <a:lnTo>
                      <a:pt x="1378" y="1298"/>
                    </a:lnTo>
                    <a:lnTo>
                      <a:pt x="1359" y="1300"/>
                    </a:lnTo>
                    <a:lnTo>
                      <a:pt x="1359" y="1290"/>
                    </a:lnTo>
                    <a:lnTo>
                      <a:pt x="1353" y="1290"/>
                    </a:lnTo>
                    <a:lnTo>
                      <a:pt x="1353" y="1284"/>
                    </a:lnTo>
                    <a:lnTo>
                      <a:pt x="1343" y="1284"/>
                    </a:lnTo>
                    <a:lnTo>
                      <a:pt x="1343" y="1276"/>
                    </a:lnTo>
                    <a:lnTo>
                      <a:pt x="1343" y="1265"/>
                    </a:lnTo>
                    <a:lnTo>
                      <a:pt x="1353" y="1265"/>
                    </a:lnTo>
                    <a:lnTo>
                      <a:pt x="1353" y="1275"/>
                    </a:lnTo>
                    <a:lnTo>
                      <a:pt x="1368" y="1275"/>
                    </a:lnTo>
                    <a:lnTo>
                      <a:pt x="1368" y="1265"/>
                    </a:lnTo>
                    <a:lnTo>
                      <a:pt x="1359" y="1265"/>
                    </a:lnTo>
                    <a:lnTo>
                      <a:pt x="1359" y="1249"/>
                    </a:lnTo>
                    <a:lnTo>
                      <a:pt x="1343" y="1249"/>
                    </a:lnTo>
                    <a:lnTo>
                      <a:pt x="1343" y="1253"/>
                    </a:lnTo>
                    <a:lnTo>
                      <a:pt x="1333" y="1255"/>
                    </a:lnTo>
                    <a:lnTo>
                      <a:pt x="1333" y="1246"/>
                    </a:lnTo>
                    <a:lnTo>
                      <a:pt x="1339" y="1240"/>
                    </a:lnTo>
                    <a:lnTo>
                      <a:pt x="1351" y="1240"/>
                    </a:lnTo>
                    <a:lnTo>
                      <a:pt x="1351" y="1230"/>
                    </a:lnTo>
                    <a:lnTo>
                      <a:pt x="1359" y="1230"/>
                    </a:lnTo>
                    <a:lnTo>
                      <a:pt x="1376" y="1230"/>
                    </a:lnTo>
                    <a:lnTo>
                      <a:pt x="1360" y="1215"/>
                    </a:lnTo>
                    <a:lnTo>
                      <a:pt x="1357" y="1215"/>
                    </a:lnTo>
                    <a:lnTo>
                      <a:pt x="1357" y="1209"/>
                    </a:lnTo>
                    <a:lnTo>
                      <a:pt x="1355" y="1205"/>
                    </a:lnTo>
                    <a:lnTo>
                      <a:pt x="1357" y="1203"/>
                    </a:lnTo>
                    <a:lnTo>
                      <a:pt x="1355" y="1197"/>
                    </a:lnTo>
                    <a:lnTo>
                      <a:pt x="1347" y="1197"/>
                    </a:lnTo>
                    <a:lnTo>
                      <a:pt x="1347" y="1199"/>
                    </a:lnTo>
                    <a:lnTo>
                      <a:pt x="1347" y="1205"/>
                    </a:lnTo>
                    <a:lnTo>
                      <a:pt x="1339" y="1205"/>
                    </a:lnTo>
                    <a:lnTo>
                      <a:pt x="1339" y="1230"/>
                    </a:lnTo>
                    <a:lnTo>
                      <a:pt x="1333" y="1230"/>
                    </a:lnTo>
                    <a:lnTo>
                      <a:pt x="1333" y="1240"/>
                    </a:lnTo>
                    <a:lnTo>
                      <a:pt x="1326" y="1240"/>
                    </a:lnTo>
                    <a:lnTo>
                      <a:pt x="1324" y="1240"/>
                    </a:lnTo>
                    <a:lnTo>
                      <a:pt x="1324" y="1230"/>
                    </a:lnTo>
                    <a:lnTo>
                      <a:pt x="1285" y="1228"/>
                    </a:lnTo>
                    <a:lnTo>
                      <a:pt x="1289" y="1195"/>
                    </a:lnTo>
                    <a:lnTo>
                      <a:pt x="1281" y="1195"/>
                    </a:lnTo>
                    <a:lnTo>
                      <a:pt x="1281" y="1203"/>
                    </a:lnTo>
                    <a:lnTo>
                      <a:pt x="1279" y="1203"/>
                    </a:lnTo>
                    <a:lnTo>
                      <a:pt x="1276" y="1207"/>
                    </a:lnTo>
                    <a:lnTo>
                      <a:pt x="1276" y="1211"/>
                    </a:lnTo>
                    <a:lnTo>
                      <a:pt x="1270" y="1211"/>
                    </a:lnTo>
                    <a:lnTo>
                      <a:pt x="1270" y="1186"/>
                    </a:lnTo>
                    <a:lnTo>
                      <a:pt x="1279" y="1186"/>
                    </a:lnTo>
                    <a:lnTo>
                      <a:pt x="1277" y="1165"/>
                    </a:lnTo>
                    <a:lnTo>
                      <a:pt x="1277" y="1161"/>
                    </a:lnTo>
                    <a:lnTo>
                      <a:pt x="1270" y="1161"/>
                    </a:lnTo>
                    <a:lnTo>
                      <a:pt x="1270" y="1155"/>
                    </a:lnTo>
                    <a:lnTo>
                      <a:pt x="1247" y="1155"/>
                    </a:lnTo>
                    <a:lnTo>
                      <a:pt x="1247" y="1149"/>
                    </a:lnTo>
                    <a:lnTo>
                      <a:pt x="1235" y="1149"/>
                    </a:lnTo>
                    <a:lnTo>
                      <a:pt x="1235" y="1155"/>
                    </a:lnTo>
                    <a:lnTo>
                      <a:pt x="1227" y="1155"/>
                    </a:lnTo>
                    <a:lnTo>
                      <a:pt x="1227" y="1149"/>
                    </a:lnTo>
                    <a:lnTo>
                      <a:pt x="1225" y="1149"/>
                    </a:lnTo>
                    <a:lnTo>
                      <a:pt x="1225" y="1155"/>
                    </a:lnTo>
                    <a:lnTo>
                      <a:pt x="1220" y="1155"/>
                    </a:lnTo>
                    <a:lnTo>
                      <a:pt x="1220" y="1161"/>
                    </a:lnTo>
                    <a:lnTo>
                      <a:pt x="1220" y="1170"/>
                    </a:lnTo>
                    <a:lnTo>
                      <a:pt x="1220" y="1195"/>
                    </a:lnTo>
                    <a:lnTo>
                      <a:pt x="1220" y="1221"/>
                    </a:lnTo>
                    <a:lnTo>
                      <a:pt x="1220" y="1230"/>
                    </a:lnTo>
                    <a:lnTo>
                      <a:pt x="1202" y="1230"/>
                    </a:lnTo>
                    <a:lnTo>
                      <a:pt x="1177" y="1228"/>
                    </a:lnTo>
                    <a:lnTo>
                      <a:pt x="1169" y="1228"/>
                    </a:lnTo>
                    <a:lnTo>
                      <a:pt x="1169" y="1236"/>
                    </a:lnTo>
                    <a:lnTo>
                      <a:pt x="1154" y="1238"/>
                    </a:lnTo>
                    <a:lnTo>
                      <a:pt x="1156" y="1253"/>
                    </a:lnTo>
                    <a:lnTo>
                      <a:pt x="1152" y="1275"/>
                    </a:lnTo>
                    <a:lnTo>
                      <a:pt x="1156" y="1275"/>
                    </a:lnTo>
                    <a:lnTo>
                      <a:pt x="1158" y="1276"/>
                    </a:lnTo>
                    <a:lnTo>
                      <a:pt x="1162" y="1276"/>
                    </a:lnTo>
                    <a:lnTo>
                      <a:pt x="1165" y="1275"/>
                    </a:lnTo>
                    <a:lnTo>
                      <a:pt x="1167" y="1275"/>
                    </a:lnTo>
                    <a:lnTo>
                      <a:pt x="1171" y="1275"/>
                    </a:lnTo>
                    <a:lnTo>
                      <a:pt x="1173" y="1275"/>
                    </a:lnTo>
                    <a:lnTo>
                      <a:pt x="1177" y="1275"/>
                    </a:lnTo>
                    <a:lnTo>
                      <a:pt x="1183" y="1275"/>
                    </a:lnTo>
                    <a:lnTo>
                      <a:pt x="1183" y="1276"/>
                    </a:lnTo>
                    <a:lnTo>
                      <a:pt x="1187" y="1276"/>
                    </a:lnTo>
                    <a:lnTo>
                      <a:pt x="1187" y="1280"/>
                    </a:lnTo>
                    <a:lnTo>
                      <a:pt x="1183" y="1280"/>
                    </a:lnTo>
                    <a:lnTo>
                      <a:pt x="1181" y="1282"/>
                    </a:lnTo>
                    <a:lnTo>
                      <a:pt x="1177" y="1286"/>
                    </a:lnTo>
                    <a:lnTo>
                      <a:pt x="1181" y="1286"/>
                    </a:lnTo>
                    <a:lnTo>
                      <a:pt x="1177" y="1286"/>
                    </a:lnTo>
                    <a:lnTo>
                      <a:pt x="1177" y="1290"/>
                    </a:lnTo>
                    <a:lnTo>
                      <a:pt x="1181" y="1292"/>
                    </a:lnTo>
                    <a:lnTo>
                      <a:pt x="1181" y="1296"/>
                    </a:lnTo>
                    <a:lnTo>
                      <a:pt x="1167" y="1296"/>
                    </a:lnTo>
                    <a:lnTo>
                      <a:pt x="1169" y="1323"/>
                    </a:lnTo>
                    <a:lnTo>
                      <a:pt x="1173" y="1358"/>
                    </a:lnTo>
                    <a:lnTo>
                      <a:pt x="1179" y="1358"/>
                    </a:lnTo>
                    <a:lnTo>
                      <a:pt x="1179" y="1363"/>
                    </a:lnTo>
                    <a:lnTo>
                      <a:pt x="1181" y="1363"/>
                    </a:lnTo>
                    <a:lnTo>
                      <a:pt x="1189" y="1363"/>
                    </a:lnTo>
                    <a:lnTo>
                      <a:pt x="1189" y="1369"/>
                    </a:lnTo>
                    <a:lnTo>
                      <a:pt x="1256" y="1356"/>
                    </a:lnTo>
                    <a:lnTo>
                      <a:pt x="1270" y="1356"/>
                    </a:lnTo>
                    <a:lnTo>
                      <a:pt x="1287" y="1359"/>
                    </a:lnTo>
                    <a:lnTo>
                      <a:pt x="1301" y="1361"/>
                    </a:lnTo>
                    <a:lnTo>
                      <a:pt x="1301" y="1346"/>
                    </a:lnTo>
                    <a:lnTo>
                      <a:pt x="1310" y="1350"/>
                    </a:lnTo>
                    <a:lnTo>
                      <a:pt x="1310" y="1346"/>
                    </a:lnTo>
                    <a:lnTo>
                      <a:pt x="1322" y="1350"/>
                    </a:lnTo>
                    <a:lnTo>
                      <a:pt x="1326" y="1350"/>
                    </a:lnTo>
                    <a:lnTo>
                      <a:pt x="1326" y="1356"/>
                    </a:lnTo>
                    <a:lnTo>
                      <a:pt x="1328" y="1356"/>
                    </a:lnTo>
                    <a:lnTo>
                      <a:pt x="1330" y="1358"/>
                    </a:lnTo>
                    <a:lnTo>
                      <a:pt x="1360" y="1358"/>
                    </a:lnTo>
                    <a:lnTo>
                      <a:pt x="1360" y="1367"/>
                    </a:lnTo>
                    <a:lnTo>
                      <a:pt x="1366" y="1367"/>
                    </a:lnTo>
                    <a:lnTo>
                      <a:pt x="1366" y="1369"/>
                    </a:lnTo>
                    <a:lnTo>
                      <a:pt x="1362" y="1369"/>
                    </a:lnTo>
                    <a:lnTo>
                      <a:pt x="1362" y="1373"/>
                    </a:lnTo>
                    <a:lnTo>
                      <a:pt x="1360" y="1377"/>
                    </a:lnTo>
                    <a:lnTo>
                      <a:pt x="1360" y="1383"/>
                    </a:lnTo>
                    <a:lnTo>
                      <a:pt x="1360" y="1387"/>
                    </a:lnTo>
                    <a:lnTo>
                      <a:pt x="1360" y="1388"/>
                    </a:lnTo>
                    <a:lnTo>
                      <a:pt x="1357" y="1388"/>
                    </a:lnTo>
                    <a:lnTo>
                      <a:pt x="1357" y="1392"/>
                    </a:lnTo>
                    <a:lnTo>
                      <a:pt x="1360" y="1392"/>
                    </a:lnTo>
                    <a:lnTo>
                      <a:pt x="1357" y="1394"/>
                    </a:lnTo>
                    <a:lnTo>
                      <a:pt x="1355" y="1398"/>
                    </a:lnTo>
                    <a:lnTo>
                      <a:pt x="1351" y="1402"/>
                    </a:lnTo>
                    <a:lnTo>
                      <a:pt x="1349" y="1404"/>
                    </a:lnTo>
                    <a:lnTo>
                      <a:pt x="1355" y="1402"/>
                    </a:lnTo>
                    <a:lnTo>
                      <a:pt x="1366" y="1398"/>
                    </a:lnTo>
                    <a:lnTo>
                      <a:pt x="1370" y="1398"/>
                    </a:lnTo>
                    <a:lnTo>
                      <a:pt x="1382" y="1394"/>
                    </a:lnTo>
                    <a:lnTo>
                      <a:pt x="1389" y="1390"/>
                    </a:lnTo>
                    <a:lnTo>
                      <a:pt x="1438" y="1375"/>
                    </a:lnTo>
                    <a:lnTo>
                      <a:pt x="1453" y="1385"/>
                    </a:lnTo>
                    <a:lnTo>
                      <a:pt x="1470" y="1390"/>
                    </a:lnTo>
                    <a:lnTo>
                      <a:pt x="1470" y="1396"/>
                    </a:lnTo>
                    <a:lnTo>
                      <a:pt x="1488" y="1392"/>
                    </a:lnTo>
                    <a:lnTo>
                      <a:pt x="1488" y="1396"/>
                    </a:lnTo>
                    <a:lnTo>
                      <a:pt x="1488" y="1402"/>
                    </a:lnTo>
                    <a:lnTo>
                      <a:pt x="1490" y="1412"/>
                    </a:lnTo>
                    <a:lnTo>
                      <a:pt x="1490" y="1423"/>
                    </a:lnTo>
                    <a:lnTo>
                      <a:pt x="1490" y="1427"/>
                    </a:lnTo>
                    <a:lnTo>
                      <a:pt x="1530" y="1427"/>
                    </a:lnTo>
                    <a:lnTo>
                      <a:pt x="1530" y="1460"/>
                    </a:lnTo>
                    <a:lnTo>
                      <a:pt x="1530" y="1466"/>
                    </a:lnTo>
                    <a:lnTo>
                      <a:pt x="1540" y="1466"/>
                    </a:lnTo>
                    <a:lnTo>
                      <a:pt x="1536" y="1460"/>
                    </a:lnTo>
                    <a:lnTo>
                      <a:pt x="1555" y="1460"/>
                    </a:lnTo>
                    <a:lnTo>
                      <a:pt x="1555" y="1444"/>
                    </a:lnTo>
                    <a:lnTo>
                      <a:pt x="1586" y="1441"/>
                    </a:lnTo>
                    <a:lnTo>
                      <a:pt x="1596" y="1441"/>
                    </a:lnTo>
                    <a:lnTo>
                      <a:pt x="1596" y="1435"/>
                    </a:lnTo>
                    <a:lnTo>
                      <a:pt x="1613" y="1435"/>
                    </a:lnTo>
                    <a:lnTo>
                      <a:pt x="1615" y="1456"/>
                    </a:lnTo>
                    <a:lnTo>
                      <a:pt x="1621" y="1456"/>
                    </a:lnTo>
                    <a:lnTo>
                      <a:pt x="1621" y="1473"/>
                    </a:lnTo>
                    <a:lnTo>
                      <a:pt x="1627" y="1473"/>
                    </a:lnTo>
                    <a:lnTo>
                      <a:pt x="1631" y="1473"/>
                    </a:lnTo>
                    <a:lnTo>
                      <a:pt x="1631" y="1462"/>
                    </a:lnTo>
                    <a:lnTo>
                      <a:pt x="1640" y="1464"/>
                    </a:lnTo>
                    <a:lnTo>
                      <a:pt x="1640" y="1473"/>
                    </a:lnTo>
                    <a:lnTo>
                      <a:pt x="1656" y="1473"/>
                    </a:lnTo>
                    <a:lnTo>
                      <a:pt x="1656" y="1479"/>
                    </a:lnTo>
                    <a:lnTo>
                      <a:pt x="1656" y="1504"/>
                    </a:lnTo>
                    <a:lnTo>
                      <a:pt x="1665" y="1504"/>
                    </a:lnTo>
                    <a:lnTo>
                      <a:pt x="1665" y="1529"/>
                    </a:lnTo>
                    <a:lnTo>
                      <a:pt x="1656" y="1529"/>
                    </a:lnTo>
                    <a:lnTo>
                      <a:pt x="1660" y="1554"/>
                    </a:lnTo>
                    <a:lnTo>
                      <a:pt x="1691" y="1554"/>
                    </a:lnTo>
                    <a:lnTo>
                      <a:pt x="1692" y="1566"/>
                    </a:lnTo>
                    <a:lnTo>
                      <a:pt x="1689" y="1585"/>
                    </a:lnTo>
                    <a:lnTo>
                      <a:pt x="1648" y="1585"/>
                    </a:lnTo>
                    <a:lnTo>
                      <a:pt x="1648" y="1576"/>
                    </a:lnTo>
                    <a:lnTo>
                      <a:pt x="1644" y="1580"/>
                    </a:lnTo>
                    <a:lnTo>
                      <a:pt x="1642" y="1580"/>
                    </a:lnTo>
                    <a:lnTo>
                      <a:pt x="1642" y="1585"/>
                    </a:lnTo>
                    <a:lnTo>
                      <a:pt x="1633" y="1585"/>
                    </a:lnTo>
                    <a:lnTo>
                      <a:pt x="1633" y="1580"/>
                    </a:lnTo>
                    <a:lnTo>
                      <a:pt x="1629" y="1580"/>
                    </a:lnTo>
                    <a:lnTo>
                      <a:pt x="1623" y="1580"/>
                    </a:lnTo>
                    <a:lnTo>
                      <a:pt x="1623" y="1570"/>
                    </a:lnTo>
                    <a:lnTo>
                      <a:pt x="1617" y="1570"/>
                    </a:lnTo>
                    <a:lnTo>
                      <a:pt x="1608" y="1570"/>
                    </a:lnTo>
                    <a:lnTo>
                      <a:pt x="1608" y="1585"/>
                    </a:lnTo>
                    <a:lnTo>
                      <a:pt x="1588" y="1587"/>
                    </a:lnTo>
                    <a:lnTo>
                      <a:pt x="1582" y="1587"/>
                    </a:lnTo>
                    <a:lnTo>
                      <a:pt x="1542" y="1587"/>
                    </a:lnTo>
                    <a:lnTo>
                      <a:pt x="1526" y="1587"/>
                    </a:lnTo>
                    <a:lnTo>
                      <a:pt x="1507" y="1587"/>
                    </a:lnTo>
                    <a:lnTo>
                      <a:pt x="1509" y="1622"/>
                    </a:lnTo>
                    <a:lnTo>
                      <a:pt x="1526" y="1618"/>
                    </a:lnTo>
                    <a:lnTo>
                      <a:pt x="1536" y="1618"/>
                    </a:lnTo>
                    <a:lnTo>
                      <a:pt x="1536" y="1628"/>
                    </a:lnTo>
                    <a:lnTo>
                      <a:pt x="1526" y="1628"/>
                    </a:lnTo>
                    <a:lnTo>
                      <a:pt x="1526" y="1647"/>
                    </a:lnTo>
                    <a:lnTo>
                      <a:pt x="1509" y="1647"/>
                    </a:lnTo>
                    <a:lnTo>
                      <a:pt x="1509" y="1637"/>
                    </a:lnTo>
                    <a:lnTo>
                      <a:pt x="1490" y="1641"/>
                    </a:lnTo>
                    <a:lnTo>
                      <a:pt x="1490" y="1622"/>
                    </a:lnTo>
                    <a:lnTo>
                      <a:pt x="1486" y="1622"/>
                    </a:lnTo>
                    <a:lnTo>
                      <a:pt x="1470" y="1626"/>
                    </a:lnTo>
                    <a:lnTo>
                      <a:pt x="1459" y="1626"/>
                    </a:lnTo>
                    <a:lnTo>
                      <a:pt x="1459" y="1647"/>
                    </a:lnTo>
                    <a:lnTo>
                      <a:pt x="1459" y="1657"/>
                    </a:lnTo>
                    <a:lnTo>
                      <a:pt x="1490" y="1657"/>
                    </a:lnTo>
                    <a:lnTo>
                      <a:pt x="1490" y="1663"/>
                    </a:lnTo>
                    <a:lnTo>
                      <a:pt x="1484" y="1666"/>
                    </a:lnTo>
                    <a:lnTo>
                      <a:pt x="1484" y="1672"/>
                    </a:lnTo>
                    <a:lnTo>
                      <a:pt x="1474" y="1672"/>
                    </a:lnTo>
                    <a:lnTo>
                      <a:pt x="1474" y="1682"/>
                    </a:lnTo>
                    <a:lnTo>
                      <a:pt x="1432" y="1682"/>
                    </a:lnTo>
                    <a:lnTo>
                      <a:pt x="1432" y="1692"/>
                    </a:lnTo>
                    <a:lnTo>
                      <a:pt x="1424" y="1692"/>
                    </a:lnTo>
                    <a:lnTo>
                      <a:pt x="1426" y="1707"/>
                    </a:lnTo>
                    <a:lnTo>
                      <a:pt x="1428" y="1719"/>
                    </a:lnTo>
                    <a:lnTo>
                      <a:pt x="1443" y="1719"/>
                    </a:lnTo>
                    <a:lnTo>
                      <a:pt x="1445" y="1734"/>
                    </a:lnTo>
                    <a:lnTo>
                      <a:pt x="1445" y="1738"/>
                    </a:lnTo>
                    <a:lnTo>
                      <a:pt x="1478" y="1738"/>
                    </a:lnTo>
                    <a:lnTo>
                      <a:pt x="1480" y="1753"/>
                    </a:lnTo>
                    <a:lnTo>
                      <a:pt x="1463" y="1753"/>
                    </a:lnTo>
                    <a:lnTo>
                      <a:pt x="1465" y="1769"/>
                    </a:lnTo>
                    <a:lnTo>
                      <a:pt x="1472" y="1769"/>
                    </a:lnTo>
                    <a:lnTo>
                      <a:pt x="1470" y="1784"/>
                    </a:lnTo>
                    <a:lnTo>
                      <a:pt x="1470" y="1819"/>
                    </a:lnTo>
                    <a:lnTo>
                      <a:pt x="1470" y="1825"/>
                    </a:lnTo>
                    <a:lnTo>
                      <a:pt x="1430" y="1825"/>
                    </a:lnTo>
                    <a:lnTo>
                      <a:pt x="1430" y="1790"/>
                    </a:lnTo>
                    <a:lnTo>
                      <a:pt x="1424" y="1790"/>
                    </a:lnTo>
                    <a:lnTo>
                      <a:pt x="1420" y="1792"/>
                    </a:lnTo>
                    <a:lnTo>
                      <a:pt x="1420" y="1798"/>
                    </a:lnTo>
                    <a:lnTo>
                      <a:pt x="1420" y="1803"/>
                    </a:lnTo>
                    <a:lnTo>
                      <a:pt x="1414" y="1803"/>
                    </a:lnTo>
                    <a:lnTo>
                      <a:pt x="1414" y="1813"/>
                    </a:lnTo>
                    <a:lnTo>
                      <a:pt x="1409" y="1809"/>
                    </a:lnTo>
                    <a:lnTo>
                      <a:pt x="1411" y="1813"/>
                    </a:lnTo>
                    <a:lnTo>
                      <a:pt x="1403" y="1813"/>
                    </a:lnTo>
                    <a:lnTo>
                      <a:pt x="1399" y="1809"/>
                    </a:lnTo>
                    <a:lnTo>
                      <a:pt x="1399" y="1819"/>
                    </a:lnTo>
                    <a:lnTo>
                      <a:pt x="1403" y="1856"/>
                    </a:lnTo>
                    <a:lnTo>
                      <a:pt x="1393" y="1858"/>
                    </a:lnTo>
                    <a:lnTo>
                      <a:pt x="1391" y="1858"/>
                    </a:lnTo>
                    <a:lnTo>
                      <a:pt x="1359" y="1858"/>
                    </a:lnTo>
                    <a:lnTo>
                      <a:pt x="1343" y="1858"/>
                    </a:lnTo>
                    <a:lnTo>
                      <a:pt x="1345" y="1888"/>
                    </a:lnTo>
                    <a:lnTo>
                      <a:pt x="1326" y="1888"/>
                    </a:lnTo>
                    <a:lnTo>
                      <a:pt x="1326" y="1923"/>
                    </a:lnTo>
                    <a:lnTo>
                      <a:pt x="1324" y="1923"/>
                    </a:lnTo>
                    <a:lnTo>
                      <a:pt x="1295" y="1921"/>
                    </a:lnTo>
                    <a:lnTo>
                      <a:pt x="1295" y="1906"/>
                    </a:lnTo>
                    <a:lnTo>
                      <a:pt x="1285" y="1906"/>
                    </a:lnTo>
                    <a:lnTo>
                      <a:pt x="1285" y="1908"/>
                    </a:lnTo>
                    <a:lnTo>
                      <a:pt x="1285" y="1912"/>
                    </a:lnTo>
                    <a:lnTo>
                      <a:pt x="1281" y="1914"/>
                    </a:lnTo>
                    <a:lnTo>
                      <a:pt x="1281" y="1917"/>
                    </a:lnTo>
                    <a:lnTo>
                      <a:pt x="1276" y="1917"/>
                    </a:lnTo>
                    <a:lnTo>
                      <a:pt x="1276" y="1915"/>
                    </a:lnTo>
                    <a:lnTo>
                      <a:pt x="1276" y="1917"/>
                    </a:lnTo>
                    <a:lnTo>
                      <a:pt x="1274" y="1917"/>
                    </a:lnTo>
                    <a:lnTo>
                      <a:pt x="1276" y="1917"/>
                    </a:lnTo>
                    <a:lnTo>
                      <a:pt x="1276" y="1921"/>
                    </a:lnTo>
                    <a:lnTo>
                      <a:pt x="1274" y="1921"/>
                    </a:lnTo>
                    <a:lnTo>
                      <a:pt x="1274" y="1923"/>
                    </a:lnTo>
                    <a:lnTo>
                      <a:pt x="1276" y="1923"/>
                    </a:lnTo>
                    <a:lnTo>
                      <a:pt x="1274" y="1927"/>
                    </a:lnTo>
                    <a:lnTo>
                      <a:pt x="1276" y="1931"/>
                    </a:lnTo>
                    <a:lnTo>
                      <a:pt x="1276" y="1933"/>
                    </a:lnTo>
                    <a:lnTo>
                      <a:pt x="1274" y="1933"/>
                    </a:lnTo>
                    <a:lnTo>
                      <a:pt x="1270" y="1933"/>
                    </a:lnTo>
                    <a:lnTo>
                      <a:pt x="1268" y="1937"/>
                    </a:lnTo>
                    <a:lnTo>
                      <a:pt x="1270" y="1937"/>
                    </a:lnTo>
                    <a:lnTo>
                      <a:pt x="1274" y="1939"/>
                    </a:lnTo>
                    <a:lnTo>
                      <a:pt x="1276" y="1939"/>
                    </a:lnTo>
                    <a:lnTo>
                      <a:pt x="1279" y="1939"/>
                    </a:lnTo>
                    <a:lnTo>
                      <a:pt x="1285" y="1939"/>
                    </a:lnTo>
                    <a:lnTo>
                      <a:pt x="1289" y="1942"/>
                    </a:lnTo>
                    <a:lnTo>
                      <a:pt x="1285" y="1942"/>
                    </a:lnTo>
                    <a:lnTo>
                      <a:pt x="1285" y="1944"/>
                    </a:lnTo>
                    <a:lnTo>
                      <a:pt x="1283" y="1948"/>
                    </a:lnTo>
                    <a:lnTo>
                      <a:pt x="1283" y="1952"/>
                    </a:lnTo>
                    <a:lnTo>
                      <a:pt x="1279" y="1952"/>
                    </a:lnTo>
                    <a:lnTo>
                      <a:pt x="1279" y="1948"/>
                    </a:lnTo>
                    <a:lnTo>
                      <a:pt x="1283" y="1954"/>
                    </a:lnTo>
                    <a:lnTo>
                      <a:pt x="1283" y="1958"/>
                    </a:lnTo>
                    <a:lnTo>
                      <a:pt x="1283" y="1962"/>
                    </a:lnTo>
                    <a:lnTo>
                      <a:pt x="1287" y="1964"/>
                    </a:lnTo>
                    <a:lnTo>
                      <a:pt x="1287" y="1968"/>
                    </a:lnTo>
                    <a:lnTo>
                      <a:pt x="1287" y="1970"/>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22" name="Freeform 117"/>
              <p:cNvSpPr>
                <a:spLocks/>
              </p:cNvSpPr>
              <p:nvPr/>
            </p:nvSpPr>
            <p:spPr bwMode="auto">
              <a:xfrm>
                <a:off x="4193" y="2016"/>
                <a:ext cx="12" cy="13"/>
              </a:xfrm>
              <a:custGeom>
                <a:avLst/>
                <a:gdLst>
                  <a:gd name="T0" fmla="*/ 0 w 12"/>
                  <a:gd name="T1" fmla="*/ 0 h 13"/>
                  <a:gd name="T2" fmla="*/ 4 w 12"/>
                  <a:gd name="T3" fmla="*/ 9 h 13"/>
                  <a:gd name="T4" fmla="*/ 10 w 12"/>
                  <a:gd name="T5" fmla="*/ 13 h 13"/>
                  <a:gd name="T6" fmla="*/ 12 w 12"/>
                  <a:gd name="T7" fmla="*/ 0 h 13"/>
                  <a:gd name="T8" fmla="*/ 0 w 12"/>
                  <a:gd name="T9" fmla="*/ 0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0" y="0"/>
                    </a:moveTo>
                    <a:lnTo>
                      <a:pt x="4" y="9"/>
                    </a:lnTo>
                    <a:lnTo>
                      <a:pt x="10" y="13"/>
                    </a:lnTo>
                    <a:lnTo>
                      <a:pt x="12" y="0"/>
                    </a:lnTo>
                    <a:lnTo>
                      <a:pt x="0" y="0"/>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23" name="Freeform 118"/>
              <p:cNvSpPr>
                <a:spLocks/>
              </p:cNvSpPr>
              <p:nvPr/>
            </p:nvSpPr>
            <p:spPr bwMode="auto">
              <a:xfrm>
                <a:off x="4193" y="2016"/>
                <a:ext cx="12" cy="13"/>
              </a:xfrm>
              <a:custGeom>
                <a:avLst/>
                <a:gdLst>
                  <a:gd name="T0" fmla="*/ 0 w 12"/>
                  <a:gd name="T1" fmla="*/ 0 h 13"/>
                  <a:gd name="T2" fmla="*/ 4 w 12"/>
                  <a:gd name="T3" fmla="*/ 9 h 13"/>
                  <a:gd name="T4" fmla="*/ 10 w 12"/>
                  <a:gd name="T5" fmla="*/ 13 h 13"/>
                  <a:gd name="T6" fmla="*/ 12 w 12"/>
                  <a:gd name="T7" fmla="*/ 0 h 13"/>
                  <a:gd name="T8" fmla="*/ 0 w 12"/>
                  <a:gd name="T9" fmla="*/ 0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0" y="0"/>
                    </a:moveTo>
                    <a:lnTo>
                      <a:pt x="4" y="9"/>
                    </a:lnTo>
                    <a:lnTo>
                      <a:pt x="10" y="13"/>
                    </a:lnTo>
                    <a:lnTo>
                      <a:pt x="12" y="0"/>
                    </a:lnTo>
                    <a:lnTo>
                      <a:pt x="0" y="0"/>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24" name="Freeform 119"/>
              <p:cNvSpPr>
                <a:spLocks/>
              </p:cNvSpPr>
              <p:nvPr/>
            </p:nvSpPr>
            <p:spPr bwMode="auto">
              <a:xfrm>
                <a:off x="4288" y="2043"/>
                <a:ext cx="31" cy="25"/>
              </a:xfrm>
              <a:custGeom>
                <a:avLst/>
                <a:gdLst>
                  <a:gd name="T0" fmla="*/ 21 w 31"/>
                  <a:gd name="T1" fmla="*/ 0 h 25"/>
                  <a:gd name="T2" fmla="*/ 21 w 31"/>
                  <a:gd name="T3" fmla="*/ 5 h 25"/>
                  <a:gd name="T4" fmla="*/ 0 w 31"/>
                  <a:gd name="T5" fmla="*/ 5 h 25"/>
                  <a:gd name="T6" fmla="*/ 0 w 31"/>
                  <a:gd name="T7" fmla="*/ 25 h 25"/>
                  <a:gd name="T8" fmla="*/ 2 w 31"/>
                  <a:gd name="T9" fmla="*/ 25 h 25"/>
                  <a:gd name="T10" fmla="*/ 11 w 31"/>
                  <a:gd name="T11" fmla="*/ 25 h 25"/>
                  <a:gd name="T12" fmla="*/ 27 w 31"/>
                  <a:gd name="T13" fmla="*/ 23 h 25"/>
                  <a:gd name="T14" fmla="*/ 31 w 31"/>
                  <a:gd name="T15" fmla="*/ 0 h 25"/>
                  <a:gd name="T16" fmla="*/ 21 w 31"/>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25"/>
                  <a:gd name="T29" fmla="*/ 31 w 31"/>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25">
                    <a:moveTo>
                      <a:pt x="21" y="0"/>
                    </a:moveTo>
                    <a:lnTo>
                      <a:pt x="21" y="5"/>
                    </a:lnTo>
                    <a:lnTo>
                      <a:pt x="0" y="5"/>
                    </a:lnTo>
                    <a:lnTo>
                      <a:pt x="0" y="25"/>
                    </a:lnTo>
                    <a:lnTo>
                      <a:pt x="2" y="25"/>
                    </a:lnTo>
                    <a:lnTo>
                      <a:pt x="11" y="25"/>
                    </a:lnTo>
                    <a:lnTo>
                      <a:pt x="27" y="23"/>
                    </a:lnTo>
                    <a:lnTo>
                      <a:pt x="31" y="0"/>
                    </a:lnTo>
                    <a:lnTo>
                      <a:pt x="21" y="0"/>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25" name="Freeform 120"/>
              <p:cNvSpPr>
                <a:spLocks/>
              </p:cNvSpPr>
              <p:nvPr/>
            </p:nvSpPr>
            <p:spPr bwMode="auto">
              <a:xfrm>
                <a:off x="4288" y="2043"/>
                <a:ext cx="31" cy="25"/>
              </a:xfrm>
              <a:custGeom>
                <a:avLst/>
                <a:gdLst>
                  <a:gd name="T0" fmla="*/ 21 w 31"/>
                  <a:gd name="T1" fmla="*/ 0 h 25"/>
                  <a:gd name="T2" fmla="*/ 21 w 31"/>
                  <a:gd name="T3" fmla="*/ 5 h 25"/>
                  <a:gd name="T4" fmla="*/ 0 w 31"/>
                  <a:gd name="T5" fmla="*/ 5 h 25"/>
                  <a:gd name="T6" fmla="*/ 0 w 31"/>
                  <a:gd name="T7" fmla="*/ 25 h 25"/>
                  <a:gd name="T8" fmla="*/ 2 w 31"/>
                  <a:gd name="T9" fmla="*/ 25 h 25"/>
                  <a:gd name="T10" fmla="*/ 11 w 31"/>
                  <a:gd name="T11" fmla="*/ 25 h 25"/>
                  <a:gd name="T12" fmla="*/ 27 w 31"/>
                  <a:gd name="T13" fmla="*/ 23 h 25"/>
                  <a:gd name="T14" fmla="*/ 31 w 31"/>
                  <a:gd name="T15" fmla="*/ 0 h 25"/>
                  <a:gd name="T16" fmla="*/ 21 w 31"/>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25"/>
                  <a:gd name="T29" fmla="*/ 31 w 31"/>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25">
                    <a:moveTo>
                      <a:pt x="21" y="0"/>
                    </a:moveTo>
                    <a:lnTo>
                      <a:pt x="21" y="5"/>
                    </a:lnTo>
                    <a:lnTo>
                      <a:pt x="0" y="5"/>
                    </a:lnTo>
                    <a:lnTo>
                      <a:pt x="0" y="25"/>
                    </a:lnTo>
                    <a:lnTo>
                      <a:pt x="2" y="25"/>
                    </a:lnTo>
                    <a:lnTo>
                      <a:pt x="11" y="25"/>
                    </a:lnTo>
                    <a:lnTo>
                      <a:pt x="27" y="23"/>
                    </a:lnTo>
                    <a:lnTo>
                      <a:pt x="31" y="0"/>
                    </a:lnTo>
                    <a:lnTo>
                      <a:pt x="21" y="0"/>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26" name="Freeform 121"/>
              <p:cNvSpPr>
                <a:spLocks/>
              </p:cNvSpPr>
              <p:nvPr/>
            </p:nvSpPr>
            <p:spPr bwMode="auto">
              <a:xfrm>
                <a:off x="4442" y="2452"/>
                <a:ext cx="16" cy="15"/>
              </a:xfrm>
              <a:custGeom>
                <a:avLst/>
                <a:gdLst>
                  <a:gd name="T0" fmla="*/ 16 w 16"/>
                  <a:gd name="T1" fmla="*/ 4 h 15"/>
                  <a:gd name="T2" fmla="*/ 12 w 16"/>
                  <a:gd name="T3" fmla="*/ 4 h 15"/>
                  <a:gd name="T4" fmla="*/ 2 w 16"/>
                  <a:gd name="T5" fmla="*/ 0 h 15"/>
                  <a:gd name="T6" fmla="*/ 0 w 16"/>
                  <a:gd name="T7" fmla="*/ 15 h 15"/>
                  <a:gd name="T8" fmla="*/ 8 w 16"/>
                  <a:gd name="T9" fmla="*/ 15 h 15"/>
                  <a:gd name="T10" fmla="*/ 16 w 16"/>
                  <a:gd name="T11" fmla="*/ 6 h 15"/>
                  <a:gd name="T12" fmla="*/ 16 w 16"/>
                  <a:gd name="T13" fmla="*/ 4 h 15"/>
                  <a:gd name="T14" fmla="*/ 0 60000 65536"/>
                  <a:gd name="T15" fmla="*/ 0 60000 65536"/>
                  <a:gd name="T16" fmla="*/ 0 60000 65536"/>
                  <a:gd name="T17" fmla="*/ 0 60000 65536"/>
                  <a:gd name="T18" fmla="*/ 0 60000 65536"/>
                  <a:gd name="T19" fmla="*/ 0 60000 65536"/>
                  <a:gd name="T20" fmla="*/ 0 60000 65536"/>
                  <a:gd name="T21" fmla="*/ 0 w 16"/>
                  <a:gd name="T22" fmla="*/ 0 h 15"/>
                  <a:gd name="T23" fmla="*/ 16 w 16"/>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5">
                    <a:moveTo>
                      <a:pt x="16" y="4"/>
                    </a:moveTo>
                    <a:lnTo>
                      <a:pt x="12" y="4"/>
                    </a:lnTo>
                    <a:lnTo>
                      <a:pt x="2" y="0"/>
                    </a:lnTo>
                    <a:lnTo>
                      <a:pt x="0" y="15"/>
                    </a:lnTo>
                    <a:lnTo>
                      <a:pt x="8" y="15"/>
                    </a:lnTo>
                    <a:lnTo>
                      <a:pt x="16" y="6"/>
                    </a:lnTo>
                    <a:lnTo>
                      <a:pt x="16" y="4"/>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27" name="Freeform 122"/>
              <p:cNvSpPr>
                <a:spLocks/>
              </p:cNvSpPr>
              <p:nvPr/>
            </p:nvSpPr>
            <p:spPr bwMode="auto">
              <a:xfrm>
                <a:off x="4442" y="2452"/>
                <a:ext cx="16" cy="15"/>
              </a:xfrm>
              <a:custGeom>
                <a:avLst/>
                <a:gdLst>
                  <a:gd name="T0" fmla="*/ 16 w 16"/>
                  <a:gd name="T1" fmla="*/ 4 h 15"/>
                  <a:gd name="T2" fmla="*/ 12 w 16"/>
                  <a:gd name="T3" fmla="*/ 4 h 15"/>
                  <a:gd name="T4" fmla="*/ 2 w 16"/>
                  <a:gd name="T5" fmla="*/ 0 h 15"/>
                  <a:gd name="T6" fmla="*/ 0 w 16"/>
                  <a:gd name="T7" fmla="*/ 15 h 15"/>
                  <a:gd name="T8" fmla="*/ 8 w 16"/>
                  <a:gd name="T9" fmla="*/ 15 h 15"/>
                  <a:gd name="T10" fmla="*/ 16 w 16"/>
                  <a:gd name="T11" fmla="*/ 6 h 15"/>
                  <a:gd name="T12" fmla="*/ 16 w 16"/>
                  <a:gd name="T13" fmla="*/ 4 h 15"/>
                  <a:gd name="T14" fmla="*/ 0 60000 65536"/>
                  <a:gd name="T15" fmla="*/ 0 60000 65536"/>
                  <a:gd name="T16" fmla="*/ 0 60000 65536"/>
                  <a:gd name="T17" fmla="*/ 0 60000 65536"/>
                  <a:gd name="T18" fmla="*/ 0 60000 65536"/>
                  <a:gd name="T19" fmla="*/ 0 60000 65536"/>
                  <a:gd name="T20" fmla="*/ 0 60000 65536"/>
                  <a:gd name="T21" fmla="*/ 0 w 16"/>
                  <a:gd name="T22" fmla="*/ 0 h 15"/>
                  <a:gd name="T23" fmla="*/ 16 w 16"/>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5">
                    <a:moveTo>
                      <a:pt x="16" y="4"/>
                    </a:moveTo>
                    <a:lnTo>
                      <a:pt x="12" y="4"/>
                    </a:lnTo>
                    <a:lnTo>
                      <a:pt x="2" y="0"/>
                    </a:lnTo>
                    <a:lnTo>
                      <a:pt x="0" y="15"/>
                    </a:lnTo>
                    <a:lnTo>
                      <a:pt x="8" y="15"/>
                    </a:lnTo>
                    <a:lnTo>
                      <a:pt x="16" y="6"/>
                    </a:lnTo>
                    <a:lnTo>
                      <a:pt x="16" y="4"/>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28" name="Freeform 123"/>
              <p:cNvSpPr>
                <a:spLocks/>
              </p:cNvSpPr>
              <p:nvPr/>
            </p:nvSpPr>
            <p:spPr bwMode="auto">
              <a:xfrm>
                <a:off x="4685" y="2882"/>
                <a:ext cx="20" cy="16"/>
              </a:xfrm>
              <a:custGeom>
                <a:avLst/>
                <a:gdLst>
                  <a:gd name="T0" fmla="*/ 20 w 20"/>
                  <a:gd name="T1" fmla="*/ 0 h 16"/>
                  <a:gd name="T2" fmla="*/ 0 w 20"/>
                  <a:gd name="T3" fmla="*/ 0 h 16"/>
                  <a:gd name="T4" fmla="*/ 0 w 20"/>
                  <a:gd name="T5" fmla="*/ 16 h 16"/>
                  <a:gd name="T6" fmla="*/ 0 w 20"/>
                  <a:gd name="T7" fmla="*/ 14 h 16"/>
                  <a:gd name="T8" fmla="*/ 4 w 20"/>
                  <a:gd name="T9" fmla="*/ 14 h 16"/>
                  <a:gd name="T10" fmla="*/ 4 w 20"/>
                  <a:gd name="T11" fmla="*/ 10 h 16"/>
                  <a:gd name="T12" fmla="*/ 8 w 20"/>
                  <a:gd name="T13" fmla="*/ 10 h 16"/>
                  <a:gd name="T14" fmla="*/ 10 w 20"/>
                  <a:gd name="T15" fmla="*/ 6 h 16"/>
                  <a:gd name="T16" fmla="*/ 14 w 20"/>
                  <a:gd name="T17" fmla="*/ 4 h 16"/>
                  <a:gd name="T18" fmla="*/ 20 w 20"/>
                  <a:gd name="T19" fmla="*/ 4 h 16"/>
                  <a:gd name="T20" fmla="*/ 20 w 20"/>
                  <a:gd name="T21" fmla="*/ 0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16"/>
                  <a:gd name="T35" fmla="*/ 20 w 20"/>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16">
                    <a:moveTo>
                      <a:pt x="20" y="0"/>
                    </a:moveTo>
                    <a:lnTo>
                      <a:pt x="0" y="0"/>
                    </a:lnTo>
                    <a:lnTo>
                      <a:pt x="0" y="16"/>
                    </a:lnTo>
                    <a:lnTo>
                      <a:pt x="0" y="14"/>
                    </a:lnTo>
                    <a:lnTo>
                      <a:pt x="4" y="14"/>
                    </a:lnTo>
                    <a:lnTo>
                      <a:pt x="4" y="10"/>
                    </a:lnTo>
                    <a:lnTo>
                      <a:pt x="8" y="10"/>
                    </a:lnTo>
                    <a:lnTo>
                      <a:pt x="10" y="6"/>
                    </a:lnTo>
                    <a:lnTo>
                      <a:pt x="14" y="4"/>
                    </a:lnTo>
                    <a:lnTo>
                      <a:pt x="20" y="4"/>
                    </a:lnTo>
                    <a:lnTo>
                      <a:pt x="20" y="0"/>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29" name="Freeform 124"/>
              <p:cNvSpPr>
                <a:spLocks/>
              </p:cNvSpPr>
              <p:nvPr/>
            </p:nvSpPr>
            <p:spPr bwMode="auto">
              <a:xfrm>
                <a:off x="4685" y="2882"/>
                <a:ext cx="20" cy="16"/>
              </a:xfrm>
              <a:custGeom>
                <a:avLst/>
                <a:gdLst>
                  <a:gd name="T0" fmla="*/ 20 w 20"/>
                  <a:gd name="T1" fmla="*/ 0 h 16"/>
                  <a:gd name="T2" fmla="*/ 0 w 20"/>
                  <a:gd name="T3" fmla="*/ 0 h 16"/>
                  <a:gd name="T4" fmla="*/ 0 w 20"/>
                  <a:gd name="T5" fmla="*/ 16 h 16"/>
                  <a:gd name="T6" fmla="*/ 0 w 20"/>
                  <a:gd name="T7" fmla="*/ 14 h 16"/>
                  <a:gd name="T8" fmla="*/ 4 w 20"/>
                  <a:gd name="T9" fmla="*/ 14 h 16"/>
                  <a:gd name="T10" fmla="*/ 4 w 20"/>
                  <a:gd name="T11" fmla="*/ 10 h 16"/>
                  <a:gd name="T12" fmla="*/ 8 w 20"/>
                  <a:gd name="T13" fmla="*/ 10 h 16"/>
                  <a:gd name="T14" fmla="*/ 10 w 20"/>
                  <a:gd name="T15" fmla="*/ 6 h 16"/>
                  <a:gd name="T16" fmla="*/ 14 w 20"/>
                  <a:gd name="T17" fmla="*/ 4 h 16"/>
                  <a:gd name="T18" fmla="*/ 20 w 20"/>
                  <a:gd name="T19" fmla="*/ 4 h 16"/>
                  <a:gd name="T20" fmla="*/ 20 w 20"/>
                  <a:gd name="T21" fmla="*/ 0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16"/>
                  <a:gd name="T35" fmla="*/ 20 w 20"/>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16">
                    <a:moveTo>
                      <a:pt x="20" y="0"/>
                    </a:moveTo>
                    <a:lnTo>
                      <a:pt x="0" y="0"/>
                    </a:lnTo>
                    <a:lnTo>
                      <a:pt x="0" y="16"/>
                    </a:lnTo>
                    <a:lnTo>
                      <a:pt x="0" y="14"/>
                    </a:lnTo>
                    <a:lnTo>
                      <a:pt x="4" y="14"/>
                    </a:lnTo>
                    <a:lnTo>
                      <a:pt x="4" y="10"/>
                    </a:lnTo>
                    <a:lnTo>
                      <a:pt x="8" y="10"/>
                    </a:lnTo>
                    <a:lnTo>
                      <a:pt x="10" y="6"/>
                    </a:lnTo>
                    <a:lnTo>
                      <a:pt x="14" y="4"/>
                    </a:lnTo>
                    <a:lnTo>
                      <a:pt x="20" y="4"/>
                    </a:lnTo>
                    <a:lnTo>
                      <a:pt x="20" y="0"/>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30" name="Freeform 125"/>
              <p:cNvSpPr>
                <a:spLocks/>
              </p:cNvSpPr>
              <p:nvPr/>
            </p:nvSpPr>
            <p:spPr bwMode="auto">
              <a:xfrm>
                <a:off x="4710" y="2772"/>
                <a:ext cx="39" cy="85"/>
              </a:xfrm>
              <a:custGeom>
                <a:avLst/>
                <a:gdLst>
                  <a:gd name="T0" fmla="*/ 2 w 39"/>
                  <a:gd name="T1" fmla="*/ 85 h 85"/>
                  <a:gd name="T2" fmla="*/ 2 w 39"/>
                  <a:gd name="T3" fmla="*/ 81 h 85"/>
                  <a:gd name="T4" fmla="*/ 6 w 39"/>
                  <a:gd name="T5" fmla="*/ 79 h 85"/>
                  <a:gd name="T6" fmla="*/ 6 w 39"/>
                  <a:gd name="T7" fmla="*/ 76 h 85"/>
                  <a:gd name="T8" fmla="*/ 12 w 39"/>
                  <a:gd name="T9" fmla="*/ 76 h 85"/>
                  <a:gd name="T10" fmla="*/ 12 w 39"/>
                  <a:gd name="T11" fmla="*/ 72 h 85"/>
                  <a:gd name="T12" fmla="*/ 12 w 39"/>
                  <a:gd name="T13" fmla="*/ 70 h 85"/>
                  <a:gd name="T14" fmla="*/ 10 w 39"/>
                  <a:gd name="T15" fmla="*/ 70 h 85"/>
                  <a:gd name="T16" fmla="*/ 12 w 39"/>
                  <a:gd name="T17" fmla="*/ 66 h 85"/>
                  <a:gd name="T18" fmla="*/ 12 w 39"/>
                  <a:gd name="T19" fmla="*/ 64 h 85"/>
                  <a:gd name="T20" fmla="*/ 12 w 39"/>
                  <a:gd name="T21" fmla="*/ 60 h 85"/>
                  <a:gd name="T22" fmla="*/ 8 w 39"/>
                  <a:gd name="T23" fmla="*/ 60 h 85"/>
                  <a:gd name="T24" fmla="*/ 8 w 39"/>
                  <a:gd name="T25" fmla="*/ 56 h 85"/>
                  <a:gd name="T26" fmla="*/ 8 w 39"/>
                  <a:gd name="T27" fmla="*/ 50 h 85"/>
                  <a:gd name="T28" fmla="*/ 8 w 39"/>
                  <a:gd name="T29" fmla="*/ 48 h 85"/>
                  <a:gd name="T30" fmla="*/ 12 w 39"/>
                  <a:gd name="T31" fmla="*/ 41 h 85"/>
                  <a:gd name="T32" fmla="*/ 12 w 39"/>
                  <a:gd name="T33" fmla="*/ 39 h 85"/>
                  <a:gd name="T34" fmla="*/ 12 w 39"/>
                  <a:gd name="T35" fmla="*/ 35 h 85"/>
                  <a:gd name="T36" fmla="*/ 12 w 39"/>
                  <a:gd name="T37" fmla="*/ 33 h 85"/>
                  <a:gd name="T38" fmla="*/ 12 w 39"/>
                  <a:gd name="T39" fmla="*/ 29 h 85"/>
                  <a:gd name="T40" fmla="*/ 12 w 39"/>
                  <a:gd name="T41" fmla="*/ 25 h 85"/>
                  <a:gd name="T42" fmla="*/ 14 w 39"/>
                  <a:gd name="T43" fmla="*/ 23 h 85"/>
                  <a:gd name="T44" fmla="*/ 18 w 39"/>
                  <a:gd name="T45" fmla="*/ 23 h 85"/>
                  <a:gd name="T46" fmla="*/ 18 w 39"/>
                  <a:gd name="T47" fmla="*/ 20 h 85"/>
                  <a:gd name="T48" fmla="*/ 18 w 39"/>
                  <a:gd name="T49" fmla="*/ 16 h 85"/>
                  <a:gd name="T50" fmla="*/ 33 w 39"/>
                  <a:gd name="T51" fmla="*/ 35 h 85"/>
                  <a:gd name="T52" fmla="*/ 37 w 39"/>
                  <a:gd name="T53" fmla="*/ 20 h 85"/>
                  <a:gd name="T54" fmla="*/ 37 w 39"/>
                  <a:gd name="T55" fmla="*/ 14 h 85"/>
                  <a:gd name="T56" fmla="*/ 39 w 39"/>
                  <a:gd name="T57" fmla="*/ 14 h 85"/>
                  <a:gd name="T58" fmla="*/ 39 w 39"/>
                  <a:gd name="T59" fmla="*/ 10 h 85"/>
                  <a:gd name="T60" fmla="*/ 33 w 39"/>
                  <a:gd name="T61" fmla="*/ 10 h 85"/>
                  <a:gd name="T62" fmla="*/ 29 w 39"/>
                  <a:gd name="T63" fmla="*/ 10 h 85"/>
                  <a:gd name="T64" fmla="*/ 27 w 39"/>
                  <a:gd name="T65" fmla="*/ 10 h 85"/>
                  <a:gd name="T66" fmla="*/ 27 w 39"/>
                  <a:gd name="T67" fmla="*/ 8 h 85"/>
                  <a:gd name="T68" fmla="*/ 27 w 39"/>
                  <a:gd name="T69" fmla="*/ 4 h 85"/>
                  <a:gd name="T70" fmla="*/ 27 w 39"/>
                  <a:gd name="T71" fmla="*/ 0 h 85"/>
                  <a:gd name="T72" fmla="*/ 20 w 39"/>
                  <a:gd name="T73" fmla="*/ 0 h 85"/>
                  <a:gd name="T74" fmla="*/ 20 w 39"/>
                  <a:gd name="T75" fmla="*/ 4 h 85"/>
                  <a:gd name="T76" fmla="*/ 20 w 39"/>
                  <a:gd name="T77" fmla="*/ 8 h 85"/>
                  <a:gd name="T78" fmla="*/ 18 w 39"/>
                  <a:gd name="T79" fmla="*/ 8 h 85"/>
                  <a:gd name="T80" fmla="*/ 18 w 39"/>
                  <a:gd name="T81" fmla="*/ 10 h 85"/>
                  <a:gd name="T82" fmla="*/ 8 w 39"/>
                  <a:gd name="T83" fmla="*/ 10 h 85"/>
                  <a:gd name="T84" fmla="*/ 8 w 39"/>
                  <a:gd name="T85" fmla="*/ 14 h 85"/>
                  <a:gd name="T86" fmla="*/ 8 w 39"/>
                  <a:gd name="T87" fmla="*/ 20 h 85"/>
                  <a:gd name="T88" fmla="*/ 2 w 39"/>
                  <a:gd name="T89" fmla="*/ 20 h 85"/>
                  <a:gd name="T90" fmla="*/ 2 w 39"/>
                  <a:gd name="T91" fmla="*/ 48 h 85"/>
                  <a:gd name="T92" fmla="*/ 2 w 39"/>
                  <a:gd name="T93" fmla="*/ 50 h 85"/>
                  <a:gd name="T94" fmla="*/ 2 w 39"/>
                  <a:gd name="T95" fmla="*/ 56 h 85"/>
                  <a:gd name="T96" fmla="*/ 0 w 39"/>
                  <a:gd name="T97" fmla="*/ 56 h 85"/>
                  <a:gd name="T98" fmla="*/ 0 w 39"/>
                  <a:gd name="T99" fmla="*/ 60 h 85"/>
                  <a:gd name="T100" fmla="*/ 2 w 39"/>
                  <a:gd name="T101" fmla="*/ 60 h 85"/>
                  <a:gd name="T102" fmla="*/ 6 w 39"/>
                  <a:gd name="T103" fmla="*/ 60 h 85"/>
                  <a:gd name="T104" fmla="*/ 6 w 39"/>
                  <a:gd name="T105" fmla="*/ 64 h 85"/>
                  <a:gd name="T106" fmla="*/ 2 w 39"/>
                  <a:gd name="T107" fmla="*/ 66 h 85"/>
                  <a:gd name="T108" fmla="*/ 2 w 39"/>
                  <a:gd name="T109" fmla="*/ 70 h 85"/>
                  <a:gd name="T110" fmla="*/ 2 w 39"/>
                  <a:gd name="T111" fmla="*/ 72 h 85"/>
                  <a:gd name="T112" fmla="*/ 2 w 39"/>
                  <a:gd name="T113" fmla="*/ 76 h 85"/>
                  <a:gd name="T114" fmla="*/ 2 w 39"/>
                  <a:gd name="T115" fmla="*/ 85 h 8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9"/>
                  <a:gd name="T175" fmla="*/ 0 h 85"/>
                  <a:gd name="T176" fmla="*/ 39 w 39"/>
                  <a:gd name="T177" fmla="*/ 85 h 8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9" h="85">
                    <a:moveTo>
                      <a:pt x="2" y="85"/>
                    </a:moveTo>
                    <a:lnTo>
                      <a:pt x="2" y="81"/>
                    </a:lnTo>
                    <a:lnTo>
                      <a:pt x="6" y="79"/>
                    </a:lnTo>
                    <a:lnTo>
                      <a:pt x="6" y="76"/>
                    </a:lnTo>
                    <a:lnTo>
                      <a:pt x="12" y="76"/>
                    </a:lnTo>
                    <a:lnTo>
                      <a:pt x="12" y="72"/>
                    </a:lnTo>
                    <a:lnTo>
                      <a:pt x="12" y="70"/>
                    </a:lnTo>
                    <a:lnTo>
                      <a:pt x="10" y="70"/>
                    </a:lnTo>
                    <a:lnTo>
                      <a:pt x="12" y="66"/>
                    </a:lnTo>
                    <a:lnTo>
                      <a:pt x="12" y="64"/>
                    </a:lnTo>
                    <a:lnTo>
                      <a:pt x="12" y="60"/>
                    </a:lnTo>
                    <a:lnTo>
                      <a:pt x="8" y="60"/>
                    </a:lnTo>
                    <a:lnTo>
                      <a:pt x="8" y="56"/>
                    </a:lnTo>
                    <a:lnTo>
                      <a:pt x="8" y="50"/>
                    </a:lnTo>
                    <a:lnTo>
                      <a:pt x="8" y="48"/>
                    </a:lnTo>
                    <a:lnTo>
                      <a:pt x="12" y="41"/>
                    </a:lnTo>
                    <a:lnTo>
                      <a:pt x="12" y="39"/>
                    </a:lnTo>
                    <a:lnTo>
                      <a:pt x="12" y="35"/>
                    </a:lnTo>
                    <a:lnTo>
                      <a:pt x="12" y="33"/>
                    </a:lnTo>
                    <a:lnTo>
                      <a:pt x="12" y="29"/>
                    </a:lnTo>
                    <a:lnTo>
                      <a:pt x="12" y="25"/>
                    </a:lnTo>
                    <a:lnTo>
                      <a:pt x="14" y="23"/>
                    </a:lnTo>
                    <a:lnTo>
                      <a:pt x="18" y="23"/>
                    </a:lnTo>
                    <a:lnTo>
                      <a:pt x="18" y="20"/>
                    </a:lnTo>
                    <a:lnTo>
                      <a:pt x="18" y="16"/>
                    </a:lnTo>
                    <a:lnTo>
                      <a:pt x="33" y="35"/>
                    </a:lnTo>
                    <a:lnTo>
                      <a:pt x="37" y="20"/>
                    </a:lnTo>
                    <a:lnTo>
                      <a:pt x="37" y="14"/>
                    </a:lnTo>
                    <a:lnTo>
                      <a:pt x="39" y="14"/>
                    </a:lnTo>
                    <a:lnTo>
                      <a:pt x="39" y="10"/>
                    </a:lnTo>
                    <a:lnTo>
                      <a:pt x="33" y="10"/>
                    </a:lnTo>
                    <a:lnTo>
                      <a:pt x="29" y="10"/>
                    </a:lnTo>
                    <a:lnTo>
                      <a:pt x="27" y="10"/>
                    </a:lnTo>
                    <a:lnTo>
                      <a:pt x="27" y="8"/>
                    </a:lnTo>
                    <a:lnTo>
                      <a:pt x="27" y="4"/>
                    </a:lnTo>
                    <a:lnTo>
                      <a:pt x="27" y="0"/>
                    </a:lnTo>
                    <a:lnTo>
                      <a:pt x="20" y="0"/>
                    </a:lnTo>
                    <a:lnTo>
                      <a:pt x="20" y="4"/>
                    </a:lnTo>
                    <a:lnTo>
                      <a:pt x="20" y="8"/>
                    </a:lnTo>
                    <a:lnTo>
                      <a:pt x="18" y="8"/>
                    </a:lnTo>
                    <a:lnTo>
                      <a:pt x="18" y="10"/>
                    </a:lnTo>
                    <a:lnTo>
                      <a:pt x="8" y="10"/>
                    </a:lnTo>
                    <a:lnTo>
                      <a:pt x="8" y="14"/>
                    </a:lnTo>
                    <a:lnTo>
                      <a:pt x="8" y="20"/>
                    </a:lnTo>
                    <a:lnTo>
                      <a:pt x="2" y="20"/>
                    </a:lnTo>
                    <a:lnTo>
                      <a:pt x="2" y="48"/>
                    </a:lnTo>
                    <a:lnTo>
                      <a:pt x="2" y="50"/>
                    </a:lnTo>
                    <a:lnTo>
                      <a:pt x="2" y="56"/>
                    </a:lnTo>
                    <a:lnTo>
                      <a:pt x="0" y="56"/>
                    </a:lnTo>
                    <a:lnTo>
                      <a:pt x="0" y="60"/>
                    </a:lnTo>
                    <a:lnTo>
                      <a:pt x="2" y="60"/>
                    </a:lnTo>
                    <a:lnTo>
                      <a:pt x="6" y="60"/>
                    </a:lnTo>
                    <a:lnTo>
                      <a:pt x="6" y="64"/>
                    </a:lnTo>
                    <a:lnTo>
                      <a:pt x="2" y="66"/>
                    </a:lnTo>
                    <a:lnTo>
                      <a:pt x="2" y="70"/>
                    </a:lnTo>
                    <a:lnTo>
                      <a:pt x="2" y="72"/>
                    </a:lnTo>
                    <a:lnTo>
                      <a:pt x="2" y="76"/>
                    </a:lnTo>
                    <a:lnTo>
                      <a:pt x="2" y="85"/>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31" name="Freeform 126"/>
              <p:cNvSpPr>
                <a:spLocks/>
              </p:cNvSpPr>
              <p:nvPr/>
            </p:nvSpPr>
            <p:spPr bwMode="auto">
              <a:xfrm>
                <a:off x="4710" y="2772"/>
                <a:ext cx="39" cy="85"/>
              </a:xfrm>
              <a:custGeom>
                <a:avLst/>
                <a:gdLst>
                  <a:gd name="T0" fmla="*/ 2 w 39"/>
                  <a:gd name="T1" fmla="*/ 85 h 85"/>
                  <a:gd name="T2" fmla="*/ 2 w 39"/>
                  <a:gd name="T3" fmla="*/ 81 h 85"/>
                  <a:gd name="T4" fmla="*/ 6 w 39"/>
                  <a:gd name="T5" fmla="*/ 79 h 85"/>
                  <a:gd name="T6" fmla="*/ 6 w 39"/>
                  <a:gd name="T7" fmla="*/ 76 h 85"/>
                  <a:gd name="T8" fmla="*/ 12 w 39"/>
                  <a:gd name="T9" fmla="*/ 76 h 85"/>
                  <a:gd name="T10" fmla="*/ 12 w 39"/>
                  <a:gd name="T11" fmla="*/ 72 h 85"/>
                  <a:gd name="T12" fmla="*/ 12 w 39"/>
                  <a:gd name="T13" fmla="*/ 70 h 85"/>
                  <a:gd name="T14" fmla="*/ 10 w 39"/>
                  <a:gd name="T15" fmla="*/ 70 h 85"/>
                  <a:gd name="T16" fmla="*/ 12 w 39"/>
                  <a:gd name="T17" fmla="*/ 66 h 85"/>
                  <a:gd name="T18" fmla="*/ 12 w 39"/>
                  <a:gd name="T19" fmla="*/ 64 h 85"/>
                  <a:gd name="T20" fmla="*/ 12 w 39"/>
                  <a:gd name="T21" fmla="*/ 60 h 85"/>
                  <a:gd name="T22" fmla="*/ 8 w 39"/>
                  <a:gd name="T23" fmla="*/ 60 h 85"/>
                  <a:gd name="T24" fmla="*/ 8 w 39"/>
                  <a:gd name="T25" fmla="*/ 56 h 85"/>
                  <a:gd name="T26" fmla="*/ 8 w 39"/>
                  <a:gd name="T27" fmla="*/ 50 h 85"/>
                  <a:gd name="T28" fmla="*/ 8 w 39"/>
                  <a:gd name="T29" fmla="*/ 48 h 85"/>
                  <a:gd name="T30" fmla="*/ 12 w 39"/>
                  <a:gd name="T31" fmla="*/ 41 h 85"/>
                  <a:gd name="T32" fmla="*/ 12 w 39"/>
                  <a:gd name="T33" fmla="*/ 39 h 85"/>
                  <a:gd name="T34" fmla="*/ 12 w 39"/>
                  <a:gd name="T35" fmla="*/ 35 h 85"/>
                  <a:gd name="T36" fmla="*/ 12 w 39"/>
                  <a:gd name="T37" fmla="*/ 33 h 85"/>
                  <a:gd name="T38" fmla="*/ 12 w 39"/>
                  <a:gd name="T39" fmla="*/ 29 h 85"/>
                  <a:gd name="T40" fmla="*/ 12 w 39"/>
                  <a:gd name="T41" fmla="*/ 25 h 85"/>
                  <a:gd name="T42" fmla="*/ 14 w 39"/>
                  <a:gd name="T43" fmla="*/ 23 h 85"/>
                  <a:gd name="T44" fmla="*/ 18 w 39"/>
                  <a:gd name="T45" fmla="*/ 23 h 85"/>
                  <a:gd name="T46" fmla="*/ 18 w 39"/>
                  <a:gd name="T47" fmla="*/ 20 h 85"/>
                  <a:gd name="T48" fmla="*/ 18 w 39"/>
                  <a:gd name="T49" fmla="*/ 16 h 85"/>
                  <a:gd name="T50" fmla="*/ 33 w 39"/>
                  <a:gd name="T51" fmla="*/ 35 h 85"/>
                  <a:gd name="T52" fmla="*/ 37 w 39"/>
                  <a:gd name="T53" fmla="*/ 20 h 85"/>
                  <a:gd name="T54" fmla="*/ 37 w 39"/>
                  <a:gd name="T55" fmla="*/ 14 h 85"/>
                  <a:gd name="T56" fmla="*/ 39 w 39"/>
                  <a:gd name="T57" fmla="*/ 14 h 85"/>
                  <a:gd name="T58" fmla="*/ 39 w 39"/>
                  <a:gd name="T59" fmla="*/ 10 h 85"/>
                  <a:gd name="T60" fmla="*/ 33 w 39"/>
                  <a:gd name="T61" fmla="*/ 10 h 85"/>
                  <a:gd name="T62" fmla="*/ 29 w 39"/>
                  <a:gd name="T63" fmla="*/ 10 h 85"/>
                  <a:gd name="T64" fmla="*/ 27 w 39"/>
                  <a:gd name="T65" fmla="*/ 10 h 85"/>
                  <a:gd name="T66" fmla="*/ 27 w 39"/>
                  <a:gd name="T67" fmla="*/ 8 h 85"/>
                  <a:gd name="T68" fmla="*/ 27 w 39"/>
                  <a:gd name="T69" fmla="*/ 4 h 85"/>
                  <a:gd name="T70" fmla="*/ 27 w 39"/>
                  <a:gd name="T71" fmla="*/ 0 h 85"/>
                  <a:gd name="T72" fmla="*/ 20 w 39"/>
                  <a:gd name="T73" fmla="*/ 0 h 85"/>
                  <a:gd name="T74" fmla="*/ 20 w 39"/>
                  <a:gd name="T75" fmla="*/ 4 h 85"/>
                  <a:gd name="T76" fmla="*/ 20 w 39"/>
                  <a:gd name="T77" fmla="*/ 8 h 85"/>
                  <a:gd name="T78" fmla="*/ 18 w 39"/>
                  <a:gd name="T79" fmla="*/ 8 h 85"/>
                  <a:gd name="T80" fmla="*/ 18 w 39"/>
                  <a:gd name="T81" fmla="*/ 10 h 85"/>
                  <a:gd name="T82" fmla="*/ 8 w 39"/>
                  <a:gd name="T83" fmla="*/ 10 h 85"/>
                  <a:gd name="T84" fmla="*/ 8 w 39"/>
                  <a:gd name="T85" fmla="*/ 14 h 85"/>
                  <a:gd name="T86" fmla="*/ 8 w 39"/>
                  <a:gd name="T87" fmla="*/ 20 h 85"/>
                  <a:gd name="T88" fmla="*/ 2 w 39"/>
                  <a:gd name="T89" fmla="*/ 20 h 85"/>
                  <a:gd name="T90" fmla="*/ 2 w 39"/>
                  <a:gd name="T91" fmla="*/ 48 h 85"/>
                  <a:gd name="T92" fmla="*/ 2 w 39"/>
                  <a:gd name="T93" fmla="*/ 50 h 85"/>
                  <a:gd name="T94" fmla="*/ 2 w 39"/>
                  <a:gd name="T95" fmla="*/ 56 h 85"/>
                  <a:gd name="T96" fmla="*/ 0 w 39"/>
                  <a:gd name="T97" fmla="*/ 56 h 85"/>
                  <a:gd name="T98" fmla="*/ 0 w 39"/>
                  <a:gd name="T99" fmla="*/ 60 h 85"/>
                  <a:gd name="T100" fmla="*/ 2 w 39"/>
                  <a:gd name="T101" fmla="*/ 60 h 85"/>
                  <a:gd name="T102" fmla="*/ 6 w 39"/>
                  <a:gd name="T103" fmla="*/ 60 h 85"/>
                  <a:gd name="T104" fmla="*/ 6 w 39"/>
                  <a:gd name="T105" fmla="*/ 64 h 85"/>
                  <a:gd name="T106" fmla="*/ 2 w 39"/>
                  <a:gd name="T107" fmla="*/ 66 h 85"/>
                  <a:gd name="T108" fmla="*/ 2 w 39"/>
                  <a:gd name="T109" fmla="*/ 70 h 85"/>
                  <a:gd name="T110" fmla="*/ 2 w 39"/>
                  <a:gd name="T111" fmla="*/ 72 h 85"/>
                  <a:gd name="T112" fmla="*/ 2 w 39"/>
                  <a:gd name="T113" fmla="*/ 76 h 85"/>
                  <a:gd name="T114" fmla="*/ 2 w 39"/>
                  <a:gd name="T115" fmla="*/ 85 h 8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9"/>
                  <a:gd name="T175" fmla="*/ 0 h 85"/>
                  <a:gd name="T176" fmla="*/ 39 w 39"/>
                  <a:gd name="T177" fmla="*/ 85 h 8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9" h="85">
                    <a:moveTo>
                      <a:pt x="2" y="85"/>
                    </a:moveTo>
                    <a:lnTo>
                      <a:pt x="2" y="81"/>
                    </a:lnTo>
                    <a:lnTo>
                      <a:pt x="6" y="79"/>
                    </a:lnTo>
                    <a:lnTo>
                      <a:pt x="6" y="76"/>
                    </a:lnTo>
                    <a:lnTo>
                      <a:pt x="12" y="76"/>
                    </a:lnTo>
                    <a:lnTo>
                      <a:pt x="12" y="72"/>
                    </a:lnTo>
                    <a:lnTo>
                      <a:pt x="12" y="70"/>
                    </a:lnTo>
                    <a:lnTo>
                      <a:pt x="10" y="70"/>
                    </a:lnTo>
                    <a:lnTo>
                      <a:pt x="12" y="66"/>
                    </a:lnTo>
                    <a:lnTo>
                      <a:pt x="12" y="64"/>
                    </a:lnTo>
                    <a:lnTo>
                      <a:pt x="12" y="60"/>
                    </a:lnTo>
                    <a:lnTo>
                      <a:pt x="8" y="60"/>
                    </a:lnTo>
                    <a:lnTo>
                      <a:pt x="8" y="56"/>
                    </a:lnTo>
                    <a:lnTo>
                      <a:pt x="8" y="50"/>
                    </a:lnTo>
                    <a:lnTo>
                      <a:pt x="8" y="48"/>
                    </a:lnTo>
                    <a:lnTo>
                      <a:pt x="12" y="41"/>
                    </a:lnTo>
                    <a:lnTo>
                      <a:pt x="12" y="39"/>
                    </a:lnTo>
                    <a:lnTo>
                      <a:pt x="12" y="35"/>
                    </a:lnTo>
                    <a:lnTo>
                      <a:pt x="12" y="33"/>
                    </a:lnTo>
                    <a:lnTo>
                      <a:pt x="12" y="29"/>
                    </a:lnTo>
                    <a:lnTo>
                      <a:pt x="12" y="25"/>
                    </a:lnTo>
                    <a:lnTo>
                      <a:pt x="14" y="23"/>
                    </a:lnTo>
                    <a:lnTo>
                      <a:pt x="18" y="23"/>
                    </a:lnTo>
                    <a:lnTo>
                      <a:pt x="18" y="20"/>
                    </a:lnTo>
                    <a:lnTo>
                      <a:pt x="18" y="16"/>
                    </a:lnTo>
                    <a:lnTo>
                      <a:pt x="33" y="35"/>
                    </a:lnTo>
                    <a:lnTo>
                      <a:pt x="37" y="20"/>
                    </a:lnTo>
                    <a:lnTo>
                      <a:pt x="37" y="14"/>
                    </a:lnTo>
                    <a:lnTo>
                      <a:pt x="39" y="14"/>
                    </a:lnTo>
                    <a:lnTo>
                      <a:pt x="39" y="10"/>
                    </a:lnTo>
                    <a:lnTo>
                      <a:pt x="33" y="10"/>
                    </a:lnTo>
                    <a:lnTo>
                      <a:pt x="29" y="10"/>
                    </a:lnTo>
                    <a:lnTo>
                      <a:pt x="27" y="10"/>
                    </a:lnTo>
                    <a:lnTo>
                      <a:pt x="27" y="8"/>
                    </a:lnTo>
                    <a:lnTo>
                      <a:pt x="27" y="4"/>
                    </a:lnTo>
                    <a:lnTo>
                      <a:pt x="27" y="0"/>
                    </a:lnTo>
                    <a:lnTo>
                      <a:pt x="20" y="0"/>
                    </a:lnTo>
                    <a:lnTo>
                      <a:pt x="20" y="4"/>
                    </a:lnTo>
                    <a:lnTo>
                      <a:pt x="20" y="8"/>
                    </a:lnTo>
                    <a:lnTo>
                      <a:pt x="18" y="8"/>
                    </a:lnTo>
                    <a:lnTo>
                      <a:pt x="18" y="10"/>
                    </a:lnTo>
                    <a:lnTo>
                      <a:pt x="8" y="10"/>
                    </a:lnTo>
                    <a:lnTo>
                      <a:pt x="8" y="14"/>
                    </a:lnTo>
                    <a:lnTo>
                      <a:pt x="8" y="20"/>
                    </a:lnTo>
                    <a:lnTo>
                      <a:pt x="2" y="20"/>
                    </a:lnTo>
                    <a:lnTo>
                      <a:pt x="2" y="48"/>
                    </a:lnTo>
                    <a:lnTo>
                      <a:pt x="2" y="50"/>
                    </a:lnTo>
                    <a:lnTo>
                      <a:pt x="2" y="56"/>
                    </a:lnTo>
                    <a:lnTo>
                      <a:pt x="0" y="56"/>
                    </a:lnTo>
                    <a:lnTo>
                      <a:pt x="0" y="60"/>
                    </a:lnTo>
                    <a:lnTo>
                      <a:pt x="2" y="60"/>
                    </a:lnTo>
                    <a:lnTo>
                      <a:pt x="6" y="60"/>
                    </a:lnTo>
                    <a:lnTo>
                      <a:pt x="6" y="64"/>
                    </a:lnTo>
                    <a:lnTo>
                      <a:pt x="2" y="66"/>
                    </a:lnTo>
                    <a:lnTo>
                      <a:pt x="2" y="70"/>
                    </a:lnTo>
                    <a:lnTo>
                      <a:pt x="2" y="72"/>
                    </a:lnTo>
                    <a:lnTo>
                      <a:pt x="2" y="76"/>
                    </a:lnTo>
                    <a:lnTo>
                      <a:pt x="2" y="85"/>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32" name="Freeform 127"/>
              <p:cNvSpPr>
                <a:spLocks/>
              </p:cNvSpPr>
              <p:nvPr/>
            </p:nvSpPr>
            <p:spPr bwMode="auto">
              <a:xfrm>
                <a:off x="4529" y="2678"/>
                <a:ext cx="14" cy="9"/>
              </a:xfrm>
              <a:custGeom>
                <a:avLst/>
                <a:gdLst>
                  <a:gd name="T0" fmla="*/ 10 w 14"/>
                  <a:gd name="T1" fmla="*/ 0 h 9"/>
                  <a:gd name="T2" fmla="*/ 6 w 14"/>
                  <a:gd name="T3" fmla="*/ 0 h 9"/>
                  <a:gd name="T4" fmla="*/ 0 w 14"/>
                  <a:gd name="T5" fmla="*/ 0 h 9"/>
                  <a:gd name="T6" fmla="*/ 4 w 14"/>
                  <a:gd name="T7" fmla="*/ 5 h 9"/>
                  <a:gd name="T8" fmla="*/ 6 w 14"/>
                  <a:gd name="T9" fmla="*/ 9 h 9"/>
                  <a:gd name="T10" fmla="*/ 6 w 14"/>
                  <a:gd name="T11" fmla="*/ 5 h 9"/>
                  <a:gd name="T12" fmla="*/ 14 w 14"/>
                  <a:gd name="T13" fmla="*/ 9 h 9"/>
                  <a:gd name="T14" fmla="*/ 14 w 14"/>
                  <a:gd name="T15" fmla="*/ 5 h 9"/>
                  <a:gd name="T16" fmla="*/ 10 w 14"/>
                  <a:gd name="T17" fmla="*/ 3 h 9"/>
                  <a:gd name="T18" fmla="*/ 10 w 14"/>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9"/>
                  <a:gd name="T32" fmla="*/ 14 w 14"/>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9">
                    <a:moveTo>
                      <a:pt x="10" y="0"/>
                    </a:moveTo>
                    <a:lnTo>
                      <a:pt x="6" y="0"/>
                    </a:lnTo>
                    <a:lnTo>
                      <a:pt x="0" y="0"/>
                    </a:lnTo>
                    <a:lnTo>
                      <a:pt x="4" y="5"/>
                    </a:lnTo>
                    <a:lnTo>
                      <a:pt x="6" y="9"/>
                    </a:lnTo>
                    <a:lnTo>
                      <a:pt x="6" y="5"/>
                    </a:lnTo>
                    <a:lnTo>
                      <a:pt x="14" y="9"/>
                    </a:lnTo>
                    <a:lnTo>
                      <a:pt x="14" y="5"/>
                    </a:lnTo>
                    <a:lnTo>
                      <a:pt x="10" y="3"/>
                    </a:lnTo>
                    <a:lnTo>
                      <a:pt x="10" y="0"/>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33" name="Freeform 128"/>
              <p:cNvSpPr>
                <a:spLocks/>
              </p:cNvSpPr>
              <p:nvPr/>
            </p:nvSpPr>
            <p:spPr bwMode="auto">
              <a:xfrm>
                <a:off x="4529" y="2678"/>
                <a:ext cx="14" cy="9"/>
              </a:xfrm>
              <a:custGeom>
                <a:avLst/>
                <a:gdLst>
                  <a:gd name="T0" fmla="*/ 10 w 14"/>
                  <a:gd name="T1" fmla="*/ 0 h 9"/>
                  <a:gd name="T2" fmla="*/ 6 w 14"/>
                  <a:gd name="T3" fmla="*/ 0 h 9"/>
                  <a:gd name="T4" fmla="*/ 0 w 14"/>
                  <a:gd name="T5" fmla="*/ 0 h 9"/>
                  <a:gd name="T6" fmla="*/ 4 w 14"/>
                  <a:gd name="T7" fmla="*/ 5 h 9"/>
                  <a:gd name="T8" fmla="*/ 6 w 14"/>
                  <a:gd name="T9" fmla="*/ 9 h 9"/>
                  <a:gd name="T10" fmla="*/ 6 w 14"/>
                  <a:gd name="T11" fmla="*/ 5 h 9"/>
                  <a:gd name="T12" fmla="*/ 14 w 14"/>
                  <a:gd name="T13" fmla="*/ 9 h 9"/>
                  <a:gd name="T14" fmla="*/ 14 w 14"/>
                  <a:gd name="T15" fmla="*/ 5 h 9"/>
                  <a:gd name="T16" fmla="*/ 10 w 14"/>
                  <a:gd name="T17" fmla="*/ 3 h 9"/>
                  <a:gd name="T18" fmla="*/ 10 w 14"/>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9"/>
                  <a:gd name="T32" fmla="*/ 14 w 14"/>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9">
                    <a:moveTo>
                      <a:pt x="10" y="0"/>
                    </a:moveTo>
                    <a:lnTo>
                      <a:pt x="6" y="0"/>
                    </a:lnTo>
                    <a:lnTo>
                      <a:pt x="0" y="0"/>
                    </a:lnTo>
                    <a:lnTo>
                      <a:pt x="4" y="5"/>
                    </a:lnTo>
                    <a:lnTo>
                      <a:pt x="6" y="9"/>
                    </a:lnTo>
                    <a:lnTo>
                      <a:pt x="6" y="5"/>
                    </a:lnTo>
                    <a:lnTo>
                      <a:pt x="14" y="9"/>
                    </a:lnTo>
                    <a:lnTo>
                      <a:pt x="14" y="5"/>
                    </a:lnTo>
                    <a:lnTo>
                      <a:pt x="10" y="3"/>
                    </a:lnTo>
                    <a:lnTo>
                      <a:pt x="10" y="0"/>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34" name="Freeform 129"/>
              <p:cNvSpPr>
                <a:spLocks/>
              </p:cNvSpPr>
              <p:nvPr/>
            </p:nvSpPr>
            <p:spPr bwMode="auto">
              <a:xfrm>
                <a:off x="4508" y="2697"/>
                <a:ext cx="4" cy="6"/>
              </a:xfrm>
              <a:custGeom>
                <a:avLst/>
                <a:gdLst>
                  <a:gd name="T0" fmla="*/ 4 w 4"/>
                  <a:gd name="T1" fmla="*/ 6 h 6"/>
                  <a:gd name="T2" fmla="*/ 2 w 4"/>
                  <a:gd name="T3" fmla="*/ 2 h 6"/>
                  <a:gd name="T4" fmla="*/ 0 w 4"/>
                  <a:gd name="T5" fmla="*/ 0 h 6"/>
                  <a:gd name="T6" fmla="*/ 0 w 4"/>
                  <a:gd name="T7" fmla="*/ 2 h 6"/>
                  <a:gd name="T8" fmla="*/ 0 w 4"/>
                  <a:gd name="T9" fmla="*/ 6 h 6"/>
                  <a:gd name="T10" fmla="*/ 4 w 4"/>
                  <a:gd name="T11" fmla="*/ 6 h 6"/>
                  <a:gd name="T12" fmla="*/ 0 60000 65536"/>
                  <a:gd name="T13" fmla="*/ 0 60000 65536"/>
                  <a:gd name="T14" fmla="*/ 0 60000 65536"/>
                  <a:gd name="T15" fmla="*/ 0 60000 65536"/>
                  <a:gd name="T16" fmla="*/ 0 60000 65536"/>
                  <a:gd name="T17" fmla="*/ 0 60000 65536"/>
                  <a:gd name="T18" fmla="*/ 0 w 4"/>
                  <a:gd name="T19" fmla="*/ 0 h 6"/>
                  <a:gd name="T20" fmla="*/ 4 w 4"/>
                  <a:gd name="T21" fmla="*/ 6 h 6"/>
                </a:gdLst>
                <a:ahLst/>
                <a:cxnLst>
                  <a:cxn ang="T12">
                    <a:pos x="T0" y="T1"/>
                  </a:cxn>
                  <a:cxn ang="T13">
                    <a:pos x="T2" y="T3"/>
                  </a:cxn>
                  <a:cxn ang="T14">
                    <a:pos x="T4" y="T5"/>
                  </a:cxn>
                  <a:cxn ang="T15">
                    <a:pos x="T6" y="T7"/>
                  </a:cxn>
                  <a:cxn ang="T16">
                    <a:pos x="T8" y="T9"/>
                  </a:cxn>
                  <a:cxn ang="T17">
                    <a:pos x="T10" y="T11"/>
                  </a:cxn>
                </a:cxnLst>
                <a:rect l="T18" t="T19" r="T20" b="T21"/>
                <a:pathLst>
                  <a:path w="4" h="6">
                    <a:moveTo>
                      <a:pt x="4" y="6"/>
                    </a:moveTo>
                    <a:lnTo>
                      <a:pt x="2" y="2"/>
                    </a:lnTo>
                    <a:lnTo>
                      <a:pt x="0" y="0"/>
                    </a:lnTo>
                    <a:lnTo>
                      <a:pt x="0" y="2"/>
                    </a:lnTo>
                    <a:lnTo>
                      <a:pt x="0" y="6"/>
                    </a:lnTo>
                    <a:lnTo>
                      <a:pt x="4" y="6"/>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35" name="Freeform 130"/>
              <p:cNvSpPr>
                <a:spLocks/>
              </p:cNvSpPr>
              <p:nvPr/>
            </p:nvSpPr>
            <p:spPr bwMode="auto">
              <a:xfrm>
                <a:off x="4508" y="2697"/>
                <a:ext cx="4" cy="6"/>
              </a:xfrm>
              <a:custGeom>
                <a:avLst/>
                <a:gdLst>
                  <a:gd name="T0" fmla="*/ 4 w 4"/>
                  <a:gd name="T1" fmla="*/ 6 h 6"/>
                  <a:gd name="T2" fmla="*/ 2 w 4"/>
                  <a:gd name="T3" fmla="*/ 2 h 6"/>
                  <a:gd name="T4" fmla="*/ 0 w 4"/>
                  <a:gd name="T5" fmla="*/ 0 h 6"/>
                  <a:gd name="T6" fmla="*/ 0 w 4"/>
                  <a:gd name="T7" fmla="*/ 2 h 6"/>
                  <a:gd name="T8" fmla="*/ 0 w 4"/>
                  <a:gd name="T9" fmla="*/ 6 h 6"/>
                  <a:gd name="T10" fmla="*/ 4 w 4"/>
                  <a:gd name="T11" fmla="*/ 6 h 6"/>
                  <a:gd name="T12" fmla="*/ 0 60000 65536"/>
                  <a:gd name="T13" fmla="*/ 0 60000 65536"/>
                  <a:gd name="T14" fmla="*/ 0 60000 65536"/>
                  <a:gd name="T15" fmla="*/ 0 60000 65536"/>
                  <a:gd name="T16" fmla="*/ 0 60000 65536"/>
                  <a:gd name="T17" fmla="*/ 0 60000 65536"/>
                  <a:gd name="T18" fmla="*/ 0 w 4"/>
                  <a:gd name="T19" fmla="*/ 0 h 6"/>
                  <a:gd name="T20" fmla="*/ 4 w 4"/>
                  <a:gd name="T21" fmla="*/ 6 h 6"/>
                </a:gdLst>
                <a:ahLst/>
                <a:cxnLst>
                  <a:cxn ang="T12">
                    <a:pos x="T0" y="T1"/>
                  </a:cxn>
                  <a:cxn ang="T13">
                    <a:pos x="T2" y="T3"/>
                  </a:cxn>
                  <a:cxn ang="T14">
                    <a:pos x="T4" y="T5"/>
                  </a:cxn>
                  <a:cxn ang="T15">
                    <a:pos x="T6" y="T7"/>
                  </a:cxn>
                  <a:cxn ang="T16">
                    <a:pos x="T8" y="T9"/>
                  </a:cxn>
                  <a:cxn ang="T17">
                    <a:pos x="T10" y="T11"/>
                  </a:cxn>
                </a:cxnLst>
                <a:rect l="T18" t="T19" r="T20" b="T21"/>
                <a:pathLst>
                  <a:path w="4" h="6">
                    <a:moveTo>
                      <a:pt x="4" y="6"/>
                    </a:moveTo>
                    <a:lnTo>
                      <a:pt x="2" y="2"/>
                    </a:lnTo>
                    <a:lnTo>
                      <a:pt x="0" y="0"/>
                    </a:lnTo>
                    <a:lnTo>
                      <a:pt x="0" y="2"/>
                    </a:lnTo>
                    <a:lnTo>
                      <a:pt x="0" y="6"/>
                    </a:lnTo>
                    <a:lnTo>
                      <a:pt x="4" y="6"/>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36" name="Rectangle 131"/>
              <p:cNvSpPr>
                <a:spLocks noChangeArrowheads="1"/>
              </p:cNvSpPr>
              <p:nvPr/>
            </p:nvSpPr>
            <p:spPr bwMode="auto">
              <a:xfrm>
                <a:off x="4683" y="2712"/>
                <a:ext cx="2" cy="6"/>
              </a:xfrm>
              <a:prstGeom prst="rect">
                <a:avLst/>
              </a:prstGeom>
              <a:solidFill>
                <a:srgbClr val="FFFF00">
                  <a:alpha val="50195"/>
                </a:srgbClr>
              </a:solidFill>
              <a:ln w="9525">
                <a:noFill/>
                <a:miter lim="800000"/>
                <a:headEnd/>
                <a:tailEnd/>
              </a:ln>
            </p:spPr>
            <p:txBody>
              <a:bodyPr/>
              <a:lstStyle/>
              <a:p>
                <a:endParaRPr lang="en-US" dirty="0">
                  <a:solidFill>
                    <a:prstClr val="white"/>
                  </a:solidFill>
                </a:endParaRPr>
              </a:p>
            </p:txBody>
          </p:sp>
          <p:sp>
            <p:nvSpPr>
              <p:cNvPr id="11537" name="Rectangle 132"/>
              <p:cNvSpPr>
                <a:spLocks noChangeArrowheads="1"/>
              </p:cNvSpPr>
              <p:nvPr/>
            </p:nvSpPr>
            <p:spPr bwMode="auto">
              <a:xfrm>
                <a:off x="4683" y="2712"/>
                <a:ext cx="2" cy="6"/>
              </a:xfrm>
              <a:prstGeom prst="rect">
                <a:avLst/>
              </a:prstGeom>
              <a:solidFill>
                <a:srgbClr val="FFFF00">
                  <a:alpha val="50195"/>
                </a:srgbClr>
              </a:solidFill>
              <a:ln w="9525">
                <a:noFill/>
                <a:miter lim="800000"/>
                <a:headEnd/>
                <a:tailEnd/>
              </a:ln>
            </p:spPr>
            <p:txBody>
              <a:bodyPr/>
              <a:lstStyle/>
              <a:p>
                <a:endParaRPr lang="en-US" dirty="0">
                  <a:solidFill>
                    <a:prstClr val="white"/>
                  </a:solidFill>
                </a:endParaRPr>
              </a:p>
            </p:txBody>
          </p:sp>
          <p:sp>
            <p:nvSpPr>
              <p:cNvPr id="11538" name="Freeform 133"/>
              <p:cNvSpPr>
                <a:spLocks/>
              </p:cNvSpPr>
              <p:nvPr/>
            </p:nvSpPr>
            <p:spPr bwMode="auto">
              <a:xfrm>
                <a:off x="4597" y="2784"/>
                <a:ext cx="50" cy="33"/>
              </a:xfrm>
              <a:custGeom>
                <a:avLst/>
                <a:gdLst>
                  <a:gd name="T0" fmla="*/ 25 w 50"/>
                  <a:gd name="T1" fmla="*/ 0 h 33"/>
                  <a:gd name="T2" fmla="*/ 25 w 50"/>
                  <a:gd name="T3" fmla="*/ 8 h 33"/>
                  <a:gd name="T4" fmla="*/ 3 w 50"/>
                  <a:gd name="T5" fmla="*/ 8 h 33"/>
                  <a:gd name="T6" fmla="*/ 0 w 50"/>
                  <a:gd name="T7" fmla="*/ 17 h 33"/>
                  <a:gd name="T8" fmla="*/ 5 w 50"/>
                  <a:gd name="T9" fmla="*/ 17 h 33"/>
                  <a:gd name="T10" fmla="*/ 5 w 50"/>
                  <a:gd name="T11" fmla="*/ 19 h 33"/>
                  <a:gd name="T12" fmla="*/ 5 w 50"/>
                  <a:gd name="T13" fmla="*/ 23 h 33"/>
                  <a:gd name="T14" fmla="*/ 19 w 50"/>
                  <a:gd name="T15" fmla="*/ 25 h 33"/>
                  <a:gd name="T16" fmla="*/ 15 w 50"/>
                  <a:gd name="T17" fmla="*/ 33 h 33"/>
                  <a:gd name="T18" fmla="*/ 40 w 50"/>
                  <a:gd name="T19" fmla="*/ 31 h 33"/>
                  <a:gd name="T20" fmla="*/ 44 w 50"/>
                  <a:gd name="T21" fmla="*/ 15 h 33"/>
                  <a:gd name="T22" fmla="*/ 50 w 50"/>
                  <a:gd name="T23" fmla="*/ 15 h 33"/>
                  <a:gd name="T24" fmla="*/ 50 w 50"/>
                  <a:gd name="T25" fmla="*/ 0 h 33"/>
                  <a:gd name="T26" fmla="*/ 44 w 50"/>
                  <a:gd name="T27" fmla="*/ 0 h 33"/>
                  <a:gd name="T28" fmla="*/ 25 w 50"/>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0"/>
                  <a:gd name="T46" fmla="*/ 0 h 33"/>
                  <a:gd name="T47" fmla="*/ 50 w 50"/>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0" h="33">
                    <a:moveTo>
                      <a:pt x="25" y="0"/>
                    </a:moveTo>
                    <a:lnTo>
                      <a:pt x="25" y="8"/>
                    </a:lnTo>
                    <a:lnTo>
                      <a:pt x="3" y="8"/>
                    </a:lnTo>
                    <a:lnTo>
                      <a:pt x="0" y="17"/>
                    </a:lnTo>
                    <a:lnTo>
                      <a:pt x="5" y="17"/>
                    </a:lnTo>
                    <a:lnTo>
                      <a:pt x="5" y="19"/>
                    </a:lnTo>
                    <a:lnTo>
                      <a:pt x="5" y="23"/>
                    </a:lnTo>
                    <a:lnTo>
                      <a:pt x="19" y="25"/>
                    </a:lnTo>
                    <a:lnTo>
                      <a:pt x="15" y="33"/>
                    </a:lnTo>
                    <a:lnTo>
                      <a:pt x="40" y="31"/>
                    </a:lnTo>
                    <a:lnTo>
                      <a:pt x="44" y="15"/>
                    </a:lnTo>
                    <a:lnTo>
                      <a:pt x="50" y="15"/>
                    </a:lnTo>
                    <a:lnTo>
                      <a:pt x="50" y="0"/>
                    </a:lnTo>
                    <a:lnTo>
                      <a:pt x="44" y="0"/>
                    </a:lnTo>
                    <a:lnTo>
                      <a:pt x="25" y="0"/>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39" name="Freeform 134"/>
              <p:cNvSpPr>
                <a:spLocks/>
              </p:cNvSpPr>
              <p:nvPr/>
            </p:nvSpPr>
            <p:spPr bwMode="auto">
              <a:xfrm>
                <a:off x="4597" y="2784"/>
                <a:ext cx="50" cy="33"/>
              </a:xfrm>
              <a:custGeom>
                <a:avLst/>
                <a:gdLst>
                  <a:gd name="T0" fmla="*/ 25 w 50"/>
                  <a:gd name="T1" fmla="*/ 0 h 33"/>
                  <a:gd name="T2" fmla="*/ 25 w 50"/>
                  <a:gd name="T3" fmla="*/ 8 h 33"/>
                  <a:gd name="T4" fmla="*/ 3 w 50"/>
                  <a:gd name="T5" fmla="*/ 8 h 33"/>
                  <a:gd name="T6" fmla="*/ 0 w 50"/>
                  <a:gd name="T7" fmla="*/ 17 h 33"/>
                  <a:gd name="T8" fmla="*/ 5 w 50"/>
                  <a:gd name="T9" fmla="*/ 17 h 33"/>
                  <a:gd name="T10" fmla="*/ 5 w 50"/>
                  <a:gd name="T11" fmla="*/ 19 h 33"/>
                  <a:gd name="T12" fmla="*/ 5 w 50"/>
                  <a:gd name="T13" fmla="*/ 23 h 33"/>
                  <a:gd name="T14" fmla="*/ 19 w 50"/>
                  <a:gd name="T15" fmla="*/ 25 h 33"/>
                  <a:gd name="T16" fmla="*/ 15 w 50"/>
                  <a:gd name="T17" fmla="*/ 33 h 33"/>
                  <a:gd name="T18" fmla="*/ 40 w 50"/>
                  <a:gd name="T19" fmla="*/ 31 h 33"/>
                  <a:gd name="T20" fmla="*/ 44 w 50"/>
                  <a:gd name="T21" fmla="*/ 15 h 33"/>
                  <a:gd name="T22" fmla="*/ 50 w 50"/>
                  <a:gd name="T23" fmla="*/ 15 h 33"/>
                  <a:gd name="T24" fmla="*/ 50 w 50"/>
                  <a:gd name="T25" fmla="*/ 0 h 33"/>
                  <a:gd name="T26" fmla="*/ 44 w 50"/>
                  <a:gd name="T27" fmla="*/ 0 h 33"/>
                  <a:gd name="T28" fmla="*/ 25 w 50"/>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0"/>
                  <a:gd name="T46" fmla="*/ 0 h 33"/>
                  <a:gd name="T47" fmla="*/ 50 w 50"/>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0" h="33">
                    <a:moveTo>
                      <a:pt x="25" y="0"/>
                    </a:moveTo>
                    <a:lnTo>
                      <a:pt x="25" y="8"/>
                    </a:lnTo>
                    <a:lnTo>
                      <a:pt x="3" y="8"/>
                    </a:lnTo>
                    <a:lnTo>
                      <a:pt x="0" y="17"/>
                    </a:lnTo>
                    <a:lnTo>
                      <a:pt x="5" y="17"/>
                    </a:lnTo>
                    <a:lnTo>
                      <a:pt x="5" y="19"/>
                    </a:lnTo>
                    <a:lnTo>
                      <a:pt x="5" y="23"/>
                    </a:lnTo>
                    <a:lnTo>
                      <a:pt x="19" y="25"/>
                    </a:lnTo>
                    <a:lnTo>
                      <a:pt x="15" y="33"/>
                    </a:lnTo>
                    <a:lnTo>
                      <a:pt x="40" y="31"/>
                    </a:lnTo>
                    <a:lnTo>
                      <a:pt x="44" y="15"/>
                    </a:lnTo>
                    <a:lnTo>
                      <a:pt x="50" y="15"/>
                    </a:lnTo>
                    <a:lnTo>
                      <a:pt x="50" y="0"/>
                    </a:lnTo>
                    <a:lnTo>
                      <a:pt x="44" y="0"/>
                    </a:lnTo>
                    <a:lnTo>
                      <a:pt x="25" y="0"/>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40" name="Freeform 135"/>
              <p:cNvSpPr>
                <a:spLocks/>
              </p:cNvSpPr>
              <p:nvPr/>
            </p:nvSpPr>
            <p:spPr bwMode="auto">
              <a:xfrm>
                <a:off x="4510" y="2790"/>
                <a:ext cx="11" cy="3"/>
              </a:xfrm>
              <a:custGeom>
                <a:avLst/>
                <a:gdLst>
                  <a:gd name="T0" fmla="*/ 0 w 11"/>
                  <a:gd name="T1" fmla="*/ 3 h 3"/>
                  <a:gd name="T2" fmla="*/ 2 w 11"/>
                  <a:gd name="T3" fmla="*/ 3 h 3"/>
                  <a:gd name="T4" fmla="*/ 6 w 11"/>
                  <a:gd name="T5" fmla="*/ 3 h 3"/>
                  <a:gd name="T6" fmla="*/ 11 w 11"/>
                  <a:gd name="T7" fmla="*/ 3 h 3"/>
                  <a:gd name="T8" fmla="*/ 11 w 11"/>
                  <a:gd name="T9" fmla="*/ 0 h 3"/>
                  <a:gd name="T10" fmla="*/ 9 w 11"/>
                  <a:gd name="T11" fmla="*/ 0 h 3"/>
                  <a:gd name="T12" fmla="*/ 6 w 11"/>
                  <a:gd name="T13" fmla="*/ 0 h 3"/>
                  <a:gd name="T14" fmla="*/ 0 w 11"/>
                  <a:gd name="T15" fmla="*/ 0 h 3"/>
                  <a:gd name="T16" fmla="*/ 0 w 11"/>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3"/>
                  <a:gd name="T29" fmla="*/ 11 w 1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3">
                    <a:moveTo>
                      <a:pt x="0" y="3"/>
                    </a:moveTo>
                    <a:lnTo>
                      <a:pt x="2" y="3"/>
                    </a:lnTo>
                    <a:lnTo>
                      <a:pt x="6" y="3"/>
                    </a:lnTo>
                    <a:lnTo>
                      <a:pt x="11" y="3"/>
                    </a:lnTo>
                    <a:lnTo>
                      <a:pt x="11" y="0"/>
                    </a:lnTo>
                    <a:lnTo>
                      <a:pt x="9" y="0"/>
                    </a:lnTo>
                    <a:lnTo>
                      <a:pt x="6" y="0"/>
                    </a:lnTo>
                    <a:lnTo>
                      <a:pt x="0" y="0"/>
                    </a:lnTo>
                    <a:lnTo>
                      <a:pt x="0" y="3"/>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41" name="Freeform 136"/>
              <p:cNvSpPr>
                <a:spLocks/>
              </p:cNvSpPr>
              <p:nvPr/>
            </p:nvSpPr>
            <p:spPr bwMode="auto">
              <a:xfrm>
                <a:off x="4510" y="2790"/>
                <a:ext cx="11" cy="3"/>
              </a:xfrm>
              <a:custGeom>
                <a:avLst/>
                <a:gdLst>
                  <a:gd name="T0" fmla="*/ 0 w 11"/>
                  <a:gd name="T1" fmla="*/ 3 h 3"/>
                  <a:gd name="T2" fmla="*/ 2 w 11"/>
                  <a:gd name="T3" fmla="*/ 3 h 3"/>
                  <a:gd name="T4" fmla="*/ 6 w 11"/>
                  <a:gd name="T5" fmla="*/ 3 h 3"/>
                  <a:gd name="T6" fmla="*/ 11 w 11"/>
                  <a:gd name="T7" fmla="*/ 3 h 3"/>
                  <a:gd name="T8" fmla="*/ 11 w 11"/>
                  <a:gd name="T9" fmla="*/ 0 h 3"/>
                  <a:gd name="T10" fmla="*/ 9 w 11"/>
                  <a:gd name="T11" fmla="*/ 0 h 3"/>
                  <a:gd name="T12" fmla="*/ 6 w 11"/>
                  <a:gd name="T13" fmla="*/ 0 h 3"/>
                  <a:gd name="T14" fmla="*/ 0 w 11"/>
                  <a:gd name="T15" fmla="*/ 0 h 3"/>
                  <a:gd name="T16" fmla="*/ 0 w 11"/>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3"/>
                  <a:gd name="T29" fmla="*/ 11 w 1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3">
                    <a:moveTo>
                      <a:pt x="0" y="3"/>
                    </a:moveTo>
                    <a:lnTo>
                      <a:pt x="2" y="3"/>
                    </a:lnTo>
                    <a:lnTo>
                      <a:pt x="6" y="3"/>
                    </a:lnTo>
                    <a:lnTo>
                      <a:pt x="11" y="3"/>
                    </a:lnTo>
                    <a:lnTo>
                      <a:pt x="11" y="0"/>
                    </a:lnTo>
                    <a:lnTo>
                      <a:pt x="9" y="0"/>
                    </a:lnTo>
                    <a:lnTo>
                      <a:pt x="6" y="0"/>
                    </a:lnTo>
                    <a:lnTo>
                      <a:pt x="0" y="0"/>
                    </a:lnTo>
                    <a:lnTo>
                      <a:pt x="0" y="3"/>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42" name="Freeform 137"/>
              <p:cNvSpPr>
                <a:spLocks/>
              </p:cNvSpPr>
              <p:nvPr/>
            </p:nvSpPr>
            <p:spPr bwMode="auto">
              <a:xfrm>
                <a:off x="4365" y="2807"/>
                <a:ext cx="10" cy="10"/>
              </a:xfrm>
              <a:custGeom>
                <a:avLst/>
                <a:gdLst>
                  <a:gd name="T0" fmla="*/ 10 w 10"/>
                  <a:gd name="T1" fmla="*/ 0 h 10"/>
                  <a:gd name="T2" fmla="*/ 8 w 10"/>
                  <a:gd name="T3" fmla="*/ 0 h 10"/>
                  <a:gd name="T4" fmla="*/ 4 w 10"/>
                  <a:gd name="T5" fmla="*/ 0 h 10"/>
                  <a:gd name="T6" fmla="*/ 4 w 10"/>
                  <a:gd name="T7" fmla="*/ 4 h 10"/>
                  <a:gd name="T8" fmla="*/ 0 w 10"/>
                  <a:gd name="T9" fmla="*/ 4 h 10"/>
                  <a:gd name="T10" fmla="*/ 0 w 10"/>
                  <a:gd name="T11" fmla="*/ 8 h 10"/>
                  <a:gd name="T12" fmla="*/ 4 w 10"/>
                  <a:gd name="T13" fmla="*/ 10 h 10"/>
                  <a:gd name="T14" fmla="*/ 4 w 10"/>
                  <a:gd name="T15" fmla="*/ 8 h 10"/>
                  <a:gd name="T16" fmla="*/ 8 w 10"/>
                  <a:gd name="T17" fmla="*/ 8 h 10"/>
                  <a:gd name="T18" fmla="*/ 8 w 10"/>
                  <a:gd name="T19" fmla="*/ 0 h 10"/>
                  <a:gd name="T20" fmla="*/ 10 w 10"/>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10"/>
                  <a:gd name="T35" fmla="*/ 10 w 10"/>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10">
                    <a:moveTo>
                      <a:pt x="10" y="0"/>
                    </a:moveTo>
                    <a:lnTo>
                      <a:pt x="8" y="0"/>
                    </a:lnTo>
                    <a:lnTo>
                      <a:pt x="4" y="0"/>
                    </a:lnTo>
                    <a:lnTo>
                      <a:pt x="4" y="4"/>
                    </a:lnTo>
                    <a:lnTo>
                      <a:pt x="0" y="4"/>
                    </a:lnTo>
                    <a:lnTo>
                      <a:pt x="0" y="8"/>
                    </a:lnTo>
                    <a:lnTo>
                      <a:pt x="4" y="10"/>
                    </a:lnTo>
                    <a:lnTo>
                      <a:pt x="4" y="8"/>
                    </a:lnTo>
                    <a:lnTo>
                      <a:pt x="8" y="8"/>
                    </a:lnTo>
                    <a:lnTo>
                      <a:pt x="8" y="0"/>
                    </a:lnTo>
                    <a:lnTo>
                      <a:pt x="10" y="0"/>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43" name="Freeform 138"/>
              <p:cNvSpPr>
                <a:spLocks/>
              </p:cNvSpPr>
              <p:nvPr/>
            </p:nvSpPr>
            <p:spPr bwMode="auto">
              <a:xfrm>
                <a:off x="4365" y="2807"/>
                <a:ext cx="10" cy="10"/>
              </a:xfrm>
              <a:custGeom>
                <a:avLst/>
                <a:gdLst>
                  <a:gd name="T0" fmla="*/ 10 w 10"/>
                  <a:gd name="T1" fmla="*/ 0 h 10"/>
                  <a:gd name="T2" fmla="*/ 8 w 10"/>
                  <a:gd name="T3" fmla="*/ 0 h 10"/>
                  <a:gd name="T4" fmla="*/ 4 w 10"/>
                  <a:gd name="T5" fmla="*/ 0 h 10"/>
                  <a:gd name="T6" fmla="*/ 4 w 10"/>
                  <a:gd name="T7" fmla="*/ 4 h 10"/>
                  <a:gd name="T8" fmla="*/ 0 w 10"/>
                  <a:gd name="T9" fmla="*/ 4 h 10"/>
                  <a:gd name="T10" fmla="*/ 0 w 10"/>
                  <a:gd name="T11" fmla="*/ 8 h 10"/>
                  <a:gd name="T12" fmla="*/ 4 w 10"/>
                  <a:gd name="T13" fmla="*/ 10 h 10"/>
                  <a:gd name="T14" fmla="*/ 4 w 10"/>
                  <a:gd name="T15" fmla="*/ 8 h 10"/>
                  <a:gd name="T16" fmla="*/ 8 w 10"/>
                  <a:gd name="T17" fmla="*/ 8 h 10"/>
                  <a:gd name="T18" fmla="*/ 8 w 10"/>
                  <a:gd name="T19" fmla="*/ 0 h 10"/>
                  <a:gd name="T20" fmla="*/ 10 w 10"/>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10"/>
                  <a:gd name="T35" fmla="*/ 10 w 10"/>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10">
                    <a:moveTo>
                      <a:pt x="10" y="0"/>
                    </a:moveTo>
                    <a:lnTo>
                      <a:pt x="8" y="0"/>
                    </a:lnTo>
                    <a:lnTo>
                      <a:pt x="4" y="0"/>
                    </a:lnTo>
                    <a:lnTo>
                      <a:pt x="4" y="4"/>
                    </a:lnTo>
                    <a:lnTo>
                      <a:pt x="0" y="4"/>
                    </a:lnTo>
                    <a:lnTo>
                      <a:pt x="0" y="8"/>
                    </a:lnTo>
                    <a:lnTo>
                      <a:pt x="4" y="10"/>
                    </a:lnTo>
                    <a:lnTo>
                      <a:pt x="4" y="8"/>
                    </a:lnTo>
                    <a:lnTo>
                      <a:pt x="8" y="8"/>
                    </a:lnTo>
                    <a:lnTo>
                      <a:pt x="8" y="0"/>
                    </a:lnTo>
                    <a:lnTo>
                      <a:pt x="10" y="0"/>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44" name="Freeform 139"/>
              <p:cNvSpPr>
                <a:spLocks/>
              </p:cNvSpPr>
              <p:nvPr/>
            </p:nvSpPr>
            <p:spPr bwMode="auto">
              <a:xfrm>
                <a:off x="4600" y="2878"/>
                <a:ext cx="8" cy="6"/>
              </a:xfrm>
              <a:custGeom>
                <a:avLst/>
                <a:gdLst>
                  <a:gd name="T0" fmla="*/ 0 w 8"/>
                  <a:gd name="T1" fmla="*/ 0 h 6"/>
                  <a:gd name="T2" fmla="*/ 0 w 8"/>
                  <a:gd name="T3" fmla="*/ 6 h 6"/>
                  <a:gd name="T4" fmla="*/ 4 w 8"/>
                  <a:gd name="T5" fmla="*/ 6 h 6"/>
                  <a:gd name="T6" fmla="*/ 4 w 8"/>
                  <a:gd name="T7" fmla="*/ 2 h 6"/>
                  <a:gd name="T8" fmla="*/ 8 w 8"/>
                  <a:gd name="T9" fmla="*/ 2 h 6"/>
                  <a:gd name="T10" fmla="*/ 8 w 8"/>
                  <a:gd name="T11" fmla="*/ 0 h 6"/>
                  <a:gd name="T12" fmla="*/ 0 w 8"/>
                  <a:gd name="T13" fmla="*/ 0 h 6"/>
                  <a:gd name="T14" fmla="*/ 0 60000 65536"/>
                  <a:gd name="T15" fmla="*/ 0 60000 65536"/>
                  <a:gd name="T16" fmla="*/ 0 60000 65536"/>
                  <a:gd name="T17" fmla="*/ 0 60000 65536"/>
                  <a:gd name="T18" fmla="*/ 0 60000 65536"/>
                  <a:gd name="T19" fmla="*/ 0 60000 65536"/>
                  <a:gd name="T20" fmla="*/ 0 60000 65536"/>
                  <a:gd name="T21" fmla="*/ 0 w 8"/>
                  <a:gd name="T22" fmla="*/ 0 h 6"/>
                  <a:gd name="T23" fmla="*/ 8 w 8"/>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6">
                    <a:moveTo>
                      <a:pt x="0" y="0"/>
                    </a:moveTo>
                    <a:lnTo>
                      <a:pt x="0" y="6"/>
                    </a:lnTo>
                    <a:lnTo>
                      <a:pt x="4" y="6"/>
                    </a:lnTo>
                    <a:lnTo>
                      <a:pt x="4" y="2"/>
                    </a:lnTo>
                    <a:lnTo>
                      <a:pt x="8" y="2"/>
                    </a:lnTo>
                    <a:lnTo>
                      <a:pt x="8" y="0"/>
                    </a:lnTo>
                    <a:lnTo>
                      <a:pt x="0" y="0"/>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45" name="Freeform 140"/>
              <p:cNvSpPr>
                <a:spLocks/>
              </p:cNvSpPr>
              <p:nvPr/>
            </p:nvSpPr>
            <p:spPr bwMode="auto">
              <a:xfrm>
                <a:off x="4600" y="2878"/>
                <a:ext cx="8" cy="6"/>
              </a:xfrm>
              <a:custGeom>
                <a:avLst/>
                <a:gdLst>
                  <a:gd name="T0" fmla="*/ 0 w 8"/>
                  <a:gd name="T1" fmla="*/ 0 h 6"/>
                  <a:gd name="T2" fmla="*/ 0 w 8"/>
                  <a:gd name="T3" fmla="*/ 6 h 6"/>
                  <a:gd name="T4" fmla="*/ 4 w 8"/>
                  <a:gd name="T5" fmla="*/ 6 h 6"/>
                  <a:gd name="T6" fmla="*/ 4 w 8"/>
                  <a:gd name="T7" fmla="*/ 2 h 6"/>
                  <a:gd name="T8" fmla="*/ 8 w 8"/>
                  <a:gd name="T9" fmla="*/ 2 h 6"/>
                  <a:gd name="T10" fmla="*/ 8 w 8"/>
                  <a:gd name="T11" fmla="*/ 0 h 6"/>
                  <a:gd name="T12" fmla="*/ 0 w 8"/>
                  <a:gd name="T13" fmla="*/ 0 h 6"/>
                  <a:gd name="T14" fmla="*/ 0 60000 65536"/>
                  <a:gd name="T15" fmla="*/ 0 60000 65536"/>
                  <a:gd name="T16" fmla="*/ 0 60000 65536"/>
                  <a:gd name="T17" fmla="*/ 0 60000 65536"/>
                  <a:gd name="T18" fmla="*/ 0 60000 65536"/>
                  <a:gd name="T19" fmla="*/ 0 60000 65536"/>
                  <a:gd name="T20" fmla="*/ 0 60000 65536"/>
                  <a:gd name="T21" fmla="*/ 0 w 8"/>
                  <a:gd name="T22" fmla="*/ 0 h 6"/>
                  <a:gd name="T23" fmla="*/ 8 w 8"/>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6">
                    <a:moveTo>
                      <a:pt x="0" y="0"/>
                    </a:moveTo>
                    <a:lnTo>
                      <a:pt x="0" y="6"/>
                    </a:lnTo>
                    <a:lnTo>
                      <a:pt x="4" y="6"/>
                    </a:lnTo>
                    <a:lnTo>
                      <a:pt x="4" y="2"/>
                    </a:lnTo>
                    <a:lnTo>
                      <a:pt x="8" y="2"/>
                    </a:lnTo>
                    <a:lnTo>
                      <a:pt x="8" y="0"/>
                    </a:lnTo>
                    <a:lnTo>
                      <a:pt x="0" y="0"/>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46" name="Rectangle 141"/>
              <p:cNvSpPr>
                <a:spLocks noChangeArrowheads="1"/>
              </p:cNvSpPr>
              <p:nvPr/>
            </p:nvSpPr>
            <p:spPr bwMode="auto">
              <a:xfrm>
                <a:off x="4589" y="2894"/>
                <a:ext cx="6" cy="6"/>
              </a:xfrm>
              <a:prstGeom prst="rect">
                <a:avLst/>
              </a:prstGeom>
              <a:solidFill>
                <a:srgbClr val="FFFF00">
                  <a:alpha val="50195"/>
                </a:srgbClr>
              </a:solidFill>
              <a:ln w="9525">
                <a:noFill/>
                <a:miter lim="800000"/>
                <a:headEnd/>
                <a:tailEnd/>
              </a:ln>
            </p:spPr>
            <p:txBody>
              <a:bodyPr/>
              <a:lstStyle/>
              <a:p>
                <a:endParaRPr lang="en-US" dirty="0">
                  <a:solidFill>
                    <a:prstClr val="white"/>
                  </a:solidFill>
                </a:endParaRPr>
              </a:p>
            </p:txBody>
          </p:sp>
          <p:sp>
            <p:nvSpPr>
              <p:cNvPr id="11547" name="Rectangle 142"/>
              <p:cNvSpPr>
                <a:spLocks noChangeArrowheads="1"/>
              </p:cNvSpPr>
              <p:nvPr/>
            </p:nvSpPr>
            <p:spPr bwMode="auto">
              <a:xfrm>
                <a:off x="4589" y="2894"/>
                <a:ext cx="6" cy="6"/>
              </a:xfrm>
              <a:prstGeom prst="rect">
                <a:avLst/>
              </a:prstGeom>
              <a:solidFill>
                <a:srgbClr val="FFFF00">
                  <a:alpha val="50195"/>
                </a:srgbClr>
              </a:solidFill>
              <a:ln w="9525">
                <a:noFill/>
                <a:miter lim="800000"/>
                <a:headEnd/>
                <a:tailEnd/>
              </a:ln>
            </p:spPr>
            <p:txBody>
              <a:bodyPr/>
              <a:lstStyle/>
              <a:p>
                <a:endParaRPr lang="en-US" dirty="0">
                  <a:solidFill>
                    <a:prstClr val="white"/>
                  </a:solidFill>
                </a:endParaRPr>
              </a:p>
            </p:txBody>
          </p:sp>
          <p:sp>
            <p:nvSpPr>
              <p:cNvPr id="11548" name="Freeform 143"/>
              <p:cNvSpPr>
                <a:spLocks/>
              </p:cNvSpPr>
              <p:nvPr/>
            </p:nvSpPr>
            <p:spPr bwMode="auto">
              <a:xfrm>
                <a:off x="4714" y="2842"/>
                <a:ext cx="16" cy="90"/>
              </a:xfrm>
              <a:custGeom>
                <a:avLst/>
                <a:gdLst>
                  <a:gd name="T0" fmla="*/ 16 w 16"/>
                  <a:gd name="T1" fmla="*/ 21 h 90"/>
                  <a:gd name="T2" fmla="*/ 16 w 16"/>
                  <a:gd name="T3" fmla="*/ 19 h 90"/>
                  <a:gd name="T4" fmla="*/ 16 w 16"/>
                  <a:gd name="T5" fmla="*/ 15 h 90"/>
                  <a:gd name="T6" fmla="*/ 12 w 16"/>
                  <a:gd name="T7" fmla="*/ 11 h 90"/>
                  <a:gd name="T8" fmla="*/ 8 w 16"/>
                  <a:gd name="T9" fmla="*/ 9 h 90"/>
                  <a:gd name="T10" fmla="*/ 12 w 16"/>
                  <a:gd name="T11" fmla="*/ 6 h 90"/>
                  <a:gd name="T12" fmla="*/ 12 w 16"/>
                  <a:gd name="T13" fmla="*/ 4 h 90"/>
                  <a:gd name="T14" fmla="*/ 8 w 16"/>
                  <a:gd name="T15" fmla="*/ 0 h 90"/>
                  <a:gd name="T16" fmla="*/ 8 w 16"/>
                  <a:gd name="T17" fmla="*/ 4 h 90"/>
                  <a:gd name="T18" fmla="*/ 6 w 16"/>
                  <a:gd name="T19" fmla="*/ 4 h 90"/>
                  <a:gd name="T20" fmla="*/ 6 w 16"/>
                  <a:gd name="T21" fmla="*/ 6 h 90"/>
                  <a:gd name="T22" fmla="*/ 6 w 16"/>
                  <a:gd name="T23" fmla="*/ 9 h 90"/>
                  <a:gd name="T24" fmla="*/ 8 w 16"/>
                  <a:gd name="T25" fmla="*/ 9 h 90"/>
                  <a:gd name="T26" fmla="*/ 8 w 16"/>
                  <a:gd name="T27" fmla="*/ 11 h 90"/>
                  <a:gd name="T28" fmla="*/ 8 w 16"/>
                  <a:gd name="T29" fmla="*/ 15 h 90"/>
                  <a:gd name="T30" fmla="*/ 8 w 16"/>
                  <a:gd name="T31" fmla="*/ 19 h 90"/>
                  <a:gd name="T32" fmla="*/ 8 w 16"/>
                  <a:gd name="T33" fmla="*/ 21 h 90"/>
                  <a:gd name="T34" fmla="*/ 8 w 16"/>
                  <a:gd name="T35" fmla="*/ 25 h 90"/>
                  <a:gd name="T36" fmla="*/ 8 w 16"/>
                  <a:gd name="T37" fmla="*/ 29 h 90"/>
                  <a:gd name="T38" fmla="*/ 10 w 16"/>
                  <a:gd name="T39" fmla="*/ 31 h 90"/>
                  <a:gd name="T40" fmla="*/ 6 w 16"/>
                  <a:gd name="T41" fmla="*/ 34 h 90"/>
                  <a:gd name="T42" fmla="*/ 6 w 16"/>
                  <a:gd name="T43" fmla="*/ 36 h 90"/>
                  <a:gd name="T44" fmla="*/ 2 w 16"/>
                  <a:gd name="T45" fmla="*/ 36 h 90"/>
                  <a:gd name="T46" fmla="*/ 2 w 16"/>
                  <a:gd name="T47" fmla="*/ 40 h 90"/>
                  <a:gd name="T48" fmla="*/ 2 w 16"/>
                  <a:gd name="T49" fmla="*/ 44 h 90"/>
                  <a:gd name="T50" fmla="*/ 0 w 16"/>
                  <a:gd name="T51" fmla="*/ 44 h 90"/>
                  <a:gd name="T52" fmla="*/ 0 w 16"/>
                  <a:gd name="T53" fmla="*/ 46 h 90"/>
                  <a:gd name="T54" fmla="*/ 0 w 16"/>
                  <a:gd name="T55" fmla="*/ 50 h 90"/>
                  <a:gd name="T56" fmla="*/ 0 w 16"/>
                  <a:gd name="T57" fmla="*/ 46 h 90"/>
                  <a:gd name="T58" fmla="*/ 0 w 16"/>
                  <a:gd name="T59" fmla="*/ 56 h 90"/>
                  <a:gd name="T60" fmla="*/ 0 w 16"/>
                  <a:gd name="T61" fmla="*/ 90 h 90"/>
                  <a:gd name="T62" fmla="*/ 6 w 16"/>
                  <a:gd name="T63" fmla="*/ 56 h 90"/>
                  <a:gd name="T64" fmla="*/ 12 w 16"/>
                  <a:gd name="T65" fmla="*/ 40 h 90"/>
                  <a:gd name="T66" fmla="*/ 16 w 16"/>
                  <a:gd name="T67" fmla="*/ 21 h 9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
                  <a:gd name="T103" fmla="*/ 0 h 90"/>
                  <a:gd name="T104" fmla="*/ 16 w 16"/>
                  <a:gd name="T105" fmla="*/ 90 h 9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 h="90">
                    <a:moveTo>
                      <a:pt x="16" y="21"/>
                    </a:moveTo>
                    <a:lnTo>
                      <a:pt x="16" y="19"/>
                    </a:lnTo>
                    <a:lnTo>
                      <a:pt x="16" y="15"/>
                    </a:lnTo>
                    <a:lnTo>
                      <a:pt x="12" y="11"/>
                    </a:lnTo>
                    <a:lnTo>
                      <a:pt x="8" y="9"/>
                    </a:lnTo>
                    <a:lnTo>
                      <a:pt x="12" y="6"/>
                    </a:lnTo>
                    <a:lnTo>
                      <a:pt x="12" y="4"/>
                    </a:lnTo>
                    <a:lnTo>
                      <a:pt x="8" y="0"/>
                    </a:lnTo>
                    <a:lnTo>
                      <a:pt x="8" y="4"/>
                    </a:lnTo>
                    <a:lnTo>
                      <a:pt x="6" y="4"/>
                    </a:lnTo>
                    <a:lnTo>
                      <a:pt x="6" y="6"/>
                    </a:lnTo>
                    <a:lnTo>
                      <a:pt x="6" y="9"/>
                    </a:lnTo>
                    <a:lnTo>
                      <a:pt x="8" y="9"/>
                    </a:lnTo>
                    <a:lnTo>
                      <a:pt x="8" y="11"/>
                    </a:lnTo>
                    <a:lnTo>
                      <a:pt x="8" y="15"/>
                    </a:lnTo>
                    <a:lnTo>
                      <a:pt x="8" y="19"/>
                    </a:lnTo>
                    <a:lnTo>
                      <a:pt x="8" y="21"/>
                    </a:lnTo>
                    <a:lnTo>
                      <a:pt x="8" y="25"/>
                    </a:lnTo>
                    <a:lnTo>
                      <a:pt x="8" y="29"/>
                    </a:lnTo>
                    <a:lnTo>
                      <a:pt x="10" y="31"/>
                    </a:lnTo>
                    <a:lnTo>
                      <a:pt x="6" y="34"/>
                    </a:lnTo>
                    <a:lnTo>
                      <a:pt x="6" y="36"/>
                    </a:lnTo>
                    <a:lnTo>
                      <a:pt x="2" y="36"/>
                    </a:lnTo>
                    <a:lnTo>
                      <a:pt x="2" y="40"/>
                    </a:lnTo>
                    <a:lnTo>
                      <a:pt x="2" y="44"/>
                    </a:lnTo>
                    <a:lnTo>
                      <a:pt x="0" y="44"/>
                    </a:lnTo>
                    <a:lnTo>
                      <a:pt x="0" y="46"/>
                    </a:lnTo>
                    <a:lnTo>
                      <a:pt x="0" y="50"/>
                    </a:lnTo>
                    <a:lnTo>
                      <a:pt x="0" y="46"/>
                    </a:lnTo>
                    <a:lnTo>
                      <a:pt x="0" y="56"/>
                    </a:lnTo>
                    <a:lnTo>
                      <a:pt x="0" y="90"/>
                    </a:lnTo>
                    <a:lnTo>
                      <a:pt x="6" y="56"/>
                    </a:lnTo>
                    <a:lnTo>
                      <a:pt x="12" y="40"/>
                    </a:lnTo>
                    <a:lnTo>
                      <a:pt x="16" y="21"/>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49" name="Freeform 144"/>
              <p:cNvSpPr>
                <a:spLocks/>
              </p:cNvSpPr>
              <p:nvPr/>
            </p:nvSpPr>
            <p:spPr bwMode="auto">
              <a:xfrm>
                <a:off x="4714" y="2842"/>
                <a:ext cx="16" cy="90"/>
              </a:xfrm>
              <a:custGeom>
                <a:avLst/>
                <a:gdLst>
                  <a:gd name="T0" fmla="*/ 16 w 16"/>
                  <a:gd name="T1" fmla="*/ 21 h 90"/>
                  <a:gd name="T2" fmla="*/ 16 w 16"/>
                  <a:gd name="T3" fmla="*/ 19 h 90"/>
                  <a:gd name="T4" fmla="*/ 16 w 16"/>
                  <a:gd name="T5" fmla="*/ 15 h 90"/>
                  <a:gd name="T6" fmla="*/ 12 w 16"/>
                  <a:gd name="T7" fmla="*/ 11 h 90"/>
                  <a:gd name="T8" fmla="*/ 8 w 16"/>
                  <a:gd name="T9" fmla="*/ 9 h 90"/>
                  <a:gd name="T10" fmla="*/ 12 w 16"/>
                  <a:gd name="T11" fmla="*/ 6 h 90"/>
                  <a:gd name="T12" fmla="*/ 12 w 16"/>
                  <a:gd name="T13" fmla="*/ 4 h 90"/>
                  <a:gd name="T14" fmla="*/ 8 w 16"/>
                  <a:gd name="T15" fmla="*/ 0 h 90"/>
                  <a:gd name="T16" fmla="*/ 8 w 16"/>
                  <a:gd name="T17" fmla="*/ 4 h 90"/>
                  <a:gd name="T18" fmla="*/ 6 w 16"/>
                  <a:gd name="T19" fmla="*/ 4 h 90"/>
                  <a:gd name="T20" fmla="*/ 6 w 16"/>
                  <a:gd name="T21" fmla="*/ 6 h 90"/>
                  <a:gd name="T22" fmla="*/ 6 w 16"/>
                  <a:gd name="T23" fmla="*/ 9 h 90"/>
                  <a:gd name="T24" fmla="*/ 8 w 16"/>
                  <a:gd name="T25" fmla="*/ 9 h 90"/>
                  <a:gd name="T26" fmla="*/ 8 w 16"/>
                  <a:gd name="T27" fmla="*/ 11 h 90"/>
                  <a:gd name="T28" fmla="*/ 8 w 16"/>
                  <a:gd name="T29" fmla="*/ 15 h 90"/>
                  <a:gd name="T30" fmla="*/ 8 w 16"/>
                  <a:gd name="T31" fmla="*/ 19 h 90"/>
                  <a:gd name="T32" fmla="*/ 8 w 16"/>
                  <a:gd name="T33" fmla="*/ 21 h 90"/>
                  <a:gd name="T34" fmla="*/ 8 w 16"/>
                  <a:gd name="T35" fmla="*/ 25 h 90"/>
                  <a:gd name="T36" fmla="*/ 8 w 16"/>
                  <a:gd name="T37" fmla="*/ 29 h 90"/>
                  <a:gd name="T38" fmla="*/ 10 w 16"/>
                  <a:gd name="T39" fmla="*/ 31 h 90"/>
                  <a:gd name="T40" fmla="*/ 6 w 16"/>
                  <a:gd name="T41" fmla="*/ 34 h 90"/>
                  <a:gd name="T42" fmla="*/ 6 w 16"/>
                  <a:gd name="T43" fmla="*/ 36 h 90"/>
                  <a:gd name="T44" fmla="*/ 2 w 16"/>
                  <a:gd name="T45" fmla="*/ 36 h 90"/>
                  <a:gd name="T46" fmla="*/ 2 w 16"/>
                  <a:gd name="T47" fmla="*/ 40 h 90"/>
                  <a:gd name="T48" fmla="*/ 2 w 16"/>
                  <a:gd name="T49" fmla="*/ 44 h 90"/>
                  <a:gd name="T50" fmla="*/ 0 w 16"/>
                  <a:gd name="T51" fmla="*/ 44 h 90"/>
                  <a:gd name="T52" fmla="*/ 0 w 16"/>
                  <a:gd name="T53" fmla="*/ 46 h 90"/>
                  <a:gd name="T54" fmla="*/ 0 w 16"/>
                  <a:gd name="T55" fmla="*/ 50 h 90"/>
                  <a:gd name="T56" fmla="*/ 0 w 16"/>
                  <a:gd name="T57" fmla="*/ 46 h 90"/>
                  <a:gd name="T58" fmla="*/ 0 w 16"/>
                  <a:gd name="T59" fmla="*/ 56 h 90"/>
                  <a:gd name="T60" fmla="*/ 0 w 16"/>
                  <a:gd name="T61" fmla="*/ 90 h 90"/>
                  <a:gd name="T62" fmla="*/ 6 w 16"/>
                  <a:gd name="T63" fmla="*/ 56 h 90"/>
                  <a:gd name="T64" fmla="*/ 12 w 16"/>
                  <a:gd name="T65" fmla="*/ 40 h 90"/>
                  <a:gd name="T66" fmla="*/ 16 w 16"/>
                  <a:gd name="T67" fmla="*/ 21 h 9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
                  <a:gd name="T103" fmla="*/ 0 h 90"/>
                  <a:gd name="T104" fmla="*/ 16 w 16"/>
                  <a:gd name="T105" fmla="*/ 90 h 9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 h="90">
                    <a:moveTo>
                      <a:pt x="16" y="21"/>
                    </a:moveTo>
                    <a:lnTo>
                      <a:pt x="16" y="19"/>
                    </a:lnTo>
                    <a:lnTo>
                      <a:pt x="16" y="15"/>
                    </a:lnTo>
                    <a:lnTo>
                      <a:pt x="12" y="11"/>
                    </a:lnTo>
                    <a:lnTo>
                      <a:pt x="8" y="9"/>
                    </a:lnTo>
                    <a:lnTo>
                      <a:pt x="12" y="6"/>
                    </a:lnTo>
                    <a:lnTo>
                      <a:pt x="12" y="4"/>
                    </a:lnTo>
                    <a:lnTo>
                      <a:pt x="8" y="0"/>
                    </a:lnTo>
                    <a:lnTo>
                      <a:pt x="8" y="4"/>
                    </a:lnTo>
                    <a:lnTo>
                      <a:pt x="6" y="4"/>
                    </a:lnTo>
                    <a:lnTo>
                      <a:pt x="6" y="6"/>
                    </a:lnTo>
                    <a:lnTo>
                      <a:pt x="6" y="9"/>
                    </a:lnTo>
                    <a:lnTo>
                      <a:pt x="8" y="9"/>
                    </a:lnTo>
                    <a:lnTo>
                      <a:pt x="8" y="11"/>
                    </a:lnTo>
                    <a:lnTo>
                      <a:pt x="8" y="15"/>
                    </a:lnTo>
                    <a:lnTo>
                      <a:pt x="8" y="19"/>
                    </a:lnTo>
                    <a:lnTo>
                      <a:pt x="8" y="21"/>
                    </a:lnTo>
                    <a:lnTo>
                      <a:pt x="8" y="25"/>
                    </a:lnTo>
                    <a:lnTo>
                      <a:pt x="8" y="29"/>
                    </a:lnTo>
                    <a:lnTo>
                      <a:pt x="10" y="31"/>
                    </a:lnTo>
                    <a:lnTo>
                      <a:pt x="6" y="34"/>
                    </a:lnTo>
                    <a:lnTo>
                      <a:pt x="6" y="36"/>
                    </a:lnTo>
                    <a:lnTo>
                      <a:pt x="2" y="36"/>
                    </a:lnTo>
                    <a:lnTo>
                      <a:pt x="2" y="40"/>
                    </a:lnTo>
                    <a:lnTo>
                      <a:pt x="2" y="44"/>
                    </a:lnTo>
                    <a:lnTo>
                      <a:pt x="0" y="44"/>
                    </a:lnTo>
                    <a:lnTo>
                      <a:pt x="0" y="46"/>
                    </a:lnTo>
                    <a:lnTo>
                      <a:pt x="0" y="50"/>
                    </a:lnTo>
                    <a:lnTo>
                      <a:pt x="0" y="46"/>
                    </a:lnTo>
                    <a:lnTo>
                      <a:pt x="0" y="56"/>
                    </a:lnTo>
                    <a:lnTo>
                      <a:pt x="0" y="90"/>
                    </a:lnTo>
                    <a:lnTo>
                      <a:pt x="6" y="56"/>
                    </a:lnTo>
                    <a:lnTo>
                      <a:pt x="12" y="40"/>
                    </a:lnTo>
                    <a:lnTo>
                      <a:pt x="16" y="21"/>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50" name="Freeform 145"/>
              <p:cNvSpPr>
                <a:spLocks/>
              </p:cNvSpPr>
              <p:nvPr/>
            </p:nvSpPr>
            <p:spPr bwMode="auto">
              <a:xfrm>
                <a:off x="4780" y="3077"/>
                <a:ext cx="19" cy="33"/>
              </a:xfrm>
              <a:custGeom>
                <a:avLst/>
                <a:gdLst>
                  <a:gd name="T0" fmla="*/ 19 w 19"/>
                  <a:gd name="T1" fmla="*/ 33 h 33"/>
                  <a:gd name="T2" fmla="*/ 15 w 19"/>
                  <a:gd name="T3" fmla="*/ 0 h 33"/>
                  <a:gd name="T4" fmla="*/ 0 w 19"/>
                  <a:gd name="T5" fmla="*/ 0 h 33"/>
                  <a:gd name="T6" fmla="*/ 0 w 19"/>
                  <a:gd name="T7" fmla="*/ 33 h 33"/>
                  <a:gd name="T8" fmla="*/ 19 w 19"/>
                  <a:gd name="T9" fmla="*/ 33 h 33"/>
                  <a:gd name="T10" fmla="*/ 0 60000 65536"/>
                  <a:gd name="T11" fmla="*/ 0 60000 65536"/>
                  <a:gd name="T12" fmla="*/ 0 60000 65536"/>
                  <a:gd name="T13" fmla="*/ 0 60000 65536"/>
                  <a:gd name="T14" fmla="*/ 0 60000 65536"/>
                  <a:gd name="T15" fmla="*/ 0 w 19"/>
                  <a:gd name="T16" fmla="*/ 0 h 33"/>
                  <a:gd name="T17" fmla="*/ 19 w 19"/>
                  <a:gd name="T18" fmla="*/ 33 h 33"/>
                </a:gdLst>
                <a:ahLst/>
                <a:cxnLst>
                  <a:cxn ang="T10">
                    <a:pos x="T0" y="T1"/>
                  </a:cxn>
                  <a:cxn ang="T11">
                    <a:pos x="T2" y="T3"/>
                  </a:cxn>
                  <a:cxn ang="T12">
                    <a:pos x="T4" y="T5"/>
                  </a:cxn>
                  <a:cxn ang="T13">
                    <a:pos x="T6" y="T7"/>
                  </a:cxn>
                  <a:cxn ang="T14">
                    <a:pos x="T8" y="T9"/>
                  </a:cxn>
                </a:cxnLst>
                <a:rect l="T15" t="T16" r="T17" b="T18"/>
                <a:pathLst>
                  <a:path w="19" h="33">
                    <a:moveTo>
                      <a:pt x="19" y="33"/>
                    </a:moveTo>
                    <a:lnTo>
                      <a:pt x="15" y="0"/>
                    </a:lnTo>
                    <a:lnTo>
                      <a:pt x="0" y="0"/>
                    </a:lnTo>
                    <a:lnTo>
                      <a:pt x="0" y="33"/>
                    </a:lnTo>
                    <a:lnTo>
                      <a:pt x="19" y="33"/>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51" name="Freeform 146"/>
              <p:cNvSpPr>
                <a:spLocks/>
              </p:cNvSpPr>
              <p:nvPr/>
            </p:nvSpPr>
            <p:spPr bwMode="auto">
              <a:xfrm>
                <a:off x="4780" y="3077"/>
                <a:ext cx="19" cy="33"/>
              </a:xfrm>
              <a:custGeom>
                <a:avLst/>
                <a:gdLst>
                  <a:gd name="T0" fmla="*/ 19 w 19"/>
                  <a:gd name="T1" fmla="*/ 33 h 33"/>
                  <a:gd name="T2" fmla="*/ 15 w 19"/>
                  <a:gd name="T3" fmla="*/ 0 h 33"/>
                  <a:gd name="T4" fmla="*/ 0 w 19"/>
                  <a:gd name="T5" fmla="*/ 0 h 33"/>
                  <a:gd name="T6" fmla="*/ 0 w 19"/>
                  <a:gd name="T7" fmla="*/ 33 h 33"/>
                  <a:gd name="T8" fmla="*/ 19 w 19"/>
                  <a:gd name="T9" fmla="*/ 33 h 33"/>
                  <a:gd name="T10" fmla="*/ 0 60000 65536"/>
                  <a:gd name="T11" fmla="*/ 0 60000 65536"/>
                  <a:gd name="T12" fmla="*/ 0 60000 65536"/>
                  <a:gd name="T13" fmla="*/ 0 60000 65536"/>
                  <a:gd name="T14" fmla="*/ 0 60000 65536"/>
                  <a:gd name="T15" fmla="*/ 0 w 19"/>
                  <a:gd name="T16" fmla="*/ 0 h 33"/>
                  <a:gd name="T17" fmla="*/ 19 w 19"/>
                  <a:gd name="T18" fmla="*/ 33 h 33"/>
                </a:gdLst>
                <a:ahLst/>
                <a:cxnLst>
                  <a:cxn ang="T10">
                    <a:pos x="T0" y="T1"/>
                  </a:cxn>
                  <a:cxn ang="T11">
                    <a:pos x="T2" y="T3"/>
                  </a:cxn>
                  <a:cxn ang="T12">
                    <a:pos x="T4" y="T5"/>
                  </a:cxn>
                  <a:cxn ang="T13">
                    <a:pos x="T6" y="T7"/>
                  </a:cxn>
                  <a:cxn ang="T14">
                    <a:pos x="T8" y="T9"/>
                  </a:cxn>
                </a:cxnLst>
                <a:rect l="T15" t="T16" r="T17" b="T18"/>
                <a:pathLst>
                  <a:path w="19" h="33">
                    <a:moveTo>
                      <a:pt x="19" y="33"/>
                    </a:moveTo>
                    <a:lnTo>
                      <a:pt x="15" y="0"/>
                    </a:lnTo>
                    <a:lnTo>
                      <a:pt x="0" y="0"/>
                    </a:lnTo>
                    <a:lnTo>
                      <a:pt x="0" y="33"/>
                    </a:lnTo>
                    <a:lnTo>
                      <a:pt x="19" y="33"/>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52" name="Freeform 147"/>
              <p:cNvSpPr>
                <a:spLocks/>
              </p:cNvSpPr>
              <p:nvPr/>
            </p:nvSpPr>
            <p:spPr bwMode="auto">
              <a:xfrm>
                <a:off x="4790" y="3135"/>
                <a:ext cx="27" cy="35"/>
              </a:xfrm>
              <a:custGeom>
                <a:avLst/>
                <a:gdLst>
                  <a:gd name="T0" fmla="*/ 25 w 27"/>
                  <a:gd name="T1" fmla="*/ 25 h 35"/>
                  <a:gd name="T2" fmla="*/ 25 w 27"/>
                  <a:gd name="T3" fmla="*/ 10 h 35"/>
                  <a:gd name="T4" fmla="*/ 25 w 27"/>
                  <a:gd name="T5" fmla="*/ 6 h 35"/>
                  <a:gd name="T6" fmla="*/ 23 w 27"/>
                  <a:gd name="T7" fmla="*/ 6 h 35"/>
                  <a:gd name="T8" fmla="*/ 25 w 27"/>
                  <a:gd name="T9" fmla="*/ 6 h 35"/>
                  <a:gd name="T10" fmla="*/ 25 w 27"/>
                  <a:gd name="T11" fmla="*/ 4 h 35"/>
                  <a:gd name="T12" fmla="*/ 25 w 27"/>
                  <a:gd name="T13" fmla="*/ 0 h 35"/>
                  <a:gd name="T14" fmla="*/ 23 w 27"/>
                  <a:gd name="T15" fmla="*/ 4 h 35"/>
                  <a:gd name="T16" fmla="*/ 23 w 27"/>
                  <a:gd name="T17" fmla="*/ 6 h 35"/>
                  <a:gd name="T18" fmla="*/ 19 w 27"/>
                  <a:gd name="T19" fmla="*/ 10 h 35"/>
                  <a:gd name="T20" fmla="*/ 0 w 27"/>
                  <a:gd name="T21" fmla="*/ 10 h 35"/>
                  <a:gd name="T22" fmla="*/ 0 w 27"/>
                  <a:gd name="T23" fmla="*/ 16 h 35"/>
                  <a:gd name="T24" fmla="*/ 9 w 27"/>
                  <a:gd name="T25" fmla="*/ 16 h 35"/>
                  <a:gd name="T26" fmla="*/ 9 w 27"/>
                  <a:gd name="T27" fmla="*/ 25 h 35"/>
                  <a:gd name="T28" fmla="*/ 17 w 27"/>
                  <a:gd name="T29" fmla="*/ 25 h 35"/>
                  <a:gd name="T30" fmla="*/ 17 w 27"/>
                  <a:gd name="T31" fmla="*/ 35 h 35"/>
                  <a:gd name="T32" fmla="*/ 27 w 27"/>
                  <a:gd name="T33" fmla="*/ 35 h 35"/>
                  <a:gd name="T34" fmla="*/ 25 w 27"/>
                  <a:gd name="T35" fmla="*/ 25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
                  <a:gd name="T55" fmla="*/ 0 h 35"/>
                  <a:gd name="T56" fmla="*/ 27 w 27"/>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 h="35">
                    <a:moveTo>
                      <a:pt x="25" y="25"/>
                    </a:moveTo>
                    <a:lnTo>
                      <a:pt x="25" y="10"/>
                    </a:lnTo>
                    <a:lnTo>
                      <a:pt x="25" y="6"/>
                    </a:lnTo>
                    <a:lnTo>
                      <a:pt x="23" y="6"/>
                    </a:lnTo>
                    <a:lnTo>
                      <a:pt x="25" y="6"/>
                    </a:lnTo>
                    <a:lnTo>
                      <a:pt x="25" y="4"/>
                    </a:lnTo>
                    <a:lnTo>
                      <a:pt x="25" y="0"/>
                    </a:lnTo>
                    <a:lnTo>
                      <a:pt x="23" y="4"/>
                    </a:lnTo>
                    <a:lnTo>
                      <a:pt x="23" y="6"/>
                    </a:lnTo>
                    <a:lnTo>
                      <a:pt x="19" y="10"/>
                    </a:lnTo>
                    <a:lnTo>
                      <a:pt x="0" y="10"/>
                    </a:lnTo>
                    <a:lnTo>
                      <a:pt x="0" y="16"/>
                    </a:lnTo>
                    <a:lnTo>
                      <a:pt x="9" y="16"/>
                    </a:lnTo>
                    <a:lnTo>
                      <a:pt x="9" y="25"/>
                    </a:lnTo>
                    <a:lnTo>
                      <a:pt x="17" y="25"/>
                    </a:lnTo>
                    <a:lnTo>
                      <a:pt x="17" y="35"/>
                    </a:lnTo>
                    <a:lnTo>
                      <a:pt x="27" y="35"/>
                    </a:lnTo>
                    <a:lnTo>
                      <a:pt x="25" y="25"/>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53" name="Freeform 148"/>
              <p:cNvSpPr>
                <a:spLocks/>
              </p:cNvSpPr>
              <p:nvPr/>
            </p:nvSpPr>
            <p:spPr bwMode="auto">
              <a:xfrm>
                <a:off x="4790" y="3135"/>
                <a:ext cx="27" cy="35"/>
              </a:xfrm>
              <a:custGeom>
                <a:avLst/>
                <a:gdLst>
                  <a:gd name="T0" fmla="*/ 25 w 27"/>
                  <a:gd name="T1" fmla="*/ 25 h 35"/>
                  <a:gd name="T2" fmla="*/ 25 w 27"/>
                  <a:gd name="T3" fmla="*/ 10 h 35"/>
                  <a:gd name="T4" fmla="*/ 25 w 27"/>
                  <a:gd name="T5" fmla="*/ 6 h 35"/>
                  <a:gd name="T6" fmla="*/ 23 w 27"/>
                  <a:gd name="T7" fmla="*/ 6 h 35"/>
                  <a:gd name="T8" fmla="*/ 25 w 27"/>
                  <a:gd name="T9" fmla="*/ 6 h 35"/>
                  <a:gd name="T10" fmla="*/ 25 w 27"/>
                  <a:gd name="T11" fmla="*/ 4 h 35"/>
                  <a:gd name="T12" fmla="*/ 25 w 27"/>
                  <a:gd name="T13" fmla="*/ 0 h 35"/>
                  <a:gd name="T14" fmla="*/ 23 w 27"/>
                  <a:gd name="T15" fmla="*/ 4 h 35"/>
                  <a:gd name="T16" fmla="*/ 23 w 27"/>
                  <a:gd name="T17" fmla="*/ 6 h 35"/>
                  <a:gd name="T18" fmla="*/ 19 w 27"/>
                  <a:gd name="T19" fmla="*/ 10 h 35"/>
                  <a:gd name="T20" fmla="*/ 0 w 27"/>
                  <a:gd name="T21" fmla="*/ 10 h 35"/>
                  <a:gd name="T22" fmla="*/ 0 w 27"/>
                  <a:gd name="T23" fmla="*/ 16 h 35"/>
                  <a:gd name="T24" fmla="*/ 9 w 27"/>
                  <a:gd name="T25" fmla="*/ 16 h 35"/>
                  <a:gd name="T26" fmla="*/ 9 w 27"/>
                  <a:gd name="T27" fmla="*/ 25 h 35"/>
                  <a:gd name="T28" fmla="*/ 17 w 27"/>
                  <a:gd name="T29" fmla="*/ 25 h 35"/>
                  <a:gd name="T30" fmla="*/ 17 w 27"/>
                  <a:gd name="T31" fmla="*/ 35 h 35"/>
                  <a:gd name="T32" fmla="*/ 27 w 27"/>
                  <a:gd name="T33" fmla="*/ 35 h 35"/>
                  <a:gd name="T34" fmla="*/ 25 w 27"/>
                  <a:gd name="T35" fmla="*/ 25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
                  <a:gd name="T55" fmla="*/ 0 h 35"/>
                  <a:gd name="T56" fmla="*/ 27 w 27"/>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 h="35">
                    <a:moveTo>
                      <a:pt x="25" y="25"/>
                    </a:moveTo>
                    <a:lnTo>
                      <a:pt x="25" y="10"/>
                    </a:lnTo>
                    <a:lnTo>
                      <a:pt x="25" y="6"/>
                    </a:lnTo>
                    <a:lnTo>
                      <a:pt x="23" y="6"/>
                    </a:lnTo>
                    <a:lnTo>
                      <a:pt x="25" y="6"/>
                    </a:lnTo>
                    <a:lnTo>
                      <a:pt x="25" y="4"/>
                    </a:lnTo>
                    <a:lnTo>
                      <a:pt x="25" y="0"/>
                    </a:lnTo>
                    <a:lnTo>
                      <a:pt x="23" y="4"/>
                    </a:lnTo>
                    <a:lnTo>
                      <a:pt x="23" y="6"/>
                    </a:lnTo>
                    <a:lnTo>
                      <a:pt x="19" y="10"/>
                    </a:lnTo>
                    <a:lnTo>
                      <a:pt x="0" y="10"/>
                    </a:lnTo>
                    <a:lnTo>
                      <a:pt x="0" y="16"/>
                    </a:lnTo>
                    <a:lnTo>
                      <a:pt x="9" y="16"/>
                    </a:lnTo>
                    <a:lnTo>
                      <a:pt x="9" y="25"/>
                    </a:lnTo>
                    <a:lnTo>
                      <a:pt x="17" y="25"/>
                    </a:lnTo>
                    <a:lnTo>
                      <a:pt x="17" y="35"/>
                    </a:lnTo>
                    <a:lnTo>
                      <a:pt x="27" y="35"/>
                    </a:lnTo>
                    <a:lnTo>
                      <a:pt x="25" y="25"/>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54" name="Freeform 149"/>
              <p:cNvSpPr>
                <a:spLocks/>
              </p:cNvSpPr>
              <p:nvPr/>
            </p:nvSpPr>
            <p:spPr bwMode="auto">
              <a:xfrm>
                <a:off x="4720" y="3226"/>
                <a:ext cx="19" cy="13"/>
              </a:xfrm>
              <a:custGeom>
                <a:avLst/>
                <a:gdLst>
                  <a:gd name="T0" fmla="*/ 16 w 19"/>
                  <a:gd name="T1" fmla="*/ 6 h 13"/>
                  <a:gd name="T2" fmla="*/ 19 w 19"/>
                  <a:gd name="T3" fmla="*/ 0 h 13"/>
                  <a:gd name="T4" fmla="*/ 0 w 19"/>
                  <a:gd name="T5" fmla="*/ 0 h 13"/>
                  <a:gd name="T6" fmla="*/ 0 w 19"/>
                  <a:gd name="T7" fmla="*/ 8 h 13"/>
                  <a:gd name="T8" fmla="*/ 0 w 19"/>
                  <a:gd name="T9" fmla="*/ 10 h 13"/>
                  <a:gd name="T10" fmla="*/ 4 w 19"/>
                  <a:gd name="T11" fmla="*/ 13 h 13"/>
                  <a:gd name="T12" fmla="*/ 6 w 19"/>
                  <a:gd name="T13" fmla="*/ 13 h 13"/>
                  <a:gd name="T14" fmla="*/ 6 w 19"/>
                  <a:gd name="T15" fmla="*/ 10 h 13"/>
                  <a:gd name="T16" fmla="*/ 12 w 19"/>
                  <a:gd name="T17" fmla="*/ 10 h 13"/>
                  <a:gd name="T18" fmla="*/ 16 w 19"/>
                  <a:gd name="T19" fmla="*/ 10 h 13"/>
                  <a:gd name="T20" fmla="*/ 16 w 19"/>
                  <a:gd name="T21" fmla="*/ 6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13"/>
                  <a:gd name="T35" fmla="*/ 19 w 19"/>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13">
                    <a:moveTo>
                      <a:pt x="16" y="6"/>
                    </a:moveTo>
                    <a:lnTo>
                      <a:pt x="19" y="0"/>
                    </a:lnTo>
                    <a:lnTo>
                      <a:pt x="0" y="0"/>
                    </a:lnTo>
                    <a:lnTo>
                      <a:pt x="0" y="8"/>
                    </a:lnTo>
                    <a:lnTo>
                      <a:pt x="0" y="10"/>
                    </a:lnTo>
                    <a:lnTo>
                      <a:pt x="4" y="13"/>
                    </a:lnTo>
                    <a:lnTo>
                      <a:pt x="6" y="13"/>
                    </a:lnTo>
                    <a:lnTo>
                      <a:pt x="6" y="10"/>
                    </a:lnTo>
                    <a:lnTo>
                      <a:pt x="12" y="10"/>
                    </a:lnTo>
                    <a:lnTo>
                      <a:pt x="16" y="10"/>
                    </a:lnTo>
                    <a:lnTo>
                      <a:pt x="16" y="6"/>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55" name="Freeform 150"/>
              <p:cNvSpPr>
                <a:spLocks/>
              </p:cNvSpPr>
              <p:nvPr/>
            </p:nvSpPr>
            <p:spPr bwMode="auto">
              <a:xfrm>
                <a:off x="4720" y="3226"/>
                <a:ext cx="19" cy="13"/>
              </a:xfrm>
              <a:custGeom>
                <a:avLst/>
                <a:gdLst>
                  <a:gd name="T0" fmla="*/ 16 w 19"/>
                  <a:gd name="T1" fmla="*/ 6 h 13"/>
                  <a:gd name="T2" fmla="*/ 19 w 19"/>
                  <a:gd name="T3" fmla="*/ 0 h 13"/>
                  <a:gd name="T4" fmla="*/ 0 w 19"/>
                  <a:gd name="T5" fmla="*/ 0 h 13"/>
                  <a:gd name="T6" fmla="*/ 0 w 19"/>
                  <a:gd name="T7" fmla="*/ 8 h 13"/>
                  <a:gd name="T8" fmla="*/ 0 w 19"/>
                  <a:gd name="T9" fmla="*/ 10 h 13"/>
                  <a:gd name="T10" fmla="*/ 4 w 19"/>
                  <a:gd name="T11" fmla="*/ 13 h 13"/>
                  <a:gd name="T12" fmla="*/ 6 w 19"/>
                  <a:gd name="T13" fmla="*/ 13 h 13"/>
                  <a:gd name="T14" fmla="*/ 6 w 19"/>
                  <a:gd name="T15" fmla="*/ 10 h 13"/>
                  <a:gd name="T16" fmla="*/ 12 w 19"/>
                  <a:gd name="T17" fmla="*/ 10 h 13"/>
                  <a:gd name="T18" fmla="*/ 16 w 19"/>
                  <a:gd name="T19" fmla="*/ 10 h 13"/>
                  <a:gd name="T20" fmla="*/ 16 w 19"/>
                  <a:gd name="T21" fmla="*/ 6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13"/>
                  <a:gd name="T35" fmla="*/ 19 w 19"/>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13">
                    <a:moveTo>
                      <a:pt x="16" y="6"/>
                    </a:moveTo>
                    <a:lnTo>
                      <a:pt x="19" y="0"/>
                    </a:lnTo>
                    <a:lnTo>
                      <a:pt x="0" y="0"/>
                    </a:lnTo>
                    <a:lnTo>
                      <a:pt x="0" y="8"/>
                    </a:lnTo>
                    <a:lnTo>
                      <a:pt x="0" y="10"/>
                    </a:lnTo>
                    <a:lnTo>
                      <a:pt x="4" y="13"/>
                    </a:lnTo>
                    <a:lnTo>
                      <a:pt x="6" y="13"/>
                    </a:lnTo>
                    <a:lnTo>
                      <a:pt x="6" y="10"/>
                    </a:lnTo>
                    <a:lnTo>
                      <a:pt x="12" y="10"/>
                    </a:lnTo>
                    <a:lnTo>
                      <a:pt x="16" y="10"/>
                    </a:lnTo>
                    <a:lnTo>
                      <a:pt x="16" y="6"/>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56" name="Freeform 151"/>
              <p:cNvSpPr>
                <a:spLocks/>
              </p:cNvSpPr>
              <p:nvPr/>
            </p:nvSpPr>
            <p:spPr bwMode="auto">
              <a:xfrm>
                <a:off x="4737" y="3654"/>
                <a:ext cx="26" cy="12"/>
              </a:xfrm>
              <a:custGeom>
                <a:avLst/>
                <a:gdLst>
                  <a:gd name="T0" fmla="*/ 0 w 26"/>
                  <a:gd name="T1" fmla="*/ 0 h 12"/>
                  <a:gd name="T2" fmla="*/ 2 w 26"/>
                  <a:gd name="T3" fmla="*/ 12 h 12"/>
                  <a:gd name="T4" fmla="*/ 22 w 26"/>
                  <a:gd name="T5" fmla="*/ 12 h 12"/>
                  <a:gd name="T6" fmla="*/ 22 w 26"/>
                  <a:gd name="T7" fmla="*/ 6 h 12"/>
                  <a:gd name="T8" fmla="*/ 26 w 26"/>
                  <a:gd name="T9" fmla="*/ 6 h 12"/>
                  <a:gd name="T10" fmla="*/ 18 w 26"/>
                  <a:gd name="T11" fmla="*/ 6 h 12"/>
                  <a:gd name="T12" fmla="*/ 18 w 26"/>
                  <a:gd name="T13" fmla="*/ 2 h 12"/>
                  <a:gd name="T14" fmla="*/ 12 w 26"/>
                  <a:gd name="T15" fmla="*/ 0 h 12"/>
                  <a:gd name="T16" fmla="*/ 0 w 26"/>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12"/>
                  <a:gd name="T29" fmla="*/ 26 w 2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12">
                    <a:moveTo>
                      <a:pt x="0" y="0"/>
                    </a:moveTo>
                    <a:lnTo>
                      <a:pt x="2" y="12"/>
                    </a:lnTo>
                    <a:lnTo>
                      <a:pt x="22" y="12"/>
                    </a:lnTo>
                    <a:lnTo>
                      <a:pt x="22" y="6"/>
                    </a:lnTo>
                    <a:lnTo>
                      <a:pt x="26" y="6"/>
                    </a:lnTo>
                    <a:lnTo>
                      <a:pt x="18" y="6"/>
                    </a:lnTo>
                    <a:lnTo>
                      <a:pt x="18" y="2"/>
                    </a:lnTo>
                    <a:lnTo>
                      <a:pt x="12" y="0"/>
                    </a:lnTo>
                    <a:lnTo>
                      <a:pt x="0" y="0"/>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57" name="Freeform 152"/>
              <p:cNvSpPr>
                <a:spLocks/>
              </p:cNvSpPr>
              <p:nvPr/>
            </p:nvSpPr>
            <p:spPr bwMode="auto">
              <a:xfrm>
                <a:off x="4737" y="3654"/>
                <a:ext cx="26" cy="12"/>
              </a:xfrm>
              <a:custGeom>
                <a:avLst/>
                <a:gdLst>
                  <a:gd name="T0" fmla="*/ 0 w 26"/>
                  <a:gd name="T1" fmla="*/ 0 h 12"/>
                  <a:gd name="T2" fmla="*/ 2 w 26"/>
                  <a:gd name="T3" fmla="*/ 12 h 12"/>
                  <a:gd name="T4" fmla="*/ 22 w 26"/>
                  <a:gd name="T5" fmla="*/ 12 h 12"/>
                  <a:gd name="T6" fmla="*/ 22 w 26"/>
                  <a:gd name="T7" fmla="*/ 6 h 12"/>
                  <a:gd name="T8" fmla="*/ 26 w 26"/>
                  <a:gd name="T9" fmla="*/ 6 h 12"/>
                  <a:gd name="T10" fmla="*/ 18 w 26"/>
                  <a:gd name="T11" fmla="*/ 6 h 12"/>
                  <a:gd name="T12" fmla="*/ 18 w 26"/>
                  <a:gd name="T13" fmla="*/ 2 h 12"/>
                  <a:gd name="T14" fmla="*/ 12 w 26"/>
                  <a:gd name="T15" fmla="*/ 0 h 12"/>
                  <a:gd name="T16" fmla="*/ 0 w 26"/>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12"/>
                  <a:gd name="T29" fmla="*/ 26 w 2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12">
                    <a:moveTo>
                      <a:pt x="0" y="0"/>
                    </a:moveTo>
                    <a:lnTo>
                      <a:pt x="2" y="12"/>
                    </a:lnTo>
                    <a:lnTo>
                      <a:pt x="22" y="12"/>
                    </a:lnTo>
                    <a:lnTo>
                      <a:pt x="22" y="6"/>
                    </a:lnTo>
                    <a:lnTo>
                      <a:pt x="26" y="6"/>
                    </a:lnTo>
                    <a:lnTo>
                      <a:pt x="18" y="6"/>
                    </a:lnTo>
                    <a:lnTo>
                      <a:pt x="18" y="2"/>
                    </a:lnTo>
                    <a:lnTo>
                      <a:pt x="12" y="0"/>
                    </a:lnTo>
                    <a:lnTo>
                      <a:pt x="0" y="0"/>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58" name="Freeform 153"/>
              <p:cNvSpPr>
                <a:spLocks/>
              </p:cNvSpPr>
              <p:nvPr/>
            </p:nvSpPr>
            <p:spPr bwMode="auto">
              <a:xfrm>
                <a:off x="4211" y="1583"/>
                <a:ext cx="40" cy="44"/>
              </a:xfrm>
              <a:custGeom>
                <a:avLst/>
                <a:gdLst>
                  <a:gd name="T0" fmla="*/ 0 w 40"/>
                  <a:gd name="T1" fmla="*/ 2 h 44"/>
                  <a:gd name="T2" fmla="*/ 40 w 40"/>
                  <a:gd name="T3" fmla="*/ 0 h 44"/>
                  <a:gd name="T4" fmla="*/ 40 w 40"/>
                  <a:gd name="T5" fmla="*/ 39 h 44"/>
                  <a:gd name="T6" fmla="*/ 34 w 40"/>
                  <a:gd name="T7" fmla="*/ 39 h 44"/>
                  <a:gd name="T8" fmla="*/ 34 w 40"/>
                  <a:gd name="T9" fmla="*/ 44 h 44"/>
                  <a:gd name="T10" fmla="*/ 25 w 40"/>
                  <a:gd name="T11" fmla="*/ 44 h 44"/>
                  <a:gd name="T12" fmla="*/ 25 w 40"/>
                  <a:gd name="T13" fmla="*/ 19 h 44"/>
                  <a:gd name="T14" fmla="*/ 15 w 40"/>
                  <a:gd name="T15" fmla="*/ 17 h 44"/>
                  <a:gd name="T16" fmla="*/ 15 w 40"/>
                  <a:gd name="T17" fmla="*/ 10 h 44"/>
                  <a:gd name="T18" fmla="*/ 0 w 40"/>
                  <a:gd name="T19" fmla="*/ 10 h 44"/>
                  <a:gd name="T20" fmla="*/ 0 w 40"/>
                  <a:gd name="T21" fmla="*/ 2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
                  <a:gd name="T34" fmla="*/ 0 h 44"/>
                  <a:gd name="T35" fmla="*/ 40 w 40"/>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 h="44">
                    <a:moveTo>
                      <a:pt x="0" y="2"/>
                    </a:moveTo>
                    <a:lnTo>
                      <a:pt x="40" y="0"/>
                    </a:lnTo>
                    <a:lnTo>
                      <a:pt x="40" y="39"/>
                    </a:lnTo>
                    <a:lnTo>
                      <a:pt x="34" y="39"/>
                    </a:lnTo>
                    <a:lnTo>
                      <a:pt x="34" y="44"/>
                    </a:lnTo>
                    <a:lnTo>
                      <a:pt x="25" y="44"/>
                    </a:lnTo>
                    <a:lnTo>
                      <a:pt x="25" y="19"/>
                    </a:lnTo>
                    <a:lnTo>
                      <a:pt x="15" y="17"/>
                    </a:lnTo>
                    <a:lnTo>
                      <a:pt x="15" y="10"/>
                    </a:lnTo>
                    <a:lnTo>
                      <a:pt x="0" y="10"/>
                    </a:lnTo>
                    <a:lnTo>
                      <a:pt x="0" y="2"/>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59" name="Freeform 154"/>
              <p:cNvSpPr>
                <a:spLocks/>
              </p:cNvSpPr>
              <p:nvPr/>
            </p:nvSpPr>
            <p:spPr bwMode="auto">
              <a:xfrm>
                <a:off x="4211" y="1583"/>
                <a:ext cx="40" cy="44"/>
              </a:xfrm>
              <a:custGeom>
                <a:avLst/>
                <a:gdLst>
                  <a:gd name="T0" fmla="*/ 0 w 40"/>
                  <a:gd name="T1" fmla="*/ 2 h 44"/>
                  <a:gd name="T2" fmla="*/ 40 w 40"/>
                  <a:gd name="T3" fmla="*/ 0 h 44"/>
                  <a:gd name="T4" fmla="*/ 40 w 40"/>
                  <a:gd name="T5" fmla="*/ 39 h 44"/>
                  <a:gd name="T6" fmla="*/ 34 w 40"/>
                  <a:gd name="T7" fmla="*/ 39 h 44"/>
                  <a:gd name="T8" fmla="*/ 34 w 40"/>
                  <a:gd name="T9" fmla="*/ 44 h 44"/>
                  <a:gd name="T10" fmla="*/ 25 w 40"/>
                  <a:gd name="T11" fmla="*/ 44 h 44"/>
                  <a:gd name="T12" fmla="*/ 25 w 40"/>
                  <a:gd name="T13" fmla="*/ 19 h 44"/>
                  <a:gd name="T14" fmla="*/ 15 w 40"/>
                  <a:gd name="T15" fmla="*/ 17 h 44"/>
                  <a:gd name="T16" fmla="*/ 15 w 40"/>
                  <a:gd name="T17" fmla="*/ 10 h 44"/>
                  <a:gd name="T18" fmla="*/ 0 w 40"/>
                  <a:gd name="T19" fmla="*/ 10 h 44"/>
                  <a:gd name="T20" fmla="*/ 0 w 40"/>
                  <a:gd name="T21" fmla="*/ 2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
                  <a:gd name="T34" fmla="*/ 0 h 44"/>
                  <a:gd name="T35" fmla="*/ 40 w 40"/>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 h="44">
                    <a:moveTo>
                      <a:pt x="0" y="2"/>
                    </a:moveTo>
                    <a:lnTo>
                      <a:pt x="40" y="0"/>
                    </a:lnTo>
                    <a:lnTo>
                      <a:pt x="40" y="39"/>
                    </a:lnTo>
                    <a:lnTo>
                      <a:pt x="34" y="39"/>
                    </a:lnTo>
                    <a:lnTo>
                      <a:pt x="34" y="44"/>
                    </a:lnTo>
                    <a:lnTo>
                      <a:pt x="25" y="44"/>
                    </a:lnTo>
                    <a:lnTo>
                      <a:pt x="25" y="19"/>
                    </a:lnTo>
                    <a:lnTo>
                      <a:pt x="15" y="17"/>
                    </a:lnTo>
                    <a:lnTo>
                      <a:pt x="15" y="10"/>
                    </a:lnTo>
                    <a:lnTo>
                      <a:pt x="0" y="10"/>
                    </a:lnTo>
                    <a:lnTo>
                      <a:pt x="0" y="2"/>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60" name="Freeform 155"/>
              <p:cNvSpPr>
                <a:spLocks noEditPoints="1"/>
              </p:cNvSpPr>
              <p:nvPr/>
            </p:nvSpPr>
            <p:spPr bwMode="auto">
              <a:xfrm>
                <a:off x="3637" y="649"/>
                <a:ext cx="1019" cy="1359"/>
              </a:xfrm>
              <a:custGeom>
                <a:avLst/>
                <a:gdLst>
                  <a:gd name="T0" fmla="*/ 491 w 1019"/>
                  <a:gd name="T1" fmla="*/ 0 h 1359"/>
                  <a:gd name="T2" fmla="*/ 539 w 1019"/>
                  <a:gd name="T3" fmla="*/ 2 h 1359"/>
                  <a:gd name="T4" fmla="*/ 570 w 1019"/>
                  <a:gd name="T5" fmla="*/ 33 h 1359"/>
                  <a:gd name="T6" fmla="*/ 601 w 1019"/>
                  <a:gd name="T7" fmla="*/ 33 h 1359"/>
                  <a:gd name="T8" fmla="*/ 635 w 1019"/>
                  <a:gd name="T9" fmla="*/ 31 h 1359"/>
                  <a:gd name="T10" fmla="*/ 666 w 1019"/>
                  <a:gd name="T11" fmla="*/ 35 h 1359"/>
                  <a:gd name="T12" fmla="*/ 736 w 1019"/>
                  <a:gd name="T13" fmla="*/ 77 h 1359"/>
                  <a:gd name="T14" fmla="*/ 718 w 1019"/>
                  <a:gd name="T15" fmla="*/ 135 h 1359"/>
                  <a:gd name="T16" fmla="*/ 720 w 1019"/>
                  <a:gd name="T17" fmla="*/ 204 h 1359"/>
                  <a:gd name="T18" fmla="*/ 770 w 1019"/>
                  <a:gd name="T19" fmla="*/ 255 h 1359"/>
                  <a:gd name="T20" fmla="*/ 821 w 1019"/>
                  <a:gd name="T21" fmla="*/ 280 h 1359"/>
                  <a:gd name="T22" fmla="*/ 788 w 1019"/>
                  <a:gd name="T23" fmla="*/ 370 h 1359"/>
                  <a:gd name="T24" fmla="*/ 680 w 1019"/>
                  <a:gd name="T25" fmla="*/ 428 h 1359"/>
                  <a:gd name="T26" fmla="*/ 674 w 1019"/>
                  <a:gd name="T27" fmla="*/ 484 h 1359"/>
                  <a:gd name="T28" fmla="*/ 691 w 1019"/>
                  <a:gd name="T29" fmla="*/ 592 h 1359"/>
                  <a:gd name="T30" fmla="*/ 797 w 1019"/>
                  <a:gd name="T31" fmla="*/ 720 h 1359"/>
                  <a:gd name="T32" fmla="*/ 826 w 1019"/>
                  <a:gd name="T33" fmla="*/ 785 h 1359"/>
                  <a:gd name="T34" fmla="*/ 842 w 1019"/>
                  <a:gd name="T35" fmla="*/ 803 h 1359"/>
                  <a:gd name="T36" fmla="*/ 865 w 1019"/>
                  <a:gd name="T37" fmla="*/ 832 h 1359"/>
                  <a:gd name="T38" fmla="*/ 898 w 1019"/>
                  <a:gd name="T39" fmla="*/ 971 h 1359"/>
                  <a:gd name="T40" fmla="*/ 911 w 1019"/>
                  <a:gd name="T41" fmla="*/ 1023 h 1359"/>
                  <a:gd name="T42" fmla="*/ 900 w 1019"/>
                  <a:gd name="T43" fmla="*/ 1121 h 1359"/>
                  <a:gd name="T44" fmla="*/ 946 w 1019"/>
                  <a:gd name="T45" fmla="*/ 1193 h 1359"/>
                  <a:gd name="T46" fmla="*/ 981 w 1019"/>
                  <a:gd name="T47" fmla="*/ 1216 h 1359"/>
                  <a:gd name="T48" fmla="*/ 1016 w 1019"/>
                  <a:gd name="T49" fmla="*/ 1256 h 1359"/>
                  <a:gd name="T50" fmla="*/ 994 w 1019"/>
                  <a:gd name="T51" fmla="*/ 1282 h 1359"/>
                  <a:gd name="T52" fmla="*/ 923 w 1019"/>
                  <a:gd name="T53" fmla="*/ 1305 h 1359"/>
                  <a:gd name="T54" fmla="*/ 865 w 1019"/>
                  <a:gd name="T55" fmla="*/ 1359 h 1359"/>
                  <a:gd name="T56" fmla="*/ 817 w 1019"/>
                  <a:gd name="T57" fmla="*/ 1312 h 1359"/>
                  <a:gd name="T58" fmla="*/ 757 w 1019"/>
                  <a:gd name="T59" fmla="*/ 1291 h 1359"/>
                  <a:gd name="T60" fmla="*/ 711 w 1019"/>
                  <a:gd name="T61" fmla="*/ 1274 h 1359"/>
                  <a:gd name="T62" fmla="*/ 666 w 1019"/>
                  <a:gd name="T63" fmla="*/ 1048 h 1359"/>
                  <a:gd name="T64" fmla="*/ 599 w 1019"/>
                  <a:gd name="T65" fmla="*/ 919 h 1359"/>
                  <a:gd name="T66" fmla="*/ 500 w 1019"/>
                  <a:gd name="T67" fmla="*/ 888 h 1359"/>
                  <a:gd name="T68" fmla="*/ 502 w 1019"/>
                  <a:gd name="T69" fmla="*/ 847 h 1359"/>
                  <a:gd name="T70" fmla="*/ 431 w 1019"/>
                  <a:gd name="T71" fmla="*/ 677 h 1359"/>
                  <a:gd name="T72" fmla="*/ 315 w 1019"/>
                  <a:gd name="T73" fmla="*/ 629 h 1359"/>
                  <a:gd name="T74" fmla="*/ 153 w 1019"/>
                  <a:gd name="T75" fmla="*/ 440 h 1359"/>
                  <a:gd name="T76" fmla="*/ 18 w 1019"/>
                  <a:gd name="T77" fmla="*/ 384 h 1359"/>
                  <a:gd name="T78" fmla="*/ 14 w 1019"/>
                  <a:gd name="T79" fmla="*/ 349 h 1359"/>
                  <a:gd name="T80" fmla="*/ 29 w 1019"/>
                  <a:gd name="T81" fmla="*/ 330 h 1359"/>
                  <a:gd name="T82" fmla="*/ 43 w 1019"/>
                  <a:gd name="T83" fmla="*/ 309 h 1359"/>
                  <a:gd name="T84" fmla="*/ 39 w 1019"/>
                  <a:gd name="T85" fmla="*/ 253 h 1359"/>
                  <a:gd name="T86" fmla="*/ 124 w 1019"/>
                  <a:gd name="T87" fmla="*/ 239 h 1359"/>
                  <a:gd name="T88" fmla="*/ 124 w 1019"/>
                  <a:gd name="T89" fmla="*/ 208 h 1359"/>
                  <a:gd name="T90" fmla="*/ 122 w 1019"/>
                  <a:gd name="T91" fmla="*/ 183 h 1359"/>
                  <a:gd name="T92" fmla="*/ 122 w 1019"/>
                  <a:gd name="T93" fmla="*/ 148 h 1359"/>
                  <a:gd name="T94" fmla="*/ 168 w 1019"/>
                  <a:gd name="T95" fmla="*/ 127 h 1359"/>
                  <a:gd name="T96" fmla="*/ 220 w 1019"/>
                  <a:gd name="T97" fmla="*/ 106 h 1359"/>
                  <a:gd name="T98" fmla="*/ 224 w 1019"/>
                  <a:gd name="T99" fmla="*/ 79 h 1359"/>
                  <a:gd name="T100" fmla="*/ 224 w 1019"/>
                  <a:gd name="T101" fmla="*/ 48 h 1359"/>
                  <a:gd name="T102" fmla="*/ 222 w 1019"/>
                  <a:gd name="T103" fmla="*/ 13 h 1359"/>
                  <a:gd name="T104" fmla="*/ 253 w 1019"/>
                  <a:gd name="T105" fmla="*/ 4 h 1359"/>
                  <a:gd name="T106" fmla="*/ 309 w 1019"/>
                  <a:gd name="T107" fmla="*/ 4 h 1359"/>
                  <a:gd name="T108" fmla="*/ 350 w 1019"/>
                  <a:gd name="T109" fmla="*/ 2 h 1359"/>
                  <a:gd name="T110" fmla="*/ 597 w 1019"/>
                  <a:gd name="T111" fmla="*/ 627 h 1359"/>
                  <a:gd name="T112" fmla="*/ 529 w 1019"/>
                  <a:gd name="T113" fmla="*/ 594 h 1359"/>
                  <a:gd name="T114" fmla="*/ 525 w 1019"/>
                  <a:gd name="T115" fmla="*/ 660 h 1359"/>
                  <a:gd name="T116" fmla="*/ 873 w 1019"/>
                  <a:gd name="T117" fmla="*/ 1015 h 1359"/>
                  <a:gd name="T118" fmla="*/ 867 w 1019"/>
                  <a:gd name="T119" fmla="*/ 1056 h 13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19"/>
                  <a:gd name="T181" fmla="*/ 0 h 1359"/>
                  <a:gd name="T182" fmla="*/ 1019 w 1019"/>
                  <a:gd name="T183" fmla="*/ 1359 h 13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19" h="1359">
                    <a:moveTo>
                      <a:pt x="388" y="2"/>
                    </a:moveTo>
                    <a:lnTo>
                      <a:pt x="398" y="2"/>
                    </a:lnTo>
                    <a:lnTo>
                      <a:pt x="404" y="2"/>
                    </a:lnTo>
                    <a:lnTo>
                      <a:pt x="415" y="2"/>
                    </a:lnTo>
                    <a:lnTo>
                      <a:pt x="433" y="2"/>
                    </a:lnTo>
                    <a:lnTo>
                      <a:pt x="438" y="0"/>
                    </a:lnTo>
                    <a:lnTo>
                      <a:pt x="489" y="0"/>
                    </a:lnTo>
                    <a:lnTo>
                      <a:pt x="491" y="0"/>
                    </a:lnTo>
                    <a:lnTo>
                      <a:pt x="494" y="0"/>
                    </a:lnTo>
                    <a:lnTo>
                      <a:pt x="521" y="0"/>
                    </a:lnTo>
                    <a:lnTo>
                      <a:pt x="525" y="0"/>
                    </a:lnTo>
                    <a:lnTo>
                      <a:pt x="525" y="2"/>
                    </a:lnTo>
                    <a:lnTo>
                      <a:pt x="529" y="2"/>
                    </a:lnTo>
                    <a:lnTo>
                      <a:pt x="531" y="2"/>
                    </a:lnTo>
                    <a:lnTo>
                      <a:pt x="535" y="2"/>
                    </a:lnTo>
                    <a:lnTo>
                      <a:pt x="539" y="2"/>
                    </a:lnTo>
                    <a:lnTo>
                      <a:pt x="554" y="2"/>
                    </a:lnTo>
                    <a:lnTo>
                      <a:pt x="556" y="2"/>
                    </a:lnTo>
                    <a:lnTo>
                      <a:pt x="570" y="2"/>
                    </a:lnTo>
                    <a:lnTo>
                      <a:pt x="570" y="4"/>
                    </a:lnTo>
                    <a:lnTo>
                      <a:pt x="570" y="11"/>
                    </a:lnTo>
                    <a:lnTo>
                      <a:pt x="570" y="23"/>
                    </a:lnTo>
                    <a:lnTo>
                      <a:pt x="570" y="27"/>
                    </a:lnTo>
                    <a:lnTo>
                      <a:pt x="570" y="33"/>
                    </a:lnTo>
                    <a:lnTo>
                      <a:pt x="574" y="33"/>
                    </a:lnTo>
                    <a:lnTo>
                      <a:pt x="575" y="33"/>
                    </a:lnTo>
                    <a:lnTo>
                      <a:pt x="579" y="33"/>
                    </a:lnTo>
                    <a:lnTo>
                      <a:pt x="585" y="33"/>
                    </a:lnTo>
                    <a:lnTo>
                      <a:pt x="591" y="33"/>
                    </a:lnTo>
                    <a:lnTo>
                      <a:pt x="595" y="33"/>
                    </a:lnTo>
                    <a:lnTo>
                      <a:pt x="599" y="33"/>
                    </a:lnTo>
                    <a:lnTo>
                      <a:pt x="601" y="33"/>
                    </a:lnTo>
                    <a:lnTo>
                      <a:pt x="604" y="33"/>
                    </a:lnTo>
                    <a:lnTo>
                      <a:pt x="610" y="33"/>
                    </a:lnTo>
                    <a:lnTo>
                      <a:pt x="614" y="33"/>
                    </a:lnTo>
                    <a:lnTo>
                      <a:pt x="616" y="33"/>
                    </a:lnTo>
                    <a:lnTo>
                      <a:pt x="624" y="31"/>
                    </a:lnTo>
                    <a:lnTo>
                      <a:pt x="626" y="31"/>
                    </a:lnTo>
                    <a:lnTo>
                      <a:pt x="631" y="31"/>
                    </a:lnTo>
                    <a:lnTo>
                      <a:pt x="635" y="31"/>
                    </a:lnTo>
                    <a:lnTo>
                      <a:pt x="639" y="31"/>
                    </a:lnTo>
                    <a:lnTo>
                      <a:pt x="645" y="31"/>
                    </a:lnTo>
                    <a:lnTo>
                      <a:pt x="645" y="35"/>
                    </a:lnTo>
                    <a:lnTo>
                      <a:pt x="649" y="35"/>
                    </a:lnTo>
                    <a:lnTo>
                      <a:pt x="651" y="35"/>
                    </a:lnTo>
                    <a:lnTo>
                      <a:pt x="657" y="35"/>
                    </a:lnTo>
                    <a:lnTo>
                      <a:pt x="664" y="35"/>
                    </a:lnTo>
                    <a:lnTo>
                      <a:pt x="666" y="35"/>
                    </a:lnTo>
                    <a:lnTo>
                      <a:pt x="672" y="35"/>
                    </a:lnTo>
                    <a:lnTo>
                      <a:pt x="682" y="35"/>
                    </a:lnTo>
                    <a:lnTo>
                      <a:pt x="691" y="33"/>
                    </a:lnTo>
                    <a:lnTo>
                      <a:pt x="695" y="33"/>
                    </a:lnTo>
                    <a:lnTo>
                      <a:pt x="697" y="33"/>
                    </a:lnTo>
                    <a:lnTo>
                      <a:pt x="701" y="33"/>
                    </a:lnTo>
                    <a:lnTo>
                      <a:pt x="736" y="33"/>
                    </a:lnTo>
                    <a:lnTo>
                      <a:pt x="736" y="77"/>
                    </a:lnTo>
                    <a:lnTo>
                      <a:pt x="736" y="83"/>
                    </a:lnTo>
                    <a:lnTo>
                      <a:pt x="718" y="83"/>
                    </a:lnTo>
                    <a:lnTo>
                      <a:pt x="718" y="94"/>
                    </a:lnTo>
                    <a:lnTo>
                      <a:pt x="718" y="104"/>
                    </a:lnTo>
                    <a:lnTo>
                      <a:pt x="718" y="114"/>
                    </a:lnTo>
                    <a:lnTo>
                      <a:pt x="718" y="118"/>
                    </a:lnTo>
                    <a:lnTo>
                      <a:pt x="718" y="129"/>
                    </a:lnTo>
                    <a:lnTo>
                      <a:pt x="718" y="135"/>
                    </a:lnTo>
                    <a:lnTo>
                      <a:pt x="718" y="145"/>
                    </a:lnTo>
                    <a:lnTo>
                      <a:pt x="718" y="154"/>
                    </a:lnTo>
                    <a:lnTo>
                      <a:pt x="718" y="164"/>
                    </a:lnTo>
                    <a:lnTo>
                      <a:pt x="718" y="175"/>
                    </a:lnTo>
                    <a:lnTo>
                      <a:pt x="720" y="191"/>
                    </a:lnTo>
                    <a:lnTo>
                      <a:pt x="720" y="197"/>
                    </a:lnTo>
                    <a:lnTo>
                      <a:pt x="720" y="201"/>
                    </a:lnTo>
                    <a:lnTo>
                      <a:pt x="720" y="204"/>
                    </a:lnTo>
                    <a:lnTo>
                      <a:pt x="720" y="216"/>
                    </a:lnTo>
                    <a:lnTo>
                      <a:pt x="720" y="231"/>
                    </a:lnTo>
                    <a:lnTo>
                      <a:pt x="755" y="231"/>
                    </a:lnTo>
                    <a:lnTo>
                      <a:pt x="755" y="241"/>
                    </a:lnTo>
                    <a:lnTo>
                      <a:pt x="755" y="247"/>
                    </a:lnTo>
                    <a:lnTo>
                      <a:pt x="767" y="247"/>
                    </a:lnTo>
                    <a:lnTo>
                      <a:pt x="770" y="247"/>
                    </a:lnTo>
                    <a:lnTo>
                      <a:pt x="770" y="255"/>
                    </a:lnTo>
                    <a:lnTo>
                      <a:pt x="770" y="262"/>
                    </a:lnTo>
                    <a:lnTo>
                      <a:pt x="759" y="264"/>
                    </a:lnTo>
                    <a:lnTo>
                      <a:pt x="745" y="266"/>
                    </a:lnTo>
                    <a:lnTo>
                      <a:pt x="749" y="272"/>
                    </a:lnTo>
                    <a:lnTo>
                      <a:pt x="753" y="282"/>
                    </a:lnTo>
                    <a:lnTo>
                      <a:pt x="799" y="280"/>
                    </a:lnTo>
                    <a:lnTo>
                      <a:pt x="809" y="280"/>
                    </a:lnTo>
                    <a:lnTo>
                      <a:pt x="821" y="280"/>
                    </a:lnTo>
                    <a:lnTo>
                      <a:pt x="821" y="295"/>
                    </a:lnTo>
                    <a:lnTo>
                      <a:pt x="823" y="322"/>
                    </a:lnTo>
                    <a:lnTo>
                      <a:pt x="823" y="341"/>
                    </a:lnTo>
                    <a:lnTo>
                      <a:pt x="823" y="357"/>
                    </a:lnTo>
                    <a:lnTo>
                      <a:pt x="823" y="363"/>
                    </a:lnTo>
                    <a:lnTo>
                      <a:pt x="823" y="368"/>
                    </a:lnTo>
                    <a:lnTo>
                      <a:pt x="807" y="370"/>
                    </a:lnTo>
                    <a:lnTo>
                      <a:pt x="788" y="370"/>
                    </a:lnTo>
                    <a:lnTo>
                      <a:pt x="788" y="372"/>
                    </a:lnTo>
                    <a:lnTo>
                      <a:pt x="788" y="376"/>
                    </a:lnTo>
                    <a:lnTo>
                      <a:pt x="695" y="378"/>
                    </a:lnTo>
                    <a:lnTo>
                      <a:pt x="687" y="378"/>
                    </a:lnTo>
                    <a:lnTo>
                      <a:pt x="680" y="378"/>
                    </a:lnTo>
                    <a:lnTo>
                      <a:pt x="680" y="394"/>
                    </a:lnTo>
                    <a:lnTo>
                      <a:pt x="680" y="413"/>
                    </a:lnTo>
                    <a:lnTo>
                      <a:pt x="680" y="428"/>
                    </a:lnTo>
                    <a:lnTo>
                      <a:pt x="689" y="428"/>
                    </a:lnTo>
                    <a:lnTo>
                      <a:pt x="689" y="436"/>
                    </a:lnTo>
                    <a:lnTo>
                      <a:pt x="689" y="450"/>
                    </a:lnTo>
                    <a:lnTo>
                      <a:pt x="689" y="461"/>
                    </a:lnTo>
                    <a:lnTo>
                      <a:pt x="680" y="461"/>
                    </a:lnTo>
                    <a:lnTo>
                      <a:pt x="672" y="461"/>
                    </a:lnTo>
                    <a:lnTo>
                      <a:pt x="674" y="469"/>
                    </a:lnTo>
                    <a:lnTo>
                      <a:pt x="674" y="484"/>
                    </a:lnTo>
                    <a:lnTo>
                      <a:pt x="674" y="492"/>
                    </a:lnTo>
                    <a:lnTo>
                      <a:pt x="682" y="492"/>
                    </a:lnTo>
                    <a:lnTo>
                      <a:pt x="691" y="492"/>
                    </a:lnTo>
                    <a:lnTo>
                      <a:pt x="691" y="506"/>
                    </a:lnTo>
                    <a:lnTo>
                      <a:pt x="691" y="521"/>
                    </a:lnTo>
                    <a:lnTo>
                      <a:pt x="691" y="548"/>
                    </a:lnTo>
                    <a:lnTo>
                      <a:pt x="691" y="571"/>
                    </a:lnTo>
                    <a:lnTo>
                      <a:pt x="691" y="592"/>
                    </a:lnTo>
                    <a:lnTo>
                      <a:pt x="714" y="592"/>
                    </a:lnTo>
                    <a:lnTo>
                      <a:pt x="714" y="614"/>
                    </a:lnTo>
                    <a:lnTo>
                      <a:pt x="714" y="641"/>
                    </a:lnTo>
                    <a:lnTo>
                      <a:pt x="714" y="656"/>
                    </a:lnTo>
                    <a:lnTo>
                      <a:pt x="796" y="656"/>
                    </a:lnTo>
                    <a:lnTo>
                      <a:pt x="797" y="687"/>
                    </a:lnTo>
                    <a:lnTo>
                      <a:pt x="797" y="718"/>
                    </a:lnTo>
                    <a:lnTo>
                      <a:pt x="797" y="720"/>
                    </a:lnTo>
                    <a:lnTo>
                      <a:pt x="797" y="735"/>
                    </a:lnTo>
                    <a:lnTo>
                      <a:pt x="797" y="755"/>
                    </a:lnTo>
                    <a:lnTo>
                      <a:pt x="797" y="758"/>
                    </a:lnTo>
                    <a:lnTo>
                      <a:pt x="797" y="766"/>
                    </a:lnTo>
                    <a:lnTo>
                      <a:pt x="799" y="789"/>
                    </a:lnTo>
                    <a:lnTo>
                      <a:pt x="805" y="785"/>
                    </a:lnTo>
                    <a:lnTo>
                      <a:pt x="811" y="785"/>
                    </a:lnTo>
                    <a:lnTo>
                      <a:pt x="826" y="785"/>
                    </a:lnTo>
                    <a:lnTo>
                      <a:pt x="830" y="785"/>
                    </a:lnTo>
                    <a:lnTo>
                      <a:pt x="832" y="785"/>
                    </a:lnTo>
                    <a:lnTo>
                      <a:pt x="836" y="785"/>
                    </a:lnTo>
                    <a:lnTo>
                      <a:pt x="840" y="785"/>
                    </a:lnTo>
                    <a:lnTo>
                      <a:pt x="842" y="791"/>
                    </a:lnTo>
                    <a:lnTo>
                      <a:pt x="842" y="793"/>
                    </a:lnTo>
                    <a:lnTo>
                      <a:pt x="842" y="801"/>
                    </a:lnTo>
                    <a:lnTo>
                      <a:pt x="842" y="803"/>
                    </a:lnTo>
                    <a:lnTo>
                      <a:pt x="840" y="803"/>
                    </a:lnTo>
                    <a:lnTo>
                      <a:pt x="842" y="803"/>
                    </a:lnTo>
                    <a:lnTo>
                      <a:pt x="850" y="803"/>
                    </a:lnTo>
                    <a:lnTo>
                      <a:pt x="859" y="803"/>
                    </a:lnTo>
                    <a:lnTo>
                      <a:pt x="865" y="803"/>
                    </a:lnTo>
                    <a:lnTo>
                      <a:pt x="865" y="816"/>
                    </a:lnTo>
                    <a:lnTo>
                      <a:pt x="865" y="818"/>
                    </a:lnTo>
                    <a:lnTo>
                      <a:pt x="865" y="832"/>
                    </a:lnTo>
                    <a:lnTo>
                      <a:pt x="863" y="849"/>
                    </a:lnTo>
                    <a:lnTo>
                      <a:pt x="863" y="853"/>
                    </a:lnTo>
                    <a:lnTo>
                      <a:pt x="863" y="859"/>
                    </a:lnTo>
                    <a:lnTo>
                      <a:pt x="863" y="919"/>
                    </a:lnTo>
                    <a:lnTo>
                      <a:pt x="898" y="917"/>
                    </a:lnTo>
                    <a:lnTo>
                      <a:pt x="898" y="940"/>
                    </a:lnTo>
                    <a:lnTo>
                      <a:pt x="898" y="967"/>
                    </a:lnTo>
                    <a:lnTo>
                      <a:pt x="898" y="971"/>
                    </a:lnTo>
                    <a:lnTo>
                      <a:pt x="892" y="977"/>
                    </a:lnTo>
                    <a:lnTo>
                      <a:pt x="902" y="988"/>
                    </a:lnTo>
                    <a:lnTo>
                      <a:pt x="907" y="982"/>
                    </a:lnTo>
                    <a:lnTo>
                      <a:pt x="911" y="982"/>
                    </a:lnTo>
                    <a:lnTo>
                      <a:pt x="931" y="982"/>
                    </a:lnTo>
                    <a:lnTo>
                      <a:pt x="931" y="1000"/>
                    </a:lnTo>
                    <a:lnTo>
                      <a:pt x="934" y="1004"/>
                    </a:lnTo>
                    <a:lnTo>
                      <a:pt x="911" y="1023"/>
                    </a:lnTo>
                    <a:lnTo>
                      <a:pt x="925" y="1038"/>
                    </a:lnTo>
                    <a:lnTo>
                      <a:pt x="906" y="1058"/>
                    </a:lnTo>
                    <a:lnTo>
                      <a:pt x="907" y="1060"/>
                    </a:lnTo>
                    <a:lnTo>
                      <a:pt x="907" y="1063"/>
                    </a:lnTo>
                    <a:lnTo>
                      <a:pt x="904" y="1063"/>
                    </a:lnTo>
                    <a:lnTo>
                      <a:pt x="896" y="1071"/>
                    </a:lnTo>
                    <a:lnTo>
                      <a:pt x="923" y="1100"/>
                    </a:lnTo>
                    <a:lnTo>
                      <a:pt x="900" y="1121"/>
                    </a:lnTo>
                    <a:lnTo>
                      <a:pt x="911" y="1135"/>
                    </a:lnTo>
                    <a:lnTo>
                      <a:pt x="915" y="1131"/>
                    </a:lnTo>
                    <a:lnTo>
                      <a:pt x="927" y="1143"/>
                    </a:lnTo>
                    <a:lnTo>
                      <a:pt x="933" y="1137"/>
                    </a:lnTo>
                    <a:lnTo>
                      <a:pt x="956" y="1162"/>
                    </a:lnTo>
                    <a:lnTo>
                      <a:pt x="967" y="1168"/>
                    </a:lnTo>
                    <a:lnTo>
                      <a:pt x="971" y="1170"/>
                    </a:lnTo>
                    <a:lnTo>
                      <a:pt x="946" y="1193"/>
                    </a:lnTo>
                    <a:lnTo>
                      <a:pt x="960" y="1204"/>
                    </a:lnTo>
                    <a:lnTo>
                      <a:pt x="962" y="1210"/>
                    </a:lnTo>
                    <a:lnTo>
                      <a:pt x="965" y="1210"/>
                    </a:lnTo>
                    <a:lnTo>
                      <a:pt x="969" y="1210"/>
                    </a:lnTo>
                    <a:lnTo>
                      <a:pt x="971" y="1210"/>
                    </a:lnTo>
                    <a:lnTo>
                      <a:pt x="977" y="1210"/>
                    </a:lnTo>
                    <a:lnTo>
                      <a:pt x="979" y="1214"/>
                    </a:lnTo>
                    <a:lnTo>
                      <a:pt x="981" y="1216"/>
                    </a:lnTo>
                    <a:lnTo>
                      <a:pt x="985" y="1220"/>
                    </a:lnTo>
                    <a:lnTo>
                      <a:pt x="987" y="1224"/>
                    </a:lnTo>
                    <a:lnTo>
                      <a:pt x="990" y="1224"/>
                    </a:lnTo>
                    <a:lnTo>
                      <a:pt x="1010" y="1241"/>
                    </a:lnTo>
                    <a:lnTo>
                      <a:pt x="1014" y="1251"/>
                    </a:lnTo>
                    <a:lnTo>
                      <a:pt x="1010" y="1251"/>
                    </a:lnTo>
                    <a:lnTo>
                      <a:pt x="1014" y="1256"/>
                    </a:lnTo>
                    <a:lnTo>
                      <a:pt x="1016" y="1256"/>
                    </a:lnTo>
                    <a:lnTo>
                      <a:pt x="1016" y="1260"/>
                    </a:lnTo>
                    <a:lnTo>
                      <a:pt x="1019" y="1262"/>
                    </a:lnTo>
                    <a:lnTo>
                      <a:pt x="1016" y="1266"/>
                    </a:lnTo>
                    <a:lnTo>
                      <a:pt x="1014" y="1268"/>
                    </a:lnTo>
                    <a:lnTo>
                      <a:pt x="1016" y="1272"/>
                    </a:lnTo>
                    <a:lnTo>
                      <a:pt x="1017" y="1282"/>
                    </a:lnTo>
                    <a:lnTo>
                      <a:pt x="1004" y="1282"/>
                    </a:lnTo>
                    <a:lnTo>
                      <a:pt x="994" y="1282"/>
                    </a:lnTo>
                    <a:lnTo>
                      <a:pt x="983" y="1282"/>
                    </a:lnTo>
                    <a:lnTo>
                      <a:pt x="983" y="1291"/>
                    </a:lnTo>
                    <a:lnTo>
                      <a:pt x="977" y="1291"/>
                    </a:lnTo>
                    <a:lnTo>
                      <a:pt x="977" y="1282"/>
                    </a:lnTo>
                    <a:lnTo>
                      <a:pt x="969" y="1285"/>
                    </a:lnTo>
                    <a:lnTo>
                      <a:pt x="963" y="1289"/>
                    </a:lnTo>
                    <a:lnTo>
                      <a:pt x="954" y="1291"/>
                    </a:lnTo>
                    <a:lnTo>
                      <a:pt x="923" y="1305"/>
                    </a:lnTo>
                    <a:lnTo>
                      <a:pt x="906" y="1314"/>
                    </a:lnTo>
                    <a:lnTo>
                      <a:pt x="898" y="1318"/>
                    </a:lnTo>
                    <a:lnTo>
                      <a:pt x="898" y="1324"/>
                    </a:lnTo>
                    <a:lnTo>
                      <a:pt x="917" y="1324"/>
                    </a:lnTo>
                    <a:lnTo>
                      <a:pt x="917" y="1332"/>
                    </a:lnTo>
                    <a:lnTo>
                      <a:pt x="900" y="1334"/>
                    </a:lnTo>
                    <a:lnTo>
                      <a:pt x="900" y="1357"/>
                    </a:lnTo>
                    <a:lnTo>
                      <a:pt x="865" y="1359"/>
                    </a:lnTo>
                    <a:lnTo>
                      <a:pt x="861" y="1359"/>
                    </a:lnTo>
                    <a:lnTo>
                      <a:pt x="859" y="1359"/>
                    </a:lnTo>
                    <a:lnTo>
                      <a:pt x="851" y="1359"/>
                    </a:lnTo>
                    <a:lnTo>
                      <a:pt x="850" y="1359"/>
                    </a:lnTo>
                    <a:lnTo>
                      <a:pt x="834" y="1359"/>
                    </a:lnTo>
                    <a:lnTo>
                      <a:pt x="832" y="1328"/>
                    </a:lnTo>
                    <a:lnTo>
                      <a:pt x="832" y="1322"/>
                    </a:lnTo>
                    <a:lnTo>
                      <a:pt x="817" y="1312"/>
                    </a:lnTo>
                    <a:lnTo>
                      <a:pt x="815" y="1312"/>
                    </a:lnTo>
                    <a:lnTo>
                      <a:pt x="811" y="1312"/>
                    </a:lnTo>
                    <a:lnTo>
                      <a:pt x="801" y="1307"/>
                    </a:lnTo>
                    <a:lnTo>
                      <a:pt x="796" y="1307"/>
                    </a:lnTo>
                    <a:lnTo>
                      <a:pt x="792" y="1305"/>
                    </a:lnTo>
                    <a:lnTo>
                      <a:pt x="782" y="1301"/>
                    </a:lnTo>
                    <a:lnTo>
                      <a:pt x="767" y="1295"/>
                    </a:lnTo>
                    <a:lnTo>
                      <a:pt x="757" y="1291"/>
                    </a:lnTo>
                    <a:lnTo>
                      <a:pt x="755" y="1291"/>
                    </a:lnTo>
                    <a:lnTo>
                      <a:pt x="751" y="1289"/>
                    </a:lnTo>
                    <a:lnTo>
                      <a:pt x="730" y="1284"/>
                    </a:lnTo>
                    <a:lnTo>
                      <a:pt x="730" y="1280"/>
                    </a:lnTo>
                    <a:lnTo>
                      <a:pt x="722" y="1280"/>
                    </a:lnTo>
                    <a:lnTo>
                      <a:pt x="722" y="1278"/>
                    </a:lnTo>
                    <a:lnTo>
                      <a:pt x="720" y="1278"/>
                    </a:lnTo>
                    <a:lnTo>
                      <a:pt x="711" y="1274"/>
                    </a:lnTo>
                    <a:lnTo>
                      <a:pt x="585" y="1228"/>
                    </a:lnTo>
                    <a:lnTo>
                      <a:pt x="587" y="1228"/>
                    </a:lnTo>
                    <a:lnTo>
                      <a:pt x="587" y="1224"/>
                    </a:lnTo>
                    <a:lnTo>
                      <a:pt x="593" y="1204"/>
                    </a:lnTo>
                    <a:lnTo>
                      <a:pt x="601" y="1195"/>
                    </a:lnTo>
                    <a:lnTo>
                      <a:pt x="599" y="1193"/>
                    </a:lnTo>
                    <a:lnTo>
                      <a:pt x="637" y="1073"/>
                    </a:lnTo>
                    <a:lnTo>
                      <a:pt x="666" y="1048"/>
                    </a:lnTo>
                    <a:lnTo>
                      <a:pt x="705" y="992"/>
                    </a:lnTo>
                    <a:lnTo>
                      <a:pt x="711" y="986"/>
                    </a:lnTo>
                    <a:lnTo>
                      <a:pt x="699" y="986"/>
                    </a:lnTo>
                    <a:lnTo>
                      <a:pt x="701" y="951"/>
                    </a:lnTo>
                    <a:lnTo>
                      <a:pt x="664" y="951"/>
                    </a:lnTo>
                    <a:lnTo>
                      <a:pt x="666" y="924"/>
                    </a:lnTo>
                    <a:lnTo>
                      <a:pt x="666" y="921"/>
                    </a:lnTo>
                    <a:lnTo>
                      <a:pt x="599" y="919"/>
                    </a:lnTo>
                    <a:lnTo>
                      <a:pt x="601" y="888"/>
                    </a:lnTo>
                    <a:lnTo>
                      <a:pt x="575" y="890"/>
                    </a:lnTo>
                    <a:lnTo>
                      <a:pt x="570" y="890"/>
                    </a:lnTo>
                    <a:lnTo>
                      <a:pt x="566" y="890"/>
                    </a:lnTo>
                    <a:lnTo>
                      <a:pt x="535" y="890"/>
                    </a:lnTo>
                    <a:lnTo>
                      <a:pt x="533" y="921"/>
                    </a:lnTo>
                    <a:lnTo>
                      <a:pt x="500" y="921"/>
                    </a:lnTo>
                    <a:lnTo>
                      <a:pt x="500" y="888"/>
                    </a:lnTo>
                    <a:lnTo>
                      <a:pt x="498" y="888"/>
                    </a:lnTo>
                    <a:lnTo>
                      <a:pt x="489" y="888"/>
                    </a:lnTo>
                    <a:lnTo>
                      <a:pt x="479" y="888"/>
                    </a:lnTo>
                    <a:lnTo>
                      <a:pt x="489" y="872"/>
                    </a:lnTo>
                    <a:lnTo>
                      <a:pt x="491" y="868"/>
                    </a:lnTo>
                    <a:lnTo>
                      <a:pt x="491" y="853"/>
                    </a:lnTo>
                    <a:lnTo>
                      <a:pt x="500" y="857"/>
                    </a:lnTo>
                    <a:lnTo>
                      <a:pt x="502" y="847"/>
                    </a:lnTo>
                    <a:lnTo>
                      <a:pt x="500" y="843"/>
                    </a:lnTo>
                    <a:lnTo>
                      <a:pt x="498" y="791"/>
                    </a:lnTo>
                    <a:lnTo>
                      <a:pt x="514" y="791"/>
                    </a:lnTo>
                    <a:lnTo>
                      <a:pt x="514" y="745"/>
                    </a:lnTo>
                    <a:lnTo>
                      <a:pt x="498" y="741"/>
                    </a:lnTo>
                    <a:lnTo>
                      <a:pt x="498" y="726"/>
                    </a:lnTo>
                    <a:lnTo>
                      <a:pt x="429" y="728"/>
                    </a:lnTo>
                    <a:lnTo>
                      <a:pt x="431" y="677"/>
                    </a:lnTo>
                    <a:lnTo>
                      <a:pt x="396" y="675"/>
                    </a:lnTo>
                    <a:lnTo>
                      <a:pt x="396" y="660"/>
                    </a:lnTo>
                    <a:lnTo>
                      <a:pt x="361" y="660"/>
                    </a:lnTo>
                    <a:lnTo>
                      <a:pt x="365" y="645"/>
                    </a:lnTo>
                    <a:lnTo>
                      <a:pt x="334" y="645"/>
                    </a:lnTo>
                    <a:lnTo>
                      <a:pt x="330" y="643"/>
                    </a:lnTo>
                    <a:lnTo>
                      <a:pt x="330" y="629"/>
                    </a:lnTo>
                    <a:lnTo>
                      <a:pt x="315" y="629"/>
                    </a:lnTo>
                    <a:lnTo>
                      <a:pt x="317" y="546"/>
                    </a:lnTo>
                    <a:lnTo>
                      <a:pt x="297" y="546"/>
                    </a:lnTo>
                    <a:lnTo>
                      <a:pt x="297" y="531"/>
                    </a:lnTo>
                    <a:lnTo>
                      <a:pt x="269" y="529"/>
                    </a:lnTo>
                    <a:lnTo>
                      <a:pt x="236" y="529"/>
                    </a:lnTo>
                    <a:lnTo>
                      <a:pt x="234" y="504"/>
                    </a:lnTo>
                    <a:lnTo>
                      <a:pt x="187" y="477"/>
                    </a:lnTo>
                    <a:lnTo>
                      <a:pt x="153" y="440"/>
                    </a:lnTo>
                    <a:lnTo>
                      <a:pt x="118" y="407"/>
                    </a:lnTo>
                    <a:lnTo>
                      <a:pt x="120" y="392"/>
                    </a:lnTo>
                    <a:lnTo>
                      <a:pt x="95" y="386"/>
                    </a:lnTo>
                    <a:lnTo>
                      <a:pt x="95" y="397"/>
                    </a:lnTo>
                    <a:lnTo>
                      <a:pt x="27" y="396"/>
                    </a:lnTo>
                    <a:lnTo>
                      <a:pt x="20" y="386"/>
                    </a:lnTo>
                    <a:lnTo>
                      <a:pt x="18" y="386"/>
                    </a:lnTo>
                    <a:lnTo>
                      <a:pt x="18" y="384"/>
                    </a:lnTo>
                    <a:lnTo>
                      <a:pt x="14" y="380"/>
                    </a:lnTo>
                    <a:lnTo>
                      <a:pt x="10" y="374"/>
                    </a:lnTo>
                    <a:lnTo>
                      <a:pt x="8" y="374"/>
                    </a:lnTo>
                    <a:lnTo>
                      <a:pt x="8" y="370"/>
                    </a:lnTo>
                    <a:lnTo>
                      <a:pt x="10" y="365"/>
                    </a:lnTo>
                    <a:lnTo>
                      <a:pt x="6" y="363"/>
                    </a:lnTo>
                    <a:lnTo>
                      <a:pt x="6" y="359"/>
                    </a:lnTo>
                    <a:lnTo>
                      <a:pt x="14" y="349"/>
                    </a:lnTo>
                    <a:lnTo>
                      <a:pt x="14" y="343"/>
                    </a:lnTo>
                    <a:lnTo>
                      <a:pt x="10" y="343"/>
                    </a:lnTo>
                    <a:lnTo>
                      <a:pt x="10" y="340"/>
                    </a:lnTo>
                    <a:lnTo>
                      <a:pt x="6" y="338"/>
                    </a:lnTo>
                    <a:lnTo>
                      <a:pt x="4" y="334"/>
                    </a:lnTo>
                    <a:lnTo>
                      <a:pt x="0" y="332"/>
                    </a:lnTo>
                    <a:lnTo>
                      <a:pt x="25" y="330"/>
                    </a:lnTo>
                    <a:lnTo>
                      <a:pt x="29" y="330"/>
                    </a:lnTo>
                    <a:lnTo>
                      <a:pt x="31" y="330"/>
                    </a:lnTo>
                    <a:lnTo>
                      <a:pt x="41" y="330"/>
                    </a:lnTo>
                    <a:lnTo>
                      <a:pt x="41" y="324"/>
                    </a:lnTo>
                    <a:lnTo>
                      <a:pt x="41" y="320"/>
                    </a:lnTo>
                    <a:lnTo>
                      <a:pt x="41" y="318"/>
                    </a:lnTo>
                    <a:lnTo>
                      <a:pt x="41" y="314"/>
                    </a:lnTo>
                    <a:lnTo>
                      <a:pt x="41" y="313"/>
                    </a:lnTo>
                    <a:lnTo>
                      <a:pt x="43" y="309"/>
                    </a:lnTo>
                    <a:lnTo>
                      <a:pt x="43" y="299"/>
                    </a:lnTo>
                    <a:lnTo>
                      <a:pt x="41" y="287"/>
                    </a:lnTo>
                    <a:lnTo>
                      <a:pt x="41" y="284"/>
                    </a:lnTo>
                    <a:lnTo>
                      <a:pt x="41" y="280"/>
                    </a:lnTo>
                    <a:lnTo>
                      <a:pt x="39" y="262"/>
                    </a:lnTo>
                    <a:lnTo>
                      <a:pt x="39" y="258"/>
                    </a:lnTo>
                    <a:lnTo>
                      <a:pt x="39" y="257"/>
                    </a:lnTo>
                    <a:lnTo>
                      <a:pt x="39" y="253"/>
                    </a:lnTo>
                    <a:lnTo>
                      <a:pt x="39" y="249"/>
                    </a:lnTo>
                    <a:lnTo>
                      <a:pt x="83" y="249"/>
                    </a:lnTo>
                    <a:lnTo>
                      <a:pt x="95" y="253"/>
                    </a:lnTo>
                    <a:lnTo>
                      <a:pt x="99" y="251"/>
                    </a:lnTo>
                    <a:lnTo>
                      <a:pt x="124" y="251"/>
                    </a:lnTo>
                    <a:lnTo>
                      <a:pt x="124" y="249"/>
                    </a:lnTo>
                    <a:lnTo>
                      <a:pt x="124" y="245"/>
                    </a:lnTo>
                    <a:lnTo>
                      <a:pt x="124" y="239"/>
                    </a:lnTo>
                    <a:lnTo>
                      <a:pt x="124" y="235"/>
                    </a:lnTo>
                    <a:lnTo>
                      <a:pt x="124" y="233"/>
                    </a:lnTo>
                    <a:lnTo>
                      <a:pt x="124" y="230"/>
                    </a:lnTo>
                    <a:lnTo>
                      <a:pt x="124" y="224"/>
                    </a:lnTo>
                    <a:lnTo>
                      <a:pt x="124" y="220"/>
                    </a:lnTo>
                    <a:lnTo>
                      <a:pt x="124" y="214"/>
                    </a:lnTo>
                    <a:lnTo>
                      <a:pt x="124" y="210"/>
                    </a:lnTo>
                    <a:lnTo>
                      <a:pt x="124" y="208"/>
                    </a:lnTo>
                    <a:lnTo>
                      <a:pt x="124" y="204"/>
                    </a:lnTo>
                    <a:lnTo>
                      <a:pt x="124" y="202"/>
                    </a:lnTo>
                    <a:lnTo>
                      <a:pt x="124" y="199"/>
                    </a:lnTo>
                    <a:lnTo>
                      <a:pt x="122" y="195"/>
                    </a:lnTo>
                    <a:lnTo>
                      <a:pt x="122" y="193"/>
                    </a:lnTo>
                    <a:lnTo>
                      <a:pt x="122" y="189"/>
                    </a:lnTo>
                    <a:lnTo>
                      <a:pt x="122" y="187"/>
                    </a:lnTo>
                    <a:lnTo>
                      <a:pt x="122" y="183"/>
                    </a:lnTo>
                    <a:lnTo>
                      <a:pt x="122" y="179"/>
                    </a:lnTo>
                    <a:lnTo>
                      <a:pt x="122" y="177"/>
                    </a:lnTo>
                    <a:lnTo>
                      <a:pt x="122" y="174"/>
                    </a:lnTo>
                    <a:lnTo>
                      <a:pt x="122" y="170"/>
                    </a:lnTo>
                    <a:lnTo>
                      <a:pt x="122" y="162"/>
                    </a:lnTo>
                    <a:lnTo>
                      <a:pt x="122" y="158"/>
                    </a:lnTo>
                    <a:lnTo>
                      <a:pt x="122" y="152"/>
                    </a:lnTo>
                    <a:lnTo>
                      <a:pt x="122" y="148"/>
                    </a:lnTo>
                    <a:lnTo>
                      <a:pt x="126" y="148"/>
                    </a:lnTo>
                    <a:lnTo>
                      <a:pt x="126" y="143"/>
                    </a:lnTo>
                    <a:lnTo>
                      <a:pt x="128" y="143"/>
                    </a:lnTo>
                    <a:lnTo>
                      <a:pt x="137" y="137"/>
                    </a:lnTo>
                    <a:lnTo>
                      <a:pt x="143" y="137"/>
                    </a:lnTo>
                    <a:lnTo>
                      <a:pt x="149" y="133"/>
                    </a:lnTo>
                    <a:lnTo>
                      <a:pt x="157" y="129"/>
                    </a:lnTo>
                    <a:lnTo>
                      <a:pt x="168" y="127"/>
                    </a:lnTo>
                    <a:lnTo>
                      <a:pt x="174" y="123"/>
                    </a:lnTo>
                    <a:lnTo>
                      <a:pt x="184" y="119"/>
                    </a:lnTo>
                    <a:lnTo>
                      <a:pt x="189" y="118"/>
                    </a:lnTo>
                    <a:lnTo>
                      <a:pt x="199" y="114"/>
                    </a:lnTo>
                    <a:lnTo>
                      <a:pt x="205" y="114"/>
                    </a:lnTo>
                    <a:lnTo>
                      <a:pt x="205" y="110"/>
                    </a:lnTo>
                    <a:lnTo>
                      <a:pt x="209" y="110"/>
                    </a:lnTo>
                    <a:lnTo>
                      <a:pt x="220" y="106"/>
                    </a:lnTo>
                    <a:lnTo>
                      <a:pt x="220" y="104"/>
                    </a:lnTo>
                    <a:lnTo>
                      <a:pt x="224" y="104"/>
                    </a:lnTo>
                    <a:lnTo>
                      <a:pt x="224" y="100"/>
                    </a:lnTo>
                    <a:lnTo>
                      <a:pt x="224" y="94"/>
                    </a:lnTo>
                    <a:lnTo>
                      <a:pt x="224" y="91"/>
                    </a:lnTo>
                    <a:lnTo>
                      <a:pt x="224" y="85"/>
                    </a:lnTo>
                    <a:lnTo>
                      <a:pt x="224" y="83"/>
                    </a:lnTo>
                    <a:lnTo>
                      <a:pt x="224" y="79"/>
                    </a:lnTo>
                    <a:lnTo>
                      <a:pt x="224" y="75"/>
                    </a:lnTo>
                    <a:lnTo>
                      <a:pt x="224" y="73"/>
                    </a:lnTo>
                    <a:lnTo>
                      <a:pt x="224" y="69"/>
                    </a:lnTo>
                    <a:lnTo>
                      <a:pt x="224" y="63"/>
                    </a:lnTo>
                    <a:lnTo>
                      <a:pt x="224" y="58"/>
                    </a:lnTo>
                    <a:lnTo>
                      <a:pt x="224" y="54"/>
                    </a:lnTo>
                    <a:lnTo>
                      <a:pt x="224" y="50"/>
                    </a:lnTo>
                    <a:lnTo>
                      <a:pt x="224" y="48"/>
                    </a:lnTo>
                    <a:lnTo>
                      <a:pt x="224" y="44"/>
                    </a:lnTo>
                    <a:lnTo>
                      <a:pt x="222" y="35"/>
                    </a:lnTo>
                    <a:lnTo>
                      <a:pt x="222" y="33"/>
                    </a:lnTo>
                    <a:lnTo>
                      <a:pt x="222" y="29"/>
                    </a:lnTo>
                    <a:lnTo>
                      <a:pt x="222" y="27"/>
                    </a:lnTo>
                    <a:lnTo>
                      <a:pt x="222" y="23"/>
                    </a:lnTo>
                    <a:lnTo>
                      <a:pt x="222" y="19"/>
                    </a:lnTo>
                    <a:lnTo>
                      <a:pt x="222" y="13"/>
                    </a:lnTo>
                    <a:lnTo>
                      <a:pt x="222" y="8"/>
                    </a:lnTo>
                    <a:lnTo>
                      <a:pt x="222" y="4"/>
                    </a:lnTo>
                    <a:lnTo>
                      <a:pt x="228" y="4"/>
                    </a:lnTo>
                    <a:lnTo>
                      <a:pt x="238" y="4"/>
                    </a:lnTo>
                    <a:lnTo>
                      <a:pt x="243" y="4"/>
                    </a:lnTo>
                    <a:lnTo>
                      <a:pt x="247" y="4"/>
                    </a:lnTo>
                    <a:lnTo>
                      <a:pt x="251" y="4"/>
                    </a:lnTo>
                    <a:lnTo>
                      <a:pt x="253" y="4"/>
                    </a:lnTo>
                    <a:lnTo>
                      <a:pt x="257" y="4"/>
                    </a:lnTo>
                    <a:lnTo>
                      <a:pt x="261" y="4"/>
                    </a:lnTo>
                    <a:lnTo>
                      <a:pt x="263" y="4"/>
                    </a:lnTo>
                    <a:lnTo>
                      <a:pt x="267" y="4"/>
                    </a:lnTo>
                    <a:lnTo>
                      <a:pt x="288" y="4"/>
                    </a:lnTo>
                    <a:lnTo>
                      <a:pt x="292" y="4"/>
                    </a:lnTo>
                    <a:lnTo>
                      <a:pt x="303" y="4"/>
                    </a:lnTo>
                    <a:lnTo>
                      <a:pt x="309" y="4"/>
                    </a:lnTo>
                    <a:lnTo>
                      <a:pt x="313" y="4"/>
                    </a:lnTo>
                    <a:lnTo>
                      <a:pt x="319" y="4"/>
                    </a:lnTo>
                    <a:lnTo>
                      <a:pt x="323" y="4"/>
                    </a:lnTo>
                    <a:lnTo>
                      <a:pt x="328" y="2"/>
                    </a:lnTo>
                    <a:lnTo>
                      <a:pt x="332" y="2"/>
                    </a:lnTo>
                    <a:lnTo>
                      <a:pt x="338" y="2"/>
                    </a:lnTo>
                    <a:lnTo>
                      <a:pt x="348" y="2"/>
                    </a:lnTo>
                    <a:lnTo>
                      <a:pt x="350" y="2"/>
                    </a:lnTo>
                    <a:lnTo>
                      <a:pt x="363" y="2"/>
                    </a:lnTo>
                    <a:lnTo>
                      <a:pt x="388" y="2"/>
                    </a:lnTo>
                    <a:close/>
                    <a:moveTo>
                      <a:pt x="664" y="643"/>
                    </a:moveTo>
                    <a:lnTo>
                      <a:pt x="664" y="629"/>
                    </a:lnTo>
                    <a:lnTo>
                      <a:pt x="664" y="592"/>
                    </a:lnTo>
                    <a:lnTo>
                      <a:pt x="630" y="592"/>
                    </a:lnTo>
                    <a:lnTo>
                      <a:pt x="628" y="627"/>
                    </a:lnTo>
                    <a:lnTo>
                      <a:pt x="597" y="627"/>
                    </a:lnTo>
                    <a:lnTo>
                      <a:pt x="595" y="618"/>
                    </a:lnTo>
                    <a:lnTo>
                      <a:pt x="587" y="619"/>
                    </a:lnTo>
                    <a:lnTo>
                      <a:pt x="587" y="627"/>
                    </a:lnTo>
                    <a:lnTo>
                      <a:pt x="572" y="629"/>
                    </a:lnTo>
                    <a:lnTo>
                      <a:pt x="562" y="629"/>
                    </a:lnTo>
                    <a:lnTo>
                      <a:pt x="562" y="610"/>
                    </a:lnTo>
                    <a:lnTo>
                      <a:pt x="529" y="610"/>
                    </a:lnTo>
                    <a:lnTo>
                      <a:pt x="529" y="594"/>
                    </a:lnTo>
                    <a:lnTo>
                      <a:pt x="429" y="594"/>
                    </a:lnTo>
                    <a:lnTo>
                      <a:pt x="431" y="610"/>
                    </a:lnTo>
                    <a:lnTo>
                      <a:pt x="446" y="608"/>
                    </a:lnTo>
                    <a:lnTo>
                      <a:pt x="446" y="643"/>
                    </a:lnTo>
                    <a:lnTo>
                      <a:pt x="496" y="645"/>
                    </a:lnTo>
                    <a:lnTo>
                      <a:pt x="496" y="660"/>
                    </a:lnTo>
                    <a:lnTo>
                      <a:pt x="521" y="660"/>
                    </a:lnTo>
                    <a:lnTo>
                      <a:pt x="525" y="660"/>
                    </a:lnTo>
                    <a:lnTo>
                      <a:pt x="550" y="660"/>
                    </a:lnTo>
                    <a:lnTo>
                      <a:pt x="552" y="660"/>
                    </a:lnTo>
                    <a:lnTo>
                      <a:pt x="597" y="658"/>
                    </a:lnTo>
                    <a:lnTo>
                      <a:pt x="628" y="662"/>
                    </a:lnTo>
                    <a:lnTo>
                      <a:pt x="664" y="660"/>
                    </a:lnTo>
                    <a:lnTo>
                      <a:pt x="664" y="643"/>
                    </a:lnTo>
                    <a:close/>
                    <a:moveTo>
                      <a:pt x="871" y="1011"/>
                    </a:moveTo>
                    <a:lnTo>
                      <a:pt x="873" y="1015"/>
                    </a:lnTo>
                    <a:lnTo>
                      <a:pt x="875" y="1013"/>
                    </a:lnTo>
                    <a:lnTo>
                      <a:pt x="873" y="1009"/>
                    </a:lnTo>
                    <a:lnTo>
                      <a:pt x="871" y="1011"/>
                    </a:lnTo>
                    <a:close/>
                    <a:moveTo>
                      <a:pt x="867" y="1056"/>
                    </a:moveTo>
                    <a:lnTo>
                      <a:pt x="869" y="1058"/>
                    </a:lnTo>
                    <a:lnTo>
                      <a:pt x="875" y="1052"/>
                    </a:lnTo>
                    <a:lnTo>
                      <a:pt x="873" y="1050"/>
                    </a:lnTo>
                    <a:lnTo>
                      <a:pt x="867" y="1056"/>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61" name="Freeform 156"/>
              <p:cNvSpPr>
                <a:spLocks noEditPoints="1"/>
              </p:cNvSpPr>
              <p:nvPr/>
            </p:nvSpPr>
            <p:spPr bwMode="auto">
              <a:xfrm>
                <a:off x="3637" y="649"/>
                <a:ext cx="1019" cy="1359"/>
              </a:xfrm>
              <a:custGeom>
                <a:avLst/>
                <a:gdLst>
                  <a:gd name="T0" fmla="*/ 491 w 1019"/>
                  <a:gd name="T1" fmla="*/ 0 h 1359"/>
                  <a:gd name="T2" fmla="*/ 539 w 1019"/>
                  <a:gd name="T3" fmla="*/ 2 h 1359"/>
                  <a:gd name="T4" fmla="*/ 570 w 1019"/>
                  <a:gd name="T5" fmla="*/ 33 h 1359"/>
                  <a:gd name="T6" fmla="*/ 601 w 1019"/>
                  <a:gd name="T7" fmla="*/ 33 h 1359"/>
                  <a:gd name="T8" fmla="*/ 635 w 1019"/>
                  <a:gd name="T9" fmla="*/ 31 h 1359"/>
                  <a:gd name="T10" fmla="*/ 666 w 1019"/>
                  <a:gd name="T11" fmla="*/ 35 h 1359"/>
                  <a:gd name="T12" fmla="*/ 736 w 1019"/>
                  <a:gd name="T13" fmla="*/ 77 h 1359"/>
                  <a:gd name="T14" fmla="*/ 718 w 1019"/>
                  <a:gd name="T15" fmla="*/ 135 h 1359"/>
                  <a:gd name="T16" fmla="*/ 720 w 1019"/>
                  <a:gd name="T17" fmla="*/ 204 h 1359"/>
                  <a:gd name="T18" fmla="*/ 770 w 1019"/>
                  <a:gd name="T19" fmla="*/ 255 h 1359"/>
                  <a:gd name="T20" fmla="*/ 821 w 1019"/>
                  <a:gd name="T21" fmla="*/ 280 h 1359"/>
                  <a:gd name="T22" fmla="*/ 788 w 1019"/>
                  <a:gd name="T23" fmla="*/ 370 h 1359"/>
                  <a:gd name="T24" fmla="*/ 680 w 1019"/>
                  <a:gd name="T25" fmla="*/ 428 h 1359"/>
                  <a:gd name="T26" fmla="*/ 674 w 1019"/>
                  <a:gd name="T27" fmla="*/ 484 h 1359"/>
                  <a:gd name="T28" fmla="*/ 691 w 1019"/>
                  <a:gd name="T29" fmla="*/ 592 h 1359"/>
                  <a:gd name="T30" fmla="*/ 797 w 1019"/>
                  <a:gd name="T31" fmla="*/ 720 h 1359"/>
                  <a:gd name="T32" fmla="*/ 826 w 1019"/>
                  <a:gd name="T33" fmla="*/ 785 h 1359"/>
                  <a:gd name="T34" fmla="*/ 842 w 1019"/>
                  <a:gd name="T35" fmla="*/ 803 h 1359"/>
                  <a:gd name="T36" fmla="*/ 865 w 1019"/>
                  <a:gd name="T37" fmla="*/ 832 h 1359"/>
                  <a:gd name="T38" fmla="*/ 898 w 1019"/>
                  <a:gd name="T39" fmla="*/ 971 h 1359"/>
                  <a:gd name="T40" fmla="*/ 911 w 1019"/>
                  <a:gd name="T41" fmla="*/ 1023 h 1359"/>
                  <a:gd name="T42" fmla="*/ 900 w 1019"/>
                  <a:gd name="T43" fmla="*/ 1121 h 1359"/>
                  <a:gd name="T44" fmla="*/ 946 w 1019"/>
                  <a:gd name="T45" fmla="*/ 1193 h 1359"/>
                  <a:gd name="T46" fmla="*/ 981 w 1019"/>
                  <a:gd name="T47" fmla="*/ 1216 h 1359"/>
                  <a:gd name="T48" fmla="*/ 1016 w 1019"/>
                  <a:gd name="T49" fmla="*/ 1256 h 1359"/>
                  <a:gd name="T50" fmla="*/ 994 w 1019"/>
                  <a:gd name="T51" fmla="*/ 1282 h 1359"/>
                  <a:gd name="T52" fmla="*/ 923 w 1019"/>
                  <a:gd name="T53" fmla="*/ 1305 h 1359"/>
                  <a:gd name="T54" fmla="*/ 865 w 1019"/>
                  <a:gd name="T55" fmla="*/ 1359 h 1359"/>
                  <a:gd name="T56" fmla="*/ 817 w 1019"/>
                  <a:gd name="T57" fmla="*/ 1312 h 1359"/>
                  <a:gd name="T58" fmla="*/ 757 w 1019"/>
                  <a:gd name="T59" fmla="*/ 1291 h 1359"/>
                  <a:gd name="T60" fmla="*/ 711 w 1019"/>
                  <a:gd name="T61" fmla="*/ 1274 h 1359"/>
                  <a:gd name="T62" fmla="*/ 666 w 1019"/>
                  <a:gd name="T63" fmla="*/ 1048 h 1359"/>
                  <a:gd name="T64" fmla="*/ 599 w 1019"/>
                  <a:gd name="T65" fmla="*/ 919 h 1359"/>
                  <a:gd name="T66" fmla="*/ 500 w 1019"/>
                  <a:gd name="T67" fmla="*/ 888 h 1359"/>
                  <a:gd name="T68" fmla="*/ 502 w 1019"/>
                  <a:gd name="T69" fmla="*/ 847 h 1359"/>
                  <a:gd name="T70" fmla="*/ 431 w 1019"/>
                  <a:gd name="T71" fmla="*/ 677 h 1359"/>
                  <a:gd name="T72" fmla="*/ 315 w 1019"/>
                  <a:gd name="T73" fmla="*/ 629 h 1359"/>
                  <a:gd name="T74" fmla="*/ 153 w 1019"/>
                  <a:gd name="T75" fmla="*/ 440 h 1359"/>
                  <a:gd name="T76" fmla="*/ 18 w 1019"/>
                  <a:gd name="T77" fmla="*/ 384 h 1359"/>
                  <a:gd name="T78" fmla="*/ 14 w 1019"/>
                  <a:gd name="T79" fmla="*/ 349 h 1359"/>
                  <a:gd name="T80" fmla="*/ 29 w 1019"/>
                  <a:gd name="T81" fmla="*/ 330 h 1359"/>
                  <a:gd name="T82" fmla="*/ 43 w 1019"/>
                  <a:gd name="T83" fmla="*/ 309 h 1359"/>
                  <a:gd name="T84" fmla="*/ 39 w 1019"/>
                  <a:gd name="T85" fmla="*/ 253 h 1359"/>
                  <a:gd name="T86" fmla="*/ 124 w 1019"/>
                  <a:gd name="T87" fmla="*/ 239 h 1359"/>
                  <a:gd name="T88" fmla="*/ 124 w 1019"/>
                  <a:gd name="T89" fmla="*/ 208 h 1359"/>
                  <a:gd name="T90" fmla="*/ 122 w 1019"/>
                  <a:gd name="T91" fmla="*/ 183 h 1359"/>
                  <a:gd name="T92" fmla="*/ 122 w 1019"/>
                  <a:gd name="T93" fmla="*/ 148 h 1359"/>
                  <a:gd name="T94" fmla="*/ 168 w 1019"/>
                  <a:gd name="T95" fmla="*/ 127 h 1359"/>
                  <a:gd name="T96" fmla="*/ 220 w 1019"/>
                  <a:gd name="T97" fmla="*/ 106 h 1359"/>
                  <a:gd name="T98" fmla="*/ 224 w 1019"/>
                  <a:gd name="T99" fmla="*/ 79 h 1359"/>
                  <a:gd name="T100" fmla="*/ 224 w 1019"/>
                  <a:gd name="T101" fmla="*/ 48 h 1359"/>
                  <a:gd name="T102" fmla="*/ 222 w 1019"/>
                  <a:gd name="T103" fmla="*/ 13 h 1359"/>
                  <a:gd name="T104" fmla="*/ 253 w 1019"/>
                  <a:gd name="T105" fmla="*/ 4 h 1359"/>
                  <a:gd name="T106" fmla="*/ 309 w 1019"/>
                  <a:gd name="T107" fmla="*/ 4 h 1359"/>
                  <a:gd name="T108" fmla="*/ 350 w 1019"/>
                  <a:gd name="T109" fmla="*/ 2 h 1359"/>
                  <a:gd name="T110" fmla="*/ 597 w 1019"/>
                  <a:gd name="T111" fmla="*/ 627 h 1359"/>
                  <a:gd name="T112" fmla="*/ 529 w 1019"/>
                  <a:gd name="T113" fmla="*/ 594 h 1359"/>
                  <a:gd name="T114" fmla="*/ 525 w 1019"/>
                  <a:gd name="T115" fmla="*/ 660 h 1359"/>
                  <a:gd name="T116" fmla="*/ 873 w 1019"/>
                  <a:gd name="T117" fmla="*/ 1015 h 1359"/>
                  <a:gd name="T118" fmla="*/ 867 w 1019"/>
                  <a:gd name="T119" fmla="*/ 1056 h 13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19"/>
                  <a:gd name="T181" fmla="*/ 0 h 1359"/>
                  <a:gd name="T182" fmla="*/ 1019 w 1019"/>
                  <a:gd name="T183" fmla="*/ 1359 h 13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19" h="1359">
                    <a:moveTo>
                      <a:pt x="388" y="2"/>
                    </a:moveTo>
                    <a:lnTo>
                      <a:pt x="398" y="2"/>
                    </a:lnTo>
                    <a:lnTo>
                      <a:pt x="404" y="2"/>
                    </a:lnTo>
                    <a:lnTo>
                      <a:pt x="415" y="2"/>
                    </a:lnTo>
                    <a:lnTo>
                      <a:pt x="433" y="2"/>
                    </a:lnTo>
                    <a:lnTo>
                      <a:pt x="438" y="0"/>
                    </a:lnTo>
                    <a:lnTo>
                      <a:pt x="489" y="0"/>
                    </a:lnTo>
                    <a:lnTo>
                      <a:pt x="491" y="0"/>
                    </a:lnTo>
                    <a:lnTo>
                      <a:pt x="494" y="0"/>
                    </a:lnTo>
                    <a:lnTo>
                      <a:pt x="521" y="0"/>
                    </a:lnTo>
                    <a:lnTo>
                      <a:pt x="525" y="0"/>
                    </a:lnTo>
                    <a:lnTo>
                      <a:pt x="525" y="2"/>
                    </a:lnTo>
                    <a:lnTo>
                      <a:pt x="529" y="2"/>
                    </a:lnTo>
                    <a:lnTo>
                      <a:pt x="531" y="2"/>
                    </a:lnTo>
                    <a:lnTo>
                      <a:pt x="535" y="2"/>
                    </a:lnTo>
                    <a:lnTo>
                      <a:pt x="539" y="2"/>
                    </a:lnTo>
                    <a:lnTo>
                      <a:pt x="554" y="2"/>
                    </a:lnTo>
                    <a:lnTo>
                      <a:pt x="556" y="2"/>
                    </a:lnTo>
                    <a:lnTo>
                      <a:pt x="570" y="2"/>
                    </a:lnTo>
                    <a:lnTo>
                      <a:pt x="570" y="4"/>
                    </a:lnTo>
                    <a:lnTo>
                      <a:pt x="570" y="11"/>
                    </a:lnTo>
                    <a:lnTo>
                      <a:pt x="570" y="23"/>
                    </a:lnTo>
                    <a:lnTo>
                      <a:pt x="570" y="27"/>
                    </a:lnTo>
                    <a:lnTo>
                      <a:pt x="570" y="33"/>
                    </a:lnTo>
                    <a:lnTo>
                      <a:pt x="574" y="33"/>
                    </a:lnTo>
                    <a:lnTo>
                      <a:pt x="575" y="33"/>
                    </a:lnTo>
                    <a:lnTo>
                      <a:pt x="579" y="33"/>
                    </a:lnTo>
                    <a:lnTo>
                      <a:pt x="585" y="33"/>
                    </a:lnTo>
                    <a:lnTo>
                      <a:pt x="591" y="33"/>
                    </a:lnTo>
                    <a:lnTo>
                      <a:pt x="595" y="33"/>
                    </a:lnTo>
                    <a:lnTo>
                      <a:pt x="599" y="33"/>
                    </a:lnTo>
                    <a:lnTo>
                      <a:pt x="601" y="33"/>
                    </a:lnTo>
                    <a:lnTo>
                      <a:pt x="604" y="33"/>
                    </a:lnTo>
                    <a:lnTo>
                      <a:pt x="610" y="33"/>
                    </a:lnTo>
                    <a:lnTo>
                      <a:pt x="614" y="33"/>
                    </a:lnTo>
                    <a:lnTo>
                      <a:pt x="616" y="33"/>
                    </a:lnTo>
                    <a:lnTo>
                      <a:pt x="624" y="31"/>
                    </a:lnTo>
                    <a:lnTo>
                      <a:pt x="626" y="31"/>
                    </a:lnTo>
                    <a:lnTo>
                      <a:pt x="631" y="31"/>
                    </a:lnTo>
                    <a:lnTo>
                      <a:pt x="635" y="31"/>
                    </a:lnTo>
                    <a:lnTo>
                      <a:pt x="639" y="31"/>
                    </a:lnTo>
                    <a:lnTo>
                      <a:pt x="645" y="31"/>
                    </a:lnTo>
                    <a:lnTo>
                      <a:pt x="645" y="35"/>
                    </a:lnTo>
                    <a:lnTo>
                      <a:pt x="649" y="35"/>
                    </a:lnTo>
                    <a:lnTo>
                      <a:pt x="651" y="35"/>
                    </a:lnTo>
                    <a:lnTo>
                      <a:pt x="657" y="35"/>
                    </a:lnTo>
                    <a:lnTo>
                      <a:pt x="664" y="35"/>
                    </a:lnTo>
                    <a:lnTo>
                      <a:pt x="666" y="35"/>
                    </a:lnTo>
                    <a:lnTo>
                      <a:pt x="672" y="35"/>
                    </a:lnTo>
                    <a:lnTo>
                      <a:pt x="682" y="35"/>
                    </a:lnTo>
                    <a:lnTo>
                      <a:pt x="691" y="33"/>
                    </a:lnTo>
                    <a:lnTo>
                      <a:pt x="695" y="33"/>
                    </a:lnTo>
                    <a:lnTo>
                      <a:pt x="697" y="33"/>
                    </a:lnTo>
                    <a:lnTo>
                      <a:pt x="701" y="33"/>
                    </a:lnTo>
                    <a:lnTo>
                      <a:pt x="736" y="33"/>
                    </a:lnTo>
                    <a:lnTo>
                      <a:pt x="736" y="77"/>
                    </a:lnTo>
                    <a:lnTo>
                      <a:pt x="736" y="83"/>
                    </a:lnTo>
                    <a:lnTo>
                      <a:pt x="718" y="83"/>
                    </a:lnTo>
                    <a:lnTo>
                      <a:pt x="718" y="94"/>
                    </a:lnTo>
                    <a:lnTo>
                      <a:pt x="718" y="104"/>
                    </a:lnTo>
                    <a:lnTo>
                      <a:pt x="718" y="114"/>
                    </a:lnTo>
                    <a:lnTo>
                      <a:pt x="718" y="118"/>
                    </a:lnTo>
                    <a:lnTo>
                      <a:pt x="718" y="129"/>
                    </a:lnTo>
                    <a:lnTo>
                      <a:pt x="718" y="135"/>
                    </a:lnTo>
                    <a:lnTo>
                      <a:pt x="718" y="145"/>
                    </a:lnTo>
                    <a:lnTo>
                      <a:pt x="718" y="154"/>
                    </a:lnTo>
                    <a:lnTo>
                      <a:pt x="718" y="164"/>
                    </a:lnTo>
                    <a:lnTo>
                      <a:pt x="718" y="175"/>
                    </a:lnTo>
                    <a:lnTo>
                      <a:pt x="720" y="191"/>
                    </a:lnTo>
                    <a:lnTo>
                      <a:pt x="720" y="197"/>
                    </a:lnTo>
                    <a:lnTo>
                      <a:pt x="720" y="201"/>
                    </a:lnTo>
                    <a:lnTo>
                      <a:pt x="720" y="204"/>
                    </a:lnTo>
                    <a:lnTo>
                      <a:pt x="720" y="216"/>
                    </a:lnTo>
                    <a:lnTo>
                      <a:pt x="720" y="231"/>
                    </a:lnTo>
                    <a:lnTo>
                      <a:pt x="755" y="231"/>
                    </a:lnTo>
                    <a:lnTo>
                      <a:pt x="755" y="241"/>
                    </a:lnTo>
                    <a:lnTo>
                      <a:pt x="755" y="247"/>
                    </a:lnTo>
                    <a:lnTo>
                      <a:pt x="767" y="247"/>
                    </a:lnTo>
                    <a:lnTo>
                      <a:pt x="770" y="247"/>
                    </a:lnTo>
                    <a:lnTo>
                      <a:pt x="770" y="255"/>
                    </a:lnTo>
                    <a:lnTo>
                      <a:pt x="770" y="262"/>
                    </a:lnTo>
                    <a:lnTo>
                      <a:pt x="759" y="264"/>
                    </a:lnTo>
                    <a:lnTo>
                      <a:pt x="745" y="266"/>
                    </a:lnTo>
                    <a:lnTo>
                      <a:pt x="749" y="272"/>
                    </a:lnTo>
                    <a:lnTo>
                      <a:pt x="753" y="282"/>
                    </a:lnTo>
                    <a:lnTo>
                      <a:pt x="799" y="280"/>
                    </a:lnTo>
                    <a:lnTo>
                      <a:pt x="809" y="280"/>
                    </a:lnTo>
                    <a:lnTo>
                      <a:pt x="821" y="280"/>
                    </a:lnTo>
                    <a:lnTo>
                      <a:pt x="821" y="295"/>
                    </a:lnTo>
                    <a:lnTo>
                      <a:pt x="823" y="322"/>
                    </a:lnTo>
                    <a:lnTo>
                      <a:pt x="823" y="341"/>
                    </a:lnTo>
                    <a:lnTo>
                      <a:pt x="823" y="357"/>
                    </a:lnTo>
                    <a:lnTo>
                      <a:pt x="823" y="363"/>
                    </a:lnTo>
                    <a:lnTo>
                      <a:pt x="823" y="368"/>
                    </a:lnTo>
                    <a:lnTo>
                      <a:pt x="807" y="370"/>
                    </a:lnTo>
                    <a:lnTo>
                      <a:pt x="788" y="370"/>
                    </a:lnTo>
                    <a:lnTo>
                      <a:pt x="788" y="372"/>
                    </a:lnTo>
                    <a:lnTo>
                      <a:pt x="788" y="376"/>
                    </a:lnTo>
                    <a:lnTo>
                      <a:pt x="695" y="378"/>
                    </a:lnTo>
                    <a:lnTo>
                      <a:pt x="687" y="378"/>
                    </a:lnTo>
                    <a:lnTo>
                      <a:pt x="680" y="378"/>
                    </a:lnTo>
                    <a:lnTo>
                      <a:pt x="680" y="394"/>
                    </a:lnTo>
                    <a:lnTo>
                      <a:pt x="680" y="413"/>
                    </a:lnTo>
                    <a:lnTo>
                      <a:pt x="680" y="428"/>
                    </a:lnTo>
                    <a:lnTo>
                      <a:pt x="689" y="428"/>
                    </a:lnTo>
                    <a:lnTo>
                      <a:pt x="689" y="436"/>
                    </a:lnTo>
                    <a:lnTo>
                      <a:pt x="689" y="450"/>
                    </a:lnTo>
                    <a:lnTo>
                      <a:pt x="689" y="461"/>
                    </a:lnTo>
                    <a:lnTo>
                      <a:pt x="680" y="461"/>
                    </a:lnTo>
                    <a:lnTo>
                      <a:pt x="672" y="461"/>
                    </a:lnTo>
                    <a:lnTo>
                      <a:pt x="674" y="469"/>
                    </a:lnTo>
                    <a:lnTo>
                      <a:pt x="674" y="484"/>
                    </a:lnTo>
                    <a:lnTo>
                      <a:pt x="674" y="492"/>
                    </a:lnTo>
                    <a:lnTo>
                      <a:pt x="682" y="492"/>
                    </a:lnTo>
                    <a:lnTo>
                      <a:pt x="691" y="492"/>
                    </a:lnTo>
                    <a:lnTo>
                      <a:pt x="691" y="506"/>
                    </a:lnTo>
                    <a:lnTo>
                      <a:pt x="691" y="521"/>
                    </a:lnTo>
                    <a:lnTo>
                      <a:pt x="691" y="548"/>
                    </a:lnTo>
                    <a:lnTo>
                      <a:pt x="691" y="571"/>
                    </a:lnTo>
                    <a:lnTo>
                      <a:pt x="691" y="592"/>
                    </a:lnTo>
                    <a:lnTo>
                      <a:pt x="714" y="592"/>
                    </a:lnTo>
                    <a:lnTo>
                      <a:pt x="714" y="614"/>
                    </a:lnTo>
                    <a:lnTo>
                      <a:pt x="714" y="641"/>
                    </a:lnTo>
                    <a:lnTo>
                      <a:pt x="714" y="656"/>
                    </a:lnTo>
                    <a:lnTo>
                      <a:pt x="796" y="656"/>
                    </a:lnTo>
                    <a:lnTo>
                      <a:pt x="797" y="687"/>
                    </a:lnTo>
                    <a:lnTo>
                      <a:pt x="797" y="718"/>
                    </a:lnTo>
                    <a:lnTo>
                      <a:pt x="797" y="720"/>
                    </a:lnTo>
                    <a:lnTo>
                      <a:pt x="797" y="735"/>
                    </a:lnTo>
                    <a:lnTo>
                      <a:pt x="797" y="755"/>
                    </a:lnTo>
                    <a:lnTo>
                      <a:pt x="797" y="758"/>
                    </a:lnTo>
                    <a:lnTo>
                      <a:pt x="797" y="766"/>
                    </a:lnTo>
                    <a:lnTo>
                      <a:pt x="799" y="789"/>
                    </a:lnTo>
                    <a:lnTo>
                      <a:pt x="805" y="785"/>
                    </a:lnTo>
                    <a:lnTo>
                      <a:pt x="811" y="785"/>
                    </a:lnTo>
                    <a:lnTo>
                      <a:pt x="826" y="785"/>
                    </a:lnTo>
                    <a:lnTo>
                      <a:pt x="830" y="785"/>
                    </a:lnTo>
                    <a:lnTo>
                      <a:pt x="832" y="785"/>
                    </a:lnTo>
                    <a:lnTo>
                      <a:pt x="836" y="785"/>
                    </a:lnTo>
                    <a:lnTo>
                      <a:pt x="840" y="785"/>
                    </a:lnTo>
                    <a:lnTo>
                      <a:pt x="842" y="791"/>
                    </a:lnTo>
                    <a:lnTo>
                      <a:pt x="842" y="793"/>
                    </a:lnTo>
                    <a:lnTo>
                      <a:pt x="842" y="801"/>
                    </a:lnTo>
                    <a:lnTo>
                      <a:pt x="842" y="803"/>
                    </a:lnTo>
                    <a:lnTo>
                      <a:pt x="840" y="803"/>
                    </a:lnTo>
                    <a:lnTo>
                      <a:pt x="842" y="803"/>
                    </a:lnTo>
                    <a:lnTo>
                      <a:pt x="850" y="803"/>
                    </a:lnTo>
                    <a:lnTo>
                      <a:pt x="859" y="803"/>
                    </a:lnTo>
                    <a:lnTo>
                      <a:pt x="865" y="803"/>
                    </a:lnTo>
                    <a:lnTo>
                      <a:pt x="865" y="816"/>
                    </a:lnTo>
                    <a:lnTo>
                      <a:pt x="865" y="818"/>
                    </a:lnTo>
                    <a:lnTo>
                      <a:pt x="865" y="832"/>
                    </a:lnTo>
                    <a:lnTo>
                      <a:pt x="863" y="849"/>
                    </a:lnTo>
                    <a:lnTo>
                      <a:pt x="863" y="853"/>
                    </a:lnTo>
                    <a:lnTo>
                      <a:pt x="863" y="859"/>
                    </a:lnTo>
                    <a:lnTo>
                      <a:pt x="863" y="919"/>
                    </a:lnTo>
                    <a:lnTo>
                      <a:pt x="898" y="917"/>
                    </a:lnTo>
                    <a:lnTo>
                      <a:pt x="898" y="940"/>
                    </a:lnTo>
                    <a:lnTo>
                      <a:pt x="898" y="967"/>
                    </a:lnTo>
                    <a:lnTo>
                      <a:pt x="898" y="971"/>
                    </a:lnTo>
                    <a:lnTo>
                      <a:pt x="892" y="977"/>
                    </a:lnTo>
                    <a:lnTo>
                      <a:pt x="902" y="988"/>
                    </a:lnTo>
                    <a:lnTo>
                      <a:pt x="907" y="982"/>
                    </a:lnTo>
                    <a:lnTo>
                      <a:pt x="911" y="982"/>
                    </a:lnTo>
                    <a:lnTo>
                      <a:pt x="931" y="982"/>
                    </a:lnTo>
                    <a:lnTo>
                      <a:pt x="931" y="1000"/>
                    </a:lnTo>
                    <a:lnTo>
                      <a:pt x="934" y="1004"/>
                    </a:lnTo>
                    <a:lnTo>
                      <a:pt x="911" y="1023"/>
                    </a:lnTo>
                    <a:lnTo>
                      <a:pt x="925" y="1038"/>
                    </a:lnTo>
                    <a:lnTo>
                      <a:pt x="906" y="1058"/>
                    </a:lnTo>
                    <a:lnTo>
                      <a:pt x="907" y="1060"/>
                    </a:lnTo>
                    <a:lnTo>
                      <a:pt x="907" y="1063"/>
                    </a:lnTo>
                    <a:lnTo>
                      <a:pt x="904" y="1063"/>
                    </a:lnTo>
                    <a:lnTo>
                      <a:pt x="896" y="1071"/>
                    </a:lnTo>
                    <a:lnTo>
                      <a:pt x="923" y="1100"/>
                    </a:lnTo>
                    <a:lnTo>
                      <a:pt x="900" y="1121"/>
                    </a:lnTo>
                    <a:lnTo>
                      <a:pt x="911" y="1135"/>
                    </a:lnTo>
                    <a:lnTo>
                      <a:pt x="915" y="1131"/>
                    </a:lnTo>
                    <a:lnTo>
                      <a:pt x="927" y="1143"/>
                    </a:lnTo>
                    <a:lnTo>
                      <a:pt x="933" y="1137"/>
                    </a:lnTo>
                    <a:lnTo>
                      <a:pt x="956" y="1162"/>
                    </a:lnTo>
                    <a:lnTo>
                      <a:pt x="967" y="1168"/>
                    </a:lnTo>
                    <a:lnTo>
                      <a:pt x="971" y="1170"/>
                    </a:lnTo>
                    <a:lnTo>
                      <a:pt x="946" y="1193"/>
                    </a:lnTo>
                    <a:lnTo>
                      <a:pt x="960" y="1204"/>
                    </a:lnTo>
                    <a:lnTo>
                      <a:pt x="962" y="1210"/>
                    </a:lnTo>
                    <a:lnTo>
                      <a:pt x="965" y="1210"/>
                    </a:lnTo>
                    <a:lnTo>
                      <a:pt x="969" y="1210"/>
                    </a:lnTo>
                    <a:lnTo>
                      <a:pt x="971" y="1210"/>
                    </a:lnTo>
                    <a:lnTo>
                      <a:pt x="977" y="1210"/>
                    </a:lnTo>
                    <a:lnTo>
                      <a:pt x="979" y="1214"/>
                    </a:lnTo>
                    <a:lnTo>
                      <a:pt x="981" y="1216"/>
                    </a:lnTo>
                    <a:lnTo>
                      <a:pt x="985" y="1220"/>
                    </a:lnTo>
                    <a:lnTo>
                      <a:pt x="987" y="1224"/>
                    </a:lnTo>
                    <a:lnTo>
                      <a:pt x="990" y="1224"/>
                    </a:lnTo>
                    <a:lnTo>
                      <a:pt x="1010" y="1241"/>
                    </a:lnTo>
                    <a:lnTo>
                      <a:pt x="1014" y="1251"/>
                    </a:lnTo>
                    <a:lnTo>
                      <a:pt x="1010" y="1251"/>
                    </a:lnTo>
                    <a:lnTo>
                      <a:pt x="1014" y="1256"/>
                    </a:lnTo>
                    <a:lnTo>
                      <a:pt x="1016" y="1256"/>
                    </a:lnTo>
                    <a:lnTo>
                      <a:pt x="1016" y="1260"/>
                    </a:lnTo>
                    <a:lnTo>
                      <a:pt x="1019" y="1262"/>
                    </a:lnTo>
                    <a:lnTo>
                      <a:pt x="1016" y="1266"/>
                    </a:lnTo>
                    <a:lnTo>
                      <a:pt x="1014" y="1268"/>
                    </a:lnTo>
                    <a:lnTo>
                      <a:pt x="1016" y="1272"/>
                    </a:lnTo>
                    <a:lnTo>
                      <a:pt x="1017" y="1282"/>
                    </a:lnTo>
                    <a:lnTo>
                      <a:pt x="1004" y="1282"/>
                    </a:lnTo>
                    <a:lnTo>
                      <a:pt x="994" y="1282"/>
                    </a:lnTo>
                    <a:lnTo>
                      <a:pt x="983" y="1282"/>
                    </a:lnTo>
                    <a:lnTo>
                      <a:pt x="983" y="1291"/>
                    </a:lnTo>
                    <a:lnTo>
                      <a:pt x="977" y="1291"/>
                    </a:lnTo>
                    <a:lnTo>
                      <a:pt x="977" y="1282"/>
                    </a:lnTo>
                    <a:lnTo>
                      <a:pt x="969" y="1285"/>
                    </a:lnTo>
                    <a:lnTo>
                      <a:pt x="963" y="1289"/>
                    </a:lnTo>
                    <a:lnTo>
                      <a:pt x="954" y="1291"/>
                    </a:lnTo>
                    <a:lnTo>
                      <a:pt x="923" y="1305"/>
                    </a:lnTo>
                    <a:lnTo>
                      <a:pt x="906" y="1314"/>
                    </a:lnTo>
                    <a:lnTo>
                      <a:pt x="898" y="1318"/>
                    </a:lnTo>
                    <a:lnTo>
                      <a:pt x="898" y="1324"/>
                    </a:lnTo>
                    <a:lnTo>
                      <a:pt x="917" y="1324"/>
                    </a:lnTo>
                    <a:lnTo>
                      <a:pt x="917" y="1332"/>
                    </a:lnTo>
                    <a:lnTo>
                      <a:pt x="900" y="1334"/>
                    </a:lnTo>
                    <a:lnTo>
                      <a:pt x="900" y="1357"/>
                    </a:lnTo>
                    <a:lnTo>
                      <a:pt x="865" y="1359"/>
                    </a:lnTo>
                    <a:lnTo>
                      <a:pt x="861" y="1359"/>
                    </a:lnTo>
                    <a:lnTo>
                      <a:pt x="859" y="1359"/>
                    </a:lnTo>
                    <a:lnTo>
                      <a:pt x="851" y="1359"/>
                    </a:lnTo>
                    <a:lnTo>
                      <a:pt x="850" y="1359"/>
                    </a:lnTo>
                    <a:lnTo>
                      <a:pt x="834" y="1359"/>
                    </a:lnTo>
                    <a:lnTo>
                      <a:pt x="832" y="1328"/>
                    </a:lnTo>
                    <a:lnTo>
                      <a:pt x="832" y="1322"/>
                    </a:lnTo>
                    <a:lnTo>
                      <a:pt x="817" y="1312"/>
                    </a:lnTo>
                    <a:lnTo>
                      <a:pt x="815" y="1312"/>
                    </a:lnTo>
                    <a:lnTo>
                      <a:pt x="811" y="1312"/>
                    </a:lnTo>
                    <a:lnTo>
                      <a:pt x="801" y="1307"/>
                    </a:lnTo>
                    <a:lnTo>
                      <a:pt x="796" y="1307"/>
                    </a:lnTo>
                    <a:lnTo>
                      <a:pt x="792" y="1305"/>
                    </a:lnTo>
                    <a:lnTo>
                      <a:pt x="782" y="1301"/>
                    </a:lnTo>
                    <a:lnTo>
                      <a:pt x="767" y="1295"/>
                    </a:lnTo>
                    <a:lnTo>
                      <a:pt x="757" y="1291"/>
                    </a:lnTo>
                    <a:lnTo>
                      <a:pt x="755" y="1291"/>
                    </a:lnTo>
                    <a:lnTo>
                      <a:pt x="751" y="1289"/>
                    </a:lnTo>
                    <a:lnTo>
                      <a:pt x="730" y="1284"/>
                    </a:lnTo>
                    <a:lnTo>
                      <a:pt x="730" y="1280"/>
                    </a:lnTo>
                    <a:lnTo>
                      <a:pt x="722" y="1280"/>
                    </a:lnTo>
                    <a:lnTo>
                      <a:pt x="722" y="1278"/>
                    </a:lnTo>
                    <a:lnTo>
                      <a:pt x="720" y="1278"/>
                    </a:lnTo>
                    <a:lnTo>
                      <a:pt x="711" y="1274"/>
                    </a:lnTo>
                    <a:lnTo>
                      <a:pt x="585" y="1228"/>
                    </a:lnTo>
                    <a:lnTo>
                      <a:pt x="587" y="1228"/>
                    </a:lnTo>
                    <a:lnTo>
                      <a:pt x="587" y="1224"/>
                    </a:lnTo>
                    <a:lnTo>
                      <a:pt x="593" y="1204"/>
                    </a:lnTo>
                    <a:lnTo>
                      <a:pt x="601" y="1195"/>
                    </a:lnTo>
                    <a:lnTo>
                      <a:pt x="599" y="1193"/>
                    </a:lnTo>
                    <a:lnTo>
                      <a:pt x="637" y="1073"/>
                    </a:lnTo>
                    <a:lnTo>
                      <a:pt x="666" y="1048"/>
                    </a:lnTo>
                    <a:lnTo>
                      <a:pt x="705" y="992"/>
                    </a:lnTo>
                    <a:lnTo>
                      <a:pt x="711" y="986"/>
                    </a:lnTo>
                    <a:lnTo>
                      <a:pt x="699" y="986"/>
                    </a:lnTo>
                    <a:lnTo>
                      <a:pt x="701" y="951"/>
                    </a:lnTo>
                    <a:lnTo>
                      <a:pt x="664" y="951"/>
                    </a:lnTo>
                    <a:lnTo>
                      <a:pt x="666" y="924"/>
                    </a:lnTo>
                    <a:lnTo>
                      <a:pt x="666" y="921"/>
                    </a:lnTo>
                    <a:lnTo>
                      <a:pt x="599" y="919"/>
                    </a:lnTo>
                    <a:lnTo>
                      <a:pt x="601" y="888"/>
                    </a:lnTo>
                    <a:lnTo>
                      <a:pt x="575" y="890"/>
                    </a:lnTo>
                    <a:lnTo>
                      <a:pt x="570" y="890"/>
                    </a:lnTo>
                    <a:lnTo>
                      <a:pt x="566" y="890"/>
                    </a:lnTo>
                    <a:lnTo>
                      <a:pt x="535" y="890"/>
                    </a:lnTo>
                    <a:lnTo>
                      <a:pt x="533" y="921"/>
                    </a:lnTo>
                    <a:lnTo>
                      <a:pt x="500" y="921"/>
                    </a:lnTo>
                    <a:lnTo>
                      <a:pt x="500" y="888"/>
                    </a:lnTo>
                    <a:lnTo>
                      <a:pt x="498" y="888"/>
                    </a:lnTo>
                    <a:lnTo>
                      <a:pt x="489" y="888"/>
                    </a:lnTo>
                    <a:lnTo>
                      <a:pt x="479" y="888"/>
                    </a:lnTo>
                    <a:lnTo>
                      <a:pt x="489" y="872"/>
                    </a:lnTo>
                    <a:lnTo>
                      <a:pt x="491" y="868"/>
                    </a:lnTo>
                    <a:lnTo>
                      <a:pt x="491" y="853"/>
                    </a:lnTo>
                    <a:lnTo>
                      <a:pt x="500" y="857"/>
                    </a:lnTo>
                    <a:lnTo>
                      <a:pt x="502" y="847"/>
                    </a:lnTo>
                    <a:lnTo>
                      <a:pt x="500" y="843"/>
                    </a:lnTo>
                    <a:lnTo>
                      <a:pt x="498" y="791"/>
                    </a:lnTo>
                    <a:lnTo>
                      <a:pt x="514" y="791"/>
                    </a:lnTo>
                    <a:lnTo>
                      <a:pt x="514" y="745"/>
                    </a:lnTo>
                    <a:lnTo>
                      <a:pt x="498" y="741"/>
                    </a:lnTo>
                    <a:lnTo>
                      <a:pt x="498" y="726"/>
                    </a:lnTo>
                    <a:lnTo>
                      <a:pt x="429" y="728"/>
                    </a:lnTo>
                    <a:lnTo>
                      <a:pt x="431" y="677"/>
                    </a:lnTo>
                    <a:lnTo>
                      <a:pt x="396" y="675"/>
                    </a:lnTo>
                    <a:lnTo>
                      <a:pt x="396" y="660"/>
                    </a:lnTo>
                    <a:lnTo>
                      <a:pt x="361" y="660"/>
                    </a:lnTo>
                    <a:lnTo>
                      <a:pt x="365" y="645"/>
                    </a:lnTo>
                    <a:lnTo>
                      <a:pt x="334" y="645"/>
                    </a:lnTo>
                    <a:lnTo>
                      <a:pt x="330" y="643"/>
                    </a:lnTo>
                    <a:lnTo>
                      <a:pt x="330" y="629"/>
                    </a:lnTo>
                    <a:lnTo>
                      <a:pt x="315" y="629"/>
                    </a:lnTo>
                    <a:lnTo>
                      <a:pt x="317" y="546"/>
                    </a:lnTo>
                    <a:lnTo>
                      <a:pt x="297" y="546"/>
                    </a:lnTo>
                    <a:lnTo>
                      <a:pt x="297" y="531"/>
                    </a:lnTo>
                    <a:lnTo>
                      <a:pt x="269" y="529"/>
                    </a:lnTo>
                    <a:lnTo>
                      <a:pt x="236" y="529"/>
                    </a:lnTo>
                    <a:lnTo>
                      <a:pt x="234" y="504"/>
                    </a:lnTo>
                    <a:lnTo>
                      <a:pt x="187" y="477"/>
                    </a:lnTo>
                    <a:lnTo>
                      <a:pt x="153" y="440"/>
                    </a:lnTo>
                    <a:lnTo>
                      <a:pt x="118" y="407"/>
                    </a:lnTo>
                    <a:lnTo>
                      <a:pt x="120" y="392"/>
                    </a:lnTo>
                    <a:lnTo>
                      <a:pt x="95" y="386"/>
                    </a:lnTo>
                    <a:lnTo>
                      <a:pt x="95" y="397"/>
                    </a:lnTo>
                    <a:lnTo>
                      <a:pt x="27" y="396"/>
                    </a:lnTo>
                    <a:lnTo>
                      <a:pt x="20" y="386"/>
                    </a:lnTo>
                    <a:lnTo>
                      <a:pt x="18" y="386"/>
                    </a:lnTo>
                    <a:lnTo>
                      <a:pt x="18" y="384"/>
                    </a:lnTo>
                    <a:lnTo>
                      <a:pt x="14" y="380"/>
                    </a:lnTo>
                    <a:lnTo>
                      <a:pt x="10" y="374"/>
                    </a:lnTo>
                    <a:lnTo>
                      <a:pt x="8" y="374"/>
                    </a:lnTo>
                    <a:lnTo>
                      <a:pt x="8" y="370"/>
                    </a:lnTo>
                    <a:lnTo>
                      <a:pt x="10" y="365"/>
                    </a:lnTo>
                    <a:lnTo>
                      <a:pt x="6" y="363"/>
                    </a:lnTo>
                    <a:lnTo>
                      <a:pt x="6" y="359"/>
                    </a:lnTo>
                    <a:lnTo>
                      <a:pt x="14" y="349"/>
                    </a:lnTo>
                    <a:lnTo>
                      <a:pt x="14" y="343"/>
                    </a:lnTo>
                    <a:lnTo>
                      <a:pt x="10" y="343"/>
                    </a:lnTo>
                    <a:lnTo>
                      <a:pt x="10" y="340"/>
                    </a:lnTo>
                    <a:lnTo>
                      <a:pt x="6" y="338"/>
                    </a:lnTo>
                    <a:lnTo>
                      <a:pt x="4" y="334"/>
                    </a:lnTo>
                    <a:lnTo>
                      <a:pt x="0" y="332"/>
                    </a:lnTo>
                    <a:lnTo>
                      <a:pt x="25" y="330"/>
                    </a:lnTo>
                    <a:lnTo>
                      <a:pt x="29" y="330"/>
                    </a:lnTo>
                    <a:lnTo>
                      <a:pt x="31" y="330"/>
                    </a:lnTo>
                    <a:lnTo>
                      <a:pt x="41" y="330"/>
                    </a:lnTo>
                    <a:lnTo>
                      <a:pt x="41" y="324"/>
                    </a:lnTo>
                    <a:lnTo>
                      <a:pt x="41" y="320"/>
                    </a:lnTo>
                    <a:lnTo>
                      <a:pt x="41" y="318"/>
                    </a:lnTo>
                    <a:lnTo>
                      <a:pt x="41" y="314"/>
                    </a:lnTo>
                    <a:lnTo>
                      <a:pt x="41" y="313"/>
                    </a:lnTo>
                    <a:lnTo>
                      <a:pt x="43" y="309"/>
                    </a:lnTo>
                    <a:lnTo>
                      <a:pt x="43" y="299"/>
                    </a:lnTo>
                    <a:lnTo>
                      <a:pt x="41" y="287"/>
                    </a:lnTo>
                    <a:lnTo>
                      <a:pt x="41" y="284"/>
                    </a:lnTo>
                    <a:lnTo>
                      <a:pt x="41" y="280"/>
                    </a:lnTo>
                    <a:lnTo>
                      <a:pt x="39" y="262"/>
                    </a:lnTo>
                    <a:lnTo>
                      <a:pt x="39" y="258"/>
                    </a:lnTo>
                    <a:lnTo>
                      <a:pt x="39" y="257"/>
                    </a:lnTo>
                    <a:lnTo>
                      <a:pt x="39" y="253"/>
                    </a:lnTo>
                    <a:lnTo>
                      <a:pt x="39" y="249"/>
                    </a:lnTo>
                    <a:lnTo>
                      <a:pt x="83" y="249"/>
                    </a:lnTo>
                    <a:lnTo>
                      <a:pt x="95" y="253"/>
                    </a:lnTo>
                    <a:lnTo>
                      <a:pt x="99" y="251"/>
                    </a:lnTo>
                    <a:lnTo>
                      <a:pt x="124" y="251"/>
                    </a:lnTo>
                    <a:lnTo>
                      <a:pt x="124" y="249"/>
                    </a:lnTo>
                    <a:lnTo>
                      <a:pt x="124" y="245"/>
                    </a:lnTo>
                    <a:lnTo>
                      <a:pt x="124" y="239"/>
                    </a:lnTo>
                    <a:lnTo>
                      <a:pt x="124" y="235"/>
                    </a:lnTo>
                    <a:lnTo>
                      <a:pt x="124" y="233"/>
                    </a:lnTo>
                    <a:lnTo>
                      <a:pt x="124" y="230"/>
                    </a:lnTo>
                    <a:lnTo>
                      <a:pt x="124" y="224"/>
                    </a:lnTo>
                    <a:lnTo>
                      <a:pt x="124" y="220"/>
                    </a:lnTo>
                    <a:lnTo>
                      <a:pt x="124" y="214"/>
                    </a:lnTo>
                    <a:lnTo>
                      <a:pt x="124" y="210"/>
                    </a:lnTo>
                    <a:lnTo>
                      <a:pt x="124" y="208"/>
                    </a:lnTo>
                    <a:lnTo>
                      <a:pt x="124" y="204"/>
                    </a:lnTo>
                    <a:lnTo>
                      <a:pt x="124" y="202"/>
                    </a:lnTo>
                    <a:lnTo>
                      <a:pt x="124" y="199"/>
                    </a:lnTo>
                    <a:lnTo>
                      <a:pt x="122" y="195"/>
                    </a:lnTo>
                    <a:lnTo>
                      <a:pt x="122" y="193"/>
                    </a:lnTo>
                    <a:lnTo>
                      <a:pt x="122" y="189"/>
                    </a:lnTo>
                    <a:lnTo>
                      <a:pt x="122" y="187"/>
                    </a:lnTo>
                    <a:lnTo>
                      <a:pt x="122" y="183"/>
                    </a:lnTo>
                    <a:lnTo>
                      <a:pt x="122" y="179"/>
                    </a:lnTo>
                    <a:lnTo>
                      <a:pt x="122" y="177"/>
                    </a:lnTo>
                    <a:lnTo>
                      <a:pt x="122" y="174"/>
                    </a:lnTo>
                    <a:lnTo>
                      <a:pt x="122" y="170"/>
                    </a:lnTo>
                    <a:lnTo>
                      <a:pt x="122" y="162"/>
                    </a:lnTo>
                    <a:lnTo>
                      <a:pt x="122" y="158"/>
                    </a:lnTo>
                    <a:lnTo>
                      <a:pt x="122" y="152"/>
                    </a:lnTo>
                    <a:lnTo>
                      <a:pt x="122" y="148"/>
                    </a:lnTo>
                    <a:lnTo>
                      <a:pt x="126" y="148"/>
                    </a:lnTo>
                    <a:lnTo>
                      <a:pt x="126" y="143"/>
                    </a:lnTo>
                    <a:lnTo>
                      <a:pt x="128" y="143"/>
                    </a:lnTo>
                    <a:lnTo>
                      <a:pt x="137" y="137"/>
                    </a:lnTo>
                    <a:lnTo>
                      <a:pt x="143" y="137"/>
                    </a:lnTo>
                    <a:lnTo>
                      <a:pt x="149" y="133"/>
                    </a:lnTo>
                    <a:lnTo>
                      <a:pt x="157" y="129"/>
                    </a:lnTo>
                    <a:lnTo>
                      <a:pt x="168" y="127"/>
                    </a:lnTo>
                    <a:lnTo>
                      <a:pt x="174" y="123"/>
                    </a:lnTo>
                    <a:lnTo>
                      <a:pt x="184" y="119"/>
                    </a:lnTo>
                    <a:lnTo>
                      <a:pt x="189" y="118"/>
                    </a:lnTo>
                    <a:lnTo>
                      <a:pt x="199" y="114"/>
                    </a:lnTo>
                    <a:lnTo>
                      <a:pt x="205" y="114"/>
                    </a:lnTo>
                    <a:lnTo>
                      <a:pt x="205" y="110"/>
                    </a:lnTo>
                    <a:lnTo>
                      <a:pt x="209" y="110"/>
                    </a:lnTo>
                    <a:lnTo>
                      <a:pt x="220" y="106"/>
                    </a:lnTo>
                    <a:lnTo>
                      <a:pt x="220" y="104"/>
                    </a:lnTo>
                    <a:lnTo>
                      <a:pt x="224" y="104"/>
                    </a:lnTo>
                    <a:lnTo>
                      <a:pt x="224" y="100"/>
                    </a:lnTo>
                    <a:lnTo>
                      <a:pt x="224" y="94"/>
                    </a:lnTo>
                    <a:lnTo>
                      <a:pt x="224" y="91"/>
                    </a:lnTo>
                    <a:lnTo>
                      <a:pt x="224" y="85"/>
                    </a:lnTo>
                    <a:lnTo>
                      <a:pt x="224" y="83"/>
                    </a:lnTo>
                    <a:lnTo>
                      <a:pt x="224" y="79"/>
                    </a:lnTo>
                    <a:lnTo>
                      <a:pt x="224" y="75"/>
                    </a:lnTo>
                    <a:lnTo>
                      <a:pt x="224" y="73"/>
                    </a:lnTo>
                    <a:lnTo>
                      <a:pt x="224" y="69"/>
                    </a:lnTo>
                    <a:lnTo>
                      <a:pt x="224" y="63"/>
                    </a:lnTo>
                    <a:lnTo>
                      <a:pt x="224" y="58"/>
                    </a:lnTo>
                    <a:lnTo>
                      <a:pt x="224" y="54"/>
                    </a:lnTo>
                    <a:lnTo>
                      <a:pt x="224" y="50"/>
                    </a:lnTo>
                    <a:lnTo>
                      <a:pt x="224" y="48"/>
                    </a:lnTo>
                    <a:lnTo>
                      <a:pt x="224" y="44"/>
                    </a:lnTo>
                    <a:lnTo>
                      <a:pt x="222" y="35"/>
                    </a:lnTo>
                    <a:lnTo>
                      <a:pt x="222" y="33"/>
                    </a:lnTo>
                    <a:lnTo>
                      <a:pt x="222" y="29"/>
                    </a:lnTo>
                    <a:lnTo>
                      <a:pt x="222" y="27"/>
                    </a:lnTo>
                    <a:lnTo>
                      <a:pt x="222" y="23"/>
                    </a:lnTo>
                    <a:lnTo>
                      <a:pt x="222" y="19"/>
                    </a:lnTo>
                    <a:lnTo>
                      <a:pt x="222" y="13"/>
                    </a:lnTo>
                    <a:lnTo>
                      <a:pt x="222" y="8"/>
                    </a:lnTo>
                    <a:lnTo>
                      <a:pt x="222" y="4"/>
                    </a:lnTo>
                    <a:lnTo>
                      <a:pt x="228" y="4"/>
                    </a:lnTo>
                    <a:lnTo>
                      <a:pt x="238" y="4"/>
                    </a:lnTo>
                    <a:lnTo>
                      <a:pt x="243" y="4"/>
                    </a:lnTo>
                    <a:lnTo>
                      <a:pt x="247" y="4"/>
                    </a:lnTo>
                    <a:lnTo>
                      <a:pt x="251" y="4"/>
                    </a:lnTo>
                    <a:lnTo>
                      <a:pt x="253" y="4"/>
                    </a:lnTo>
                    <a:lnTo>
                      <a:pt x="257" y="4"/>
                    </a:lnTo>
                    <a:lnTo>
                      <a:pt x="261" y="4"/>
                    </a:lnTo>
                    <a:lnTo>
                      <a:pt x="263" y="4"/>
                    </a:lnTo>
                    <a:lnTo>
                      <a:pt x="267" y="4"/>
                    </a:lnTo>
                    <a:lnTo>
                      <a:pt x="288" y="4"/>
                    </a:lnTo>
                    <a:lnTo>
                      <a:pt x="292" y="4"/>
                    </a:lnTo>
                    <a:lnTo>
                      <a:pt x="303" y="4"/>
                    </a:lnTo>
                    <a:lnTo>
                      <a:pt x="309" y="4"/>
                    </a:lnTo>
                    <a:lnTo>
                      <a:pt x="313" y="4"/>
                    </a:lnTo>
                    <a:lnTo>
                      <a:pt x="319" y="4"/>
                    </a:lnTo>
                    <a:lnTo>
                      <a:pt x="323" y="4"/>
                    </a:lnTo>
                    <a:lnTo>
                      <a:pt x="328" y="2"/>
                    </a:lnTo>
                    <a:lnTo>
                      <a:pt x="332" y="2"/>
                    </a:lnTo>
                    <a:lnTo>
                      <a:pt x="338" y="2"/>
                    </a:lnTo>
                    <a:lnTo>
                      <a:pt x="348" y="2"/>
                    </a:lnTo>
                    <a:lnTo>
                      <a:pt x="350" y="2"/>
                    </a:lnTo>
                    <a:lnTo>
                      <a:pt x="363" y="2"/>
                    </a:lnTo>
                    <a:lnTo>
                      <a:pt x="388" y="2"/>
                    </a:lnTo>
                    <a:moveTo>
                      <a:pt x="664" y="643"/>
                    </a:moveTo>
                    <a:lnTo>
                      <a:pt x="664" y="629"/>
                    </a:lnTo>
                    <a:lnTo>
                      <a:pt x="664" y="592"/>
                    </a:lnTo>
                    <a:lnTo>
                      <a:pt x="630" y="592"/>
                    </a:lnTo>
                    <a:lnTo>
                      <a:pt x="628" y="627"/>
                    </a:lnTo>
                    <a:lnTo>
                      <a:pt x="597" y="627"/>
                    </a:lnTo>
                    <a:lnTo>
                      <a:pt x="595" y="618"/>
                    </a:lnTo>
                    <a:lnTo>
                      <a:pt x="587" y="619"/>
                    </a:lnTo>
                    <a:lnTo>
                      <a:pt x="587" y="627"/>
                    </a:lnTo>
                    <a:lnTo>
                      <a:pt x="572" y="629"/>
                    </a:lnTo>
                    <a:lnTo>
                      <a:pt x="562" y="629"/>
                    </a:lnTo>
                    <a:lnTo>
                      <a:pt x="562" y="610"/>
                    </a:lnTo>
                    <a:lnTo>
                      <a:pt x="529" y="610"/>
                    </a:lnTo>
                    <a:lnTo>
                      <a:pt x="529" y="594"/>
                    </a:lnTo>
                    <a:lnTo>
                      <a:pt x="429" y="594"/>
                    </a:lnTo>
                    <a:lnTo>
                      <a:pt x="431" y="610"/>
                    </a:lnTo>
                    <a:lnTo>
                      <a:pt x="446" y="608"/>
                    </a:lnTo>
                    <a:lnTo>
                      <a:pt x="446" y="643"/>
                    </a:lnTo>
                    <a:lnTo>
                      <a:pt x="496" y="645"/>
                    </a:lnTo>
                    <a:lnTo>
                      <a:pt x="496" y="660"/>
                    </a:lnTo>
                    <a:lnTo>
                      <a:pt x="521" y="660"/>
                    </a:lnTo>
                    <a:lnTo>
                      <a:pt x="525" y="660"/>
                    </a:lnTo>
                    <a:lnTo>
                      <a:pt x="550" y="660"/>
                    </a:lnTo>
                    <a:lnTo>
                      <a:pt x="552" y="660"/>
                    </a:lnTo>
                    <a:lnTo>
                      <a:pt x="597" y="658"/>
                    </a:lnTo>
                    <a:lnTo>
                      <a:pt x="628" y="662"/>
                    </a:lnTo>
                    <a:lnTo>
                      <a:pt x="664" y="660"/>
                    </a:lnTo>
                    <a:lnTo>
                      <a:pt x="664" y="643"/>
                    </a:lnTo>
                    <a:moveTo>
                      <a:pt x="871" y="1011"/>
                    </a:moveTo>
                    <a:lnTo>
                      <a:pt x="873" y="1015"/>
                    </a:lnTo>
                    <a:lnTo>
                      <a:pt x="875" y="1013"/>
                    </a:lnTo>
                    <a:lnTo>
                      <a:pt x="873" y="1009"/>
                    </a:lnTo>
                    <a:lnTo>
                      <a:pt x="871" y="1011"/>
                    </a:lnTo>
                    <a:moveTo>
                      <a:pt x="867" y="1056"/>
                    </a:moveTo>
                    <a:lnTo>
                      <a:pt x="869" y="1058"/>
                    </a:lnTo>
                    <a:lnTo>
                      <a:pt x="875" y="1052"/>
                    </a:lnTo>
                    <a:lnTo>
                      <a:pt x="873" y="1050"/>
                    </a:lnTo>
                    <a:lnTo>
                      <a:pt x="867" y="1056"/>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62" name="Freeform 157"/>
              <p:cNvSpPr>
                <a:spLocks noEditPoints="1"/>
              </p:cNvSpPr>
              <p:nvPr/>
            </p:nvSpPr>
            <p:spPr bwMode="auto">
              <a:xfrm>
                <a:off x="4309" y="747"/>
                <a:ext cx="919" cy="1222"/>
              </a:xfrm>
              <a:custGeom>
                <a:avLst/>
                <a:gdLst>
                  <a:gd name="T0" fmla="*/ 96 w 919"/>
                  <a:gd name="T1" fmla="*/ 23 h 1222"/>
                  <a:gd name="T2" fmla="*/ 102 w 919"/>
                  <a:gd name="T3" fmla="*/ 8 h 1222"/>
                  <a:gd name="T4" fmla="*/ 156 w 919"/>
                  <a:gd name="T5" fmla="*/ 18 h 1222"/>
                  <a:gd name="T6" fmla="*/ 218 w 919"/>
                  <a:gd name="T7" fmla="*/ 31 h 1222"/>
                  <a:gd name="T8" fmla="*/ 295 w 919"/>
                  <a:gd name="T9" fmla="*/ 29 h 1222"/>
                  <a:gd name="T10" fmla="*/ 338 w 919"/>
                  <a:gd name="T11" fmla="*/ 79 h 1222"/>
                  <a:gd name="T12" fmla="*/ 378 w 919"/>
                  <a:gd name="T13" fmla="*/ 97 h 1222"/>
                  <a:gd name="T14" fmla="*/ 411 w 919"/>
                  <a:gd name="T15" fmla="*/ 128 h 1222"/>
                  <a:gd name="T16" fmla="*/ 465 w 919"/>
                  <a:gd name="T17" fmla="*/ 176 h 1222"/>
                  <a:gd name="T18" fmla="*/ 564 w 919"/>
                  <a:gd name="T19" fmla="*/ 159 h 1222"/>
                  <a:gd name="T20" fmla="*/ 596 w 919"/>
                  <a:gd name="T21" fmla="*/ 224 h 1222"/>
                  <a:gd name="T22" fmla="*/ 716 w 919"/>
                  <a:gd name="T23" fmla="*/ 222 h 1222"/>
                  <a:gd name="T24" fmla="*/ 753 w 919"/>
                  <a:gd name="T25" fmla="*/ 255 h 1222"/>
                  <a:gd name="T26" fmla="*/ 691 w 919"/>
                  <a:gd name="T27" fmla="*/ 311 h 1222"/>
                  <a:gd name="T28" fmla="*/ 664 w 919"/>
                  <a:gd name="T29" fmla="*/ 361 h 1222"/>
                  <a:gd name="T30" fmla="*/ 718 w 919"/>
                  <a:gd name="T31" fmla="*/ 404 h 1222"/>
                  <a:gd name="T32" fmla="*/ 761 w 919"/>
                  <a:gd name="T33" fmla="*/ 448 h 1222"/>
                  <a:gd name="T34" fmla="*/ 884 w 919"/>
                  <a:gd name="T35" fmla="*/ 547 h 1222"/>
                  <a:gd name="T36" fmla="*/ 884 w 919"/>
                  <a:gd name="T37" fmla="*/ 612 h 1222"/>
                  <a:gd name="T38" fmla="*/ 886 w 919"/>
                  <a:gd name="T39" fmla="*/ 662 h 1222"/>
                  <a:gd name="T40" fmla="*/ 869 w 919"/>
                  <a:gd name="T41" fmla="*/ 622 h 1222"/>
                  <a:gd name="T42" fmla="*/ 753 w 919"/>
                  <a:gd name="T43" fmla="*/ 742 h 1222"/>
                  <a:gd name="T44" fmla="*/ 656 w 919"/>
                  <a:gd name="T45" fmla="*/ 749 h 1222"/>
                  <a:gd name="T46" fmla="*/ 540 w 919"/>
                  <a:gd name="T47" fmla="*/ 734 h 1222"/>
                  <a:gd name="T48" fmla="*/ 492 w 919"/>
                  <a:gd name="T49" fmla="*/ 821 h 1222"/>
                  <a:gd name="T50" fmla="*/ 591 w 919"/>
                  <a:gd name="T51" fmla="*/ 817 h 1222"/>
                  <a:gd name="T52" fmla="*/ 656 w 919"/>
                  <a:gd name="T53" fmla="*/ 796 h 1222"/>
                  <a:gd name="T54" fmla="*/ 679 w 919"/>
                  <a:gd name="T55" fmla="*/ 865 h 1222"/>
                  <a:gd name="T56" fmla="*/ 689 w 919"/>
                  <a:gd name="T57" fmla="*/ 904 h 1222"/>
                  <a:gd name="T58" fmla="*/ 681 w 919"/>
                  <a:gd name="T59" fmla="*/ 969 h 1222"/>
                  <a:gd name="T60" fmla="*/ 658 w 919"/>
                  <a:gd name="T61" fmla="*/ 1041 h 1222"/>
                  <a:gd name="T62" fmla="*/ 658 w 919"/>
                  <a:gd name="T63" fmla="*/ 1091 h 1222"/>
                  <a:gd name="T64" fmla="*/ 741 w 919"/>
                  <a:gd name="T65" fmla="*/ 1130 h 1222"/>
                  <a:gd name="T66" fmla="*/ 595 w 919"/>
                  <a:gd name="T67" fmla="*/ 1186 h 1222"/>
                  <a:gd name="T68" fmla="*/ 529 w 919"/>
                  <a:gd name="T69" fmla="*/ 1170 h 1222"/>
                  <a:gd name="T70" fmla="*/ 467 w 919"/>
                  <a:gd name="T71" fmla="*/ 1184 h 1222"/>
                  <a:gd name="T72" fmla="*/ 442 w 919"/>
                  <a:gd name="T73" fmla="*/ 1222 h 1222"/>
                  <a:gd name="T74" fmla="*/ 417 w 919"/>
                  <a:gd name="T75" fmla="*/ 1195 h 1222"/>
                  <a:gd name="T76" fmla="*/ 361 w 919"/>
                  <a:gd name="T77" fmla="*/ 1195 h 1222"/>
                  <a:gd name="T78" fmla="*/ 342 w 919"/>
                  <a:gd name="T79" fmla="*/ 1170 h 1222"/>
                  <a:gd name="T80" fmla="*/ 313 w 919"/>
                  <a:gd name="T81" fmla="*/ 1122 h 1222"/>
                  <a:gd name="T82" fmla="*/ 295 w 919"/>
                  <a:gd name="T83" fmla="*/ 1070 h 1222"/>
                  <a:gd name="T84" fmla="*/ 274 w 919"/>
                  <a:gd name="T85" fmla="*/ 1029 h 1222"/>
                  <a:gd name="T86" fmla="*/ 301 w 919"/>
                  <a:gd name="T87" fmla="*/ 989 h 1222"/>
                  <a:gd name="T88" fmla="*/ 241 w 919"/>
                  <a:gd name="T89" fmla="*/ 975 h 1222"/>
                  <a:gd name="T90" fmla="*/ 274 w 919"/>
                  <a:gd name="T91" fmla="*/ 880 h 1222"/>
                  <a:gd name="T92" fmla="*/ 241 w 919"/>
                  <a:gd name="T93" fmla="*/ 844 h 1222"/>
                  <a:gd name="T94" fmla="*/ 191 w 919"/>
                  <a:gd name="T95" fmla="*/ 761 h 1222"/>
                  <a:gd name="T96" fmla="*/ 170 w 919"/>
                  <a:gd name="T97" fmla="*/ 705 h 1222"/>
                  <a:gd name="T98" fmla="*/ 127 w 919"/>
                  <a:gd name="T99" fmla="*/ 691 h 1222"/>
                  <a:gd name="T100" fmla="*/ 42 w 919"/>
                  <a:gd name="T101" fmla="*/ 516 h 1222"/>
                  <a:gd name="T102" fmla="*/ 2 w 919"/>
                  <a:gd name="T103" fmla="*/ 371 h 1222"/>
                  <a:gd name="T104" fmla="*/ 15 w 919"/>
                  <a:gd name="T105" fmla="*/ 280 h 1222"/>
                  <a:gd name="T106" fmla="*/ 149 w 919"/>
                  <a:gd name="T107" fmla="*/ 197 h 1222"/>
                  <a:gd name="T108" fmla="*/ 95 w 919"/>
                  <a:gd name="T109" fmla="*/ 149 h 1222"/>
                  <a:gd name="T110" fmla="*/ 46 w 919"/>
                  <a:gd name="T111" fmla="*/ 66 h 1222"/>
                  <a:gd name="T112" fmla="*/ 305 w 919"/>
                  <a:gd name="T113" fmla="*/ 882 h 1222"/>
                  <a:gd name="T114" fmla="*/ 309 w 919"/>
                  <a:gd name="T115" fmla="*/ 877 h 1222"/>
                  <a:gd name="T116" fmla="*/ 295 w 919"/>
                  <a:gd name="T117" fmla="*/ 917 h 1222"/>
                  <a:gd name="T118" fmla="*/ 326 w 919"/>
                  <a:gd name="T119" fmla="*/ 886 h 122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19"/>
                  <a:gd name="T181" fmla="*/ 0 h 1222"/>
                  <a:gd name="T182" fmla="*/ 919 w 919"/>
                  <a:gd name="T183" fmla="*/ 1222 h 122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19" h="1222">
                    <a:moveTo>
                      <a:pt x="46" y="66"/>
                    </a:moveTo>
                    <a:lnTo>
                      <a:pt x="60" y="66"/>
                    </a:lnTo>
                    <a:lnTo>
                      <a:pt x="69" y="68"/>
                    </a:lnTo>
                    <a:lnTo>
                      <a:pt x="79" y="68"/>
                    </a:lnTo>
                    <a:lnTo>
                      <a:pt x="81" y="68"/>
                    </a:lnTo>
                    <a:lnTo>
                      <a:pt x="81" y="56"/>
                    </a:lnTo>
                    <a:lnTo>
                      <a:pt x="81" y="47"/>
                    </a:lnTo>
                    <a:lnTo>
                      <a:pt x="81" y="41"/>
                    </a:lnTo>
                    <a:lnTo>
                      <a:pt x="81" y="33"/>
                    </a:lnTo>
                    <a:lnTo>
                      <a:pt x="96" y="33"/>
                    </a:lnTo>
                    <a:lnTo>
                      <a:pt x="96" y="23"/>
                    </a:lnTo>
                    <a:lnTo>
                      <a:pt x="81" y="25"/>
                    </a:lnTo>
                    <a:lnTo>
                      <a:pt x="81" y="18"/>
                    </a:lnTo>
                    <a:lnTo>
                      <a:pt x="83" y="18"/>
                    </a:lnTo>
                    <a:lnTo>
                      <a:pt x="83" y="8"/>
                    </a:lnTo>
                    <a:lnTo>
                      <a:pt x="89" y="8"/>
                    </a:lnTo>
                    <a:lnTo>
                      <a:pt x="96" y="8"/>
                    </a:lnTo>
                    <a:lnTo>
                      <a:pt x="96" y="0"/>
                    </a:lnTo>
                    <a:lnTo>
                      <a:pt x="98" y="0"/>
                    </a:lnTo>
                    <a:lnTo>
                      <a:pt x="102" y="2"/>
                    </a:lnTo>
                    <a:lnTo>
                      <a:pt x="102" y="6"/>
                    </a:lnTo>
                    <a:lnTo>
                      <a:pt x="102" y="8"/>
                    </a:lnTo>
                    <a:lnTo>
                      <a:pt x="106" y="12"/>
                    </a:lnTo>
                    <a:lnTo>
                      <a:pt x="108" y="14"/>
                    </a:lnTo>
                    <a:lnTo>
                      <a:pt x="112" y="18"/>
                    </a:lnTo>
                    <a:lnTo>
                      <a:pt x="118" y="18"/>
                    </a:lnTo>
                    <a:lnTo>
                      <a:pt x="124" y="14"/>
                    </a:lnTo>
                    <a:lnTo>
                      <a:pt x="127" y="14"/>
                    </a:lnTo>
                    <a:lnTo>
                      <a:pt x="127" y="23"/>
                    </a:lnTo>
                    <a:lnTo>
                      <a:pt x="131" y="23"/>
                    </a:lnTo>
                    <a:lnTo>
                      <a:pt x="147" y="23"/>
                    </a:lnTo>
                    <a:lnTo>
                      <a:pt x="149" y="18"/>
                    </a:lnTo>
                    <a:lnTo>
                      <a:pt x="156" y="18"/>
                    </a:lnTo>
                    <a:lnTo>
                      <a:pt x="168" y="18"/>
                    </a:lnTo>
                    <a:lnTo>
                      <a:pt x="174" y="16"/>
                    </a:lnTo>
                    <a:lnTo>
                      <a:pt x="179" y="16"/>
                    </a:lnTo>
                    <a:lnTo>
                      <a:pt x="181" y="23"/>
                    </a:lnTo>
                    <a:lnTo>
                      <a:pt x="181" y="29"/>
                    </a:lnTo>
                    <a:lnTo>
                      <a:pt x="181" y="31"/>
                    </a:lnTo>
                    <a:lnTo>
                      <a:pt x="183" y="31"/>
                    </a:lnTo>
                    <a:lnTo>
                      <a:pt x="187" y="31"/>
                    </a:lnTo>
                    <a:lnTo>
                      <a:pt x="208" y="31"/>
                    </a:lnTo>
                    <a:lnTo>
                      <a:pt x="214" y="31"/>
                    </a:lnTo>
                    <a:lnTo>
                      <a:pt x="218" y="31"/>
                    </a:lnTo>
                    <a:lnTo>
                      <a:pt x="234" y="31"/>
                    </a:lnTo>
                    <a:lnTo>
                      <a:pt x="239" y="31"/>
                    </a:lnTo>
                    <a:lnTo>
                      <a:pt x="247" y="31"/>
                    </a:lnTo>
                    <a:lnTo>
                      <a:pt x="259" y="31"/>
                    </a:lnTo>
                    <a:lnTo>
                      <a:pt x="262" y="31"/>
                    </a:lnTo>
                    <a:lnTo>
                      <a:pt x="268" y="31"/>
                    </a:lnTo>
                    <a:lnTo>
                      <a:pt x="278" y="31"/>
                    </a:lnTo>
                    <a:lnTo>
                      <a:pt x="280" y="31"/>
                    </a:lnTo>
                    <a:lnTo>
                      <a:pt x="288" y="29"/>
                    </a:lnTo>
                    <a:lnTo>
                      <a:pt x="290" y="29"/>
                    </a:lnTo>
                    <a:lnTo>
                      <a:pt x="295" y="29"/>
                    </a:lnTo>
                    <a:lnTo>
                      <a:pt x="305" y="29"/>
                    </a:lnTo>
                    <a:lnTo>
                      <a:pt x="315" y="29"/>
                    </a:lnTo>
                    <a:lnTo>
                      <a:pt x="315" y="35"/>
                    </a:lnTo>
                    <a:lnTo>
                      <a:pt x="315" y="48"/>
                    </a:lnTo>
                    <a:lnTo>
                      <a:pt x="313" y="64"/>
                    </a:lnTo>
                    <a:lnTo>
                      <a:pt x="317" y="64"/>
                    </a:lnTo>
                    <a:lnTo>
                      <a:pt x="332" y="64"/>
                    </a:lnTo>
                    <a:lnTo>
                      <a:pt x="328" y="74"/>
                    </a:lnTo>
                    <a:lnTo>
                      <a:pt x="328" y="79"/>
                    </a:lnTo>
                    <a:lnTo>
                      <a:pt x="334" y="79"/>
                    </a:lnTo>
                    <a:lnTo>
                      <a:pt x="338" y="79"/>
                    </a:lnTo>
                    <a:lnTo>
                      <a:pt x="338" y="85"/>
                    </a:lnTo>
                    <a:lnTo>
                      <a:pt x="338" y="89"/>
                    </a:lnTo>
                    <a:lnTo>
                      <a:pt x="342" y="89"/>
                    </a:lnTo>
                    <a:lnTo>
                      <a:pt x="347" y="87"/>
                    </a:lnTo>
                    <a:lnTo>
                      <a:pt x="347" y="91"/>
                    </a:lnTo>
                    <a:lnTo>
                      <a:pt x="347" y="97"/>
                    </a:lnTo>
                    <a:lnTo>
                      <a:pt x="353" y="97"/>
                    </a:lnTo>
                    <a:lnTo>
                      <a:pt x="363" y="95"/>
                    </a:lnTo>
                    <a:lnTo>
                      <a:pt x="376" y="93"/>
                    </a:lnTo>
                    <a:lnTo>
                      <a:pt x="378" y="93"/>
                    </a:lnTo>
                    <a:lnTo>
                      <a:pt x="378" y="97"/>
                    </a:lnTo>
                    <a:lnTo>
                      <a:pt x="378" y="103"/>
                    </a:lnTo>
                    <a:lnTo>
                      <a:pt x="378" y="112"/>
                    </a:lnTo>
                    <a:lnTo>
                      <a:pt x="378" y="122"/>
                    </a:lnTo>
                    <a:lnTo>
                      <a:pt x="378" y="128"/>
                    </a:lnTo>
                    <a:lnTo>
                      <a:pt x="382" y="128"/>
                    </a:lnTo>
                    <a:lnTo>
                      <a:pt x="388" y="128"/>
                    </a:lnTo>
                    <a:lnTo>
                      <a:pt x="392" y="128"/>
                    </a:lnTo>
                    <a:lnTo>
                      <a:pt x="396" y="128"/>
                    </a:lnTo>
                    <a:lnTo>
                      <a:pt x="398" y="128"/>
                    </a:lnTo>
                    <a:lnTo>
                      <a:pt x="403" y="128"/>
                    </a:lnTo>
                    <a:lnTo>
                      <a:pt x="411" y="128"/>
                    </a:lnTo>
                    <a:lnTo>
                      <a:pt x="413" y="128"/>
                    </a:lnTo>
                    <a:lnTo>
                      <a:pt x="413" y="133"/>
                    </a:lnTo>
                    <a:lnTo>
                      <a:pt x="413" y="143"/>
                    </a:lnTo>
                    <a:lnTo>
                      <a:pt x="432" y="143"/>
                    </a:lnTo>
                    <a:lnTo>
                      <a:pt x="432" y="151"/>
                    </a:lnTo>
                    <a:lnTo>
                      <a:pt x="432" y="160"/>
                    </a:lnTo>
                    <a:lnTo>
                      <a:pt x="440" y="160"/>
                    </a:lnTo>
                    <a:lnTo>
                      <a:pt x="448" y="160"/>
                    </a:lnTo>
                    <a:lnTo>
                      <a:pt x="448" y="166"/>
                    </a:lnTo>
                    <a:lnTo>
                      <a:pt x="450" y="176"/>
                    </a:lnTo>
                    <a:lnTo>
                      <a:pt x="465" y="176"/>
                    </a:lnTo>
                    <a:lnTo>
                      <a:pt x="465" y="186"/>
                    </a:lnTo>
                    <a:lnTo>
                      <a:pt x="465" y="191"/>
                    </a:lnTo>
                    <a:lnTo>
                      <a:pt x="515" y="191"/>
                    </a:lnTo>
                    <a:lnTo>
                      <a:pt x="515" y="182"/>
                    </a:lnTo>
                    <a:lnTo>
                      <a:pt x="513" y="166"/>
                    </a:lnTo>
                    <a:lnTo>
                      <a:pt x="513" y="160"/>
                    </a:lnTo>
                    <a:lnTo>
                      <a:pt x="517" y="160"/>
                    </a:lnTo>
                    <a:lnTo>
                      <a:pt x="529" y="159"/>
                    </a:lnTo>
                    <a:lnTo>
                      <a:pt x="539" y="159"/>
                    </a:lnTo>
                    <a:lnTo>
                      <a:pt x="552" y="159"/>
                    </a:lnTo>
                    <a:lnTo>
                      <a:pt x="564" y="159"/>
                    </a:lnTo>
                    <a:lnTo>
                      <a:pt x="569" y="159"/>
                    </a:lnTo>
                    <a:lnTo>
                      <a:pt x="579" y="159"/>
                    </a:lnTo>
                    <a:lnTo>
                      <a:pt x="579" y="170"/>
                    </a:lnTo>
                    <a:lnTo>
                      <a:pt x="581" y="184"/>
                    </a:lnTo>
                    <a:lnTo>
                      <a:pt x="581" y="193"/>
                    </a:lnTo>
                    <a:lnTo>
                      <a:pt x="581" y="201"/>
                    </a:lnTo>
                    <a:lnTo>
                      <a:pt x="581" y="209"/>
                    </a:lnTo>
                    <a:lnTo>
                      <a:pt x="591" y="209"/>
                    </a:lnTo>
                    <a:lnTo>
                      <a:pt x="596" y="209"/>
                    </a:lnTo>
                    <a:lnTo>
                      <a:pt x="596" y="215"/>
                    </a:lnTo>
                    <a:lnTo>
                      <a:pt x="596" y="224"/>
                    </a:lnTo>
                    <a:lnTo>
                      <a:pt x="596" y="226"/>
                    </a:lnTo>
                    <a:lnTo>
                      <a:pt x="602" y="226"/>
                    </a:lnTo>
                    <a:lnTo>
                      <a:pt x="643" y="226"/>
                    </a:lnTo>
                    <a:lnTo>
                      <a:pt x="652" y="226"/>
                    </a:lnTo>
                    <a:lnTo>
                      <a:pt x="658" y="222"/>
                    </a:lnTo>
                    <a:lnTo>
                      <a:pt x="672" y="222"/>
                    </a:lnTo>
                    <a:lnTo>
                      <a:pt x="678" y="222"/>
                    </a:lnTo>
                    <a:lnTo>
                      <a:pt x="683" y="222"/>
                    </a:lnTo>
                    <a:lnTo>
                      <a:pt x="699" y="222"/>
                    </a:lnTo>
                    <a:lnTo>
                      <a:pt x="708" y="222"/>
                    </a:lnTo>
                    <a:lnTo>
                      <a:pt x="716" y="222"/>
                    </a:lnTo>
                    <a:lnTo>
                      <a:pt x="724" y="220"/>
                    </a:lnTo>
                    <a:lnTo>
                      <a:pt x="733" y="220"/>
                    </a:lnTo>
                    <a:lnTo>
                      <a:pt x="747" y="220"/>
                    </a:lnTo>
                    <a:lnTo>
                      <a:pt x="747" y="230"/>
                    </a:lnTo>
                    <a:lnTo>
                      <a:pt x="753" y="230"/>
                    </a:lnTo>
                    <a:lnTo>
                      <a:pt x="768" y="230"/>
                    </a:lnTo>
                    <a:lnTo>
                      <a:pt x="778" y="230"/>
                    </a:lnTo>
                    <a:lnTo>
                      <a:pt x="782" y="240"/>
                    </a:lnTo>
                    <a:lnTo>
                      <a:pt x="782" y="245"/>
                    </a:lnTo>
                    <a:lnTo>
                      <a:pt x="757" y="245"/>
                    </a:lnTo>
                    <a:lnTo>
                      <a:pt x="753" y="255"/>
                    </a:lnTo>
                    <a:lnTo>
                      <a:pt x="753" y="265"/>
                    </a:lnTo>
                    <a:lnTo>
                      <a:pt x="753" y="276"/>
                    </a:lnTo>
                    <a:lnTo>
                      <a:pt x="762" y="276"/>
                    </a:lnTo>
                    <a:lnTo>
                      <a:pt x="762" y="288"/>
                    </a:lnTo>
                    <a:lnTo>
                      <a:pt x="764" y="301"/>
                    </a:lnTo>
                    <a:lnTo>
                      <a:pt x="764" y="307"/>
                    </a:lnTo>
                    <a:lnTo>
                      <a:pt x="751" y="307"/>
                    </a:lnTo>
                    <a:lnTo>
                      <a:pt x="747" y="307"/>
                    </a:lnTo>
                    <a:lnTo>
                      <a:pt x="747" y="305"/>
                    </a:lnTo>
                    <a:lnTo>
                      <a:pt x="691" y="305"/>
                    </a:lnTo>
                    <a:lnTo>
                      <a:pt x="691" y="311"/>
                    </a:lnTo>
                    <a:lnTo>
                      <a:pt x="676" y="311"/>
                    </a:lnTo>
                    <a:lnTo>
                      <a:pt x="645" y="313"/>
                    </a:lnTo>
                    <a:lnTo>
                      <a:pt x="645" y="323"/>
                    </a:lnTo>
                    <a:lnTo>
                      <a:pt x="649" y="323"/>
                    </a:lnTo>
                    <a:lnTo>
                      <a:pt x="649" y="328"/>
                    </a:lnTo>
                    <a:lnTo>
                      <a:pt x="649" y="338"/>
                    </a:lnTo>
                    <a:lnTo>
                      <a:pt x="649" y="350"/>
                    </a:lnTo>
                    <a:lnTo>
                      <a:pt x="649" y="355"/>
                    </a:lnTo>
                    <a:lnTo>
                      <a:pt x="654" y="355"/>
                    </a:lnTo>
                    <a:lnTo>
                      <a:pt x="664" y="355"/>
                    </a:lnTo>
                    <a:lnTo>
                      <a:pt x="664" y="361"/>
                    </a:lnTo>
                    <a:lnTo>
                      <a:pt x="664" y="371"/>
                    </a:lnTo>
                    <a:lnTo>
                      <a:pt x="674" y="371"/>
                    </a:lnTo>
                    <a:lnTo>
                      <a:pt x="683" y="371"/>
                    </a:lnTo>
                    <a:lnTo>
                      <a:pt x="689" y="371"/>
                    </a:lnTo>
                    <a:lnTo>
                      <a:pt x="689" y="375"/>
                    </a:lnTo>
                    <a:lnTo>
                      <a:pt x="689" y="382"/>
                    </a:lnTo>
                    <a:lnTo>
                      <a:pt x="689" y="390"/>
                    </a:lnTo>
                    <a:lnTo>
                      <a:pt x="693" y="390"/>
                    </a:lnTo>
                    <a:lnTo>
                      <a:pt x="706" y="396"/>
                    </a:lnTo>
                    <a:lnTo>
                      <a:pt x="708" y="396"/>
                    </a:lnTo>
                    <a:lnTo>
                      <a:pt x="718" y="404"/>
                    </a:lnTo>
                    <a:lnTo>
                      <a:pt x="722" y="408"/>
                    </a:lnTo>
                    <a:lnTo>
                      <a:pt x="724" y="408"/>
                    </a:lnTo>
                    <a:lnTo>
                      <a:pt x="733" y="409"/>
                    </a:lnTo>
                    <a:lnTo>
                      <a:pt x="743" y="417"/>
                    </a:lnTo>
                    <a:lnTo>
                      <a:pt x="749" y="415"/>
                    </a:lnTo>
                    <a:lnTo>
                      <a:pt x="749" y="409"/>
                    </a:lnTo>
                    <a:lnTo>
                      <a:pt x="799" y="409"/>
                    </a:lnTo>
                    <a:lnTo>
                      <a:pt x="799" y="415"/>
                    </a:lnTo>
                    <a:lnTo>
                      <a:pt x="784" y="415"/>
                    </a:lnTo>
                    <a:lnTo>
                      <a:pt x="784" y="448"/>
                    </a:lnTo>
                    <a:lnTo>
                      <a:pt x="761" y="448"/>
                    </a:lnTo>
                    <a:lnTo>
                      <a:pt x="761" y="452"/>
                    </a:lnTo>
                    <a:lnTo>
                      <a:pt x="747" y="465"/>
                    </a:lnTo>
                    <a:lnTo>
                      <a:pt x="782" y="498"/>
                    </a:lnTo>
                    <a:lnTo>
                      <a:pt x="782" y="500"/>
                    </a:lnTo>
                    <a:lnTo>
                      <a:pt x="820" y="500"/>
                    </a:lnTo>
                    <a:lnTo>
                      <a:pt x="876" y="545"/>
                    </a:lnTo>
                    <a:lnTo>
                      <a:pt x="876" y="531"/>
                    </a:lnTo>
                    <a:lnTo>
                      <a:pt x="882" y="531"/>
                    </a:lnTo>
                    <a:lnTo>
                      <a:pt x="884" y="535"/>
                    </a:lnTo>
                    <a:lnTo>
                      <a:pt x="884" y="547"/>
                    </a:lnTo>
                    <a:lnTo>
                      <a:pt x="917" y="547"/>
                    </a:lnTo>
                    <a:lnTo>
                      <a:pt x="919" y="556"/>
                    </a:lnTo>
                    <a:lnTo>
                      <a:pt x="919" y="566"/>
                    </a:lnTo>
                    <a:lnTo>
                      <a:pt x="919" y="581"/>
                    </a:lnTo>
                    <a:lnTo>
                      <a:pt x="869" y="581"/>
                    </a:lnTo>
                    <a:lnTo>
                      <a:pt x="869" y="591"/>
                    </a:lnTo>
                    <a:lnTo>
                      <a:pt x="869" y="597"/>
                    </a:lnTo>
                    <a:lnTo>
                      <a:pt x="869" y="606"/>
                    </a:lnTo>
                    <a:lnTo>
                      <a:pt x="878" y="606"/>
                    </a:lnTo>
                    <a:lnTo>
                      <a:pt x="884" y="606"/>
                    </a:lnTo>
                    <a:lnTo>
                      <a:pt x="884" y="612"/>
                    </a:lnTo>
                    <a:lnTo>
                      <a:pt x="884" y="641"/>
                    </a:lnTo>
                    <a:lnTo>
                      <a:pt x="901" y="639"/>
                    </a:lnTo>
                    <a:lnTo>
                      <a:pt x="901" y="647"/>
                    </a:lnTo>
                    <a:lnTo>
                      <a:pt x="903" y="647"/>
                    </a:lnTo>
                    <a:lnTo>
                      <a:pt x="903" y="655"/>
                    </a:lnTo>
                    <a:lnTo>
                      <a:pt x="913" y="655"/>
                    </a:lnTo>
                    <a:lnTo>
                      <a:pt x="913" y="659"/>
                    </a:lnTo>
                    <a:lnTo>
                      <a:pt x="917" y="659"/>
                    </a:lnTo>
                    <a:lnTo>
                      <a:pt x="917" y="680"/>
                    </a:lnTo>
                    <a:lnTo>
                      <a:pt x="886" y="678"/>
                    </a:lnTo>
                    <a:lnTo>
                      <a:pt x="886" y="662"/>
                    </a:lnTo>
                    <a:lnTo>
                      <a:pt x="896" y="662"/>
                    </a:lnTo>
                    <a:lnTo>
                      <a:pt x="894" y="657"/>
                    </a:lnTo>
                    <a:lnTo>
                      <a:pt x="886" y="657"/>
                    </a:lnTo>
                    <a:lnTo>
                      <a:pt x="886" y="647"/>
                    </a:lnTo>
                    <a:lnTo>
                      <a:pt x="882" y="647"/>
                    </a:lnTo>
                    <a:lnTo>
                      <a:pt x="882" y="637"/>
                    </a:lnTo>
                    <a:lnTo>
                      <a:pt x="876" y="637"/>
                    </a:lnTo>
                    <a:lnTo>
                      <a:pt x="876" y="631"/>
                    </a:lnTo>
                    <a:lnTo>
                      <a:pt x="872" y="628"/>
                    </a:lnTo>
                    <a:lnTo>
                      <a:pt x="874" y="626"/>
                    </a:lnTo>
                    <a:lnTo>
                      <a:pt x="869" y="622"/>
                    </a:lnTo>
                    <a:lnTo>
                      <a:pt x="869" y="626"/>
                    </a:lnTo>
                    <a:lnTo>
                      <a:pt x="869" y="637"/>
                    </a:lnTo>
                    <a:lnTo>
                      <a:pt x="869" y="647"/>
                    </a:lnTo>
                    <a:lnTo>
                      <a:pt x="757" y="649"/>
                    </a:lnTo>
                    <a:lnTo>
                      <a:pt x="751" y="645"/>
                    </a:lnTo>
                    <a:lnTo>
                      <a:pt x="751" y="664"/>
                    </a:lnTo>
                    <a:lnTo>
                      <a:pt x="751" y="684"/>
                    </a:lnTo>
                    <a:lnTo>
                      <a:pt x="751" y="705"/>
                    </a:lnTo>
                    <a:lnTo>
                      <a:pt x="753" y="714"/>
                    </a:lnTo>
                    <a:lnTo>
                      <a:pt x="753" y="730"/>
                    </a:lnTo>
                    <a:lnTo>
                      <a:pt x="753" y="742"/>
                    </a:lnTo>
                    <a:lnTo>
                      <a:pt x="753" y="745"/>
                    </a:lnTo>
                    <a:lnTo>
                      <a:pt x="737" y="749"/>
                    </a:lnTo>
                    <a:lnTo>
                      <a:pt x="722" y="749"/>
                    </a:lnTo>
                    <a:lnTo>
                      <a:pt x="714" y="749"/>
                    </a:lnTo>
                    <a:lnTo>
                      <a:pt x="716" y="765"/>
                    </a:lnTo>
                    <a:lnTo>
                      <a:pt x="722" y="765"/>
                    </a:lnTo>
                    <a:lnTo>
                      <a:pt x="722" y="780"/>
                    </a:lnTo>
                    <a:lnTo>
                      <a:pt x="691" y="780"/>
                    </a:lnTo>
                    <a:lnTo>
                      <a:pt x="687" y="749"/>
                    </a:lnTo>
                    <a:lnTo>
                      <a:pt x="672" y="749"/>
                    </a:lnTo>
                    <a:lnTo>
                      <a:pt x="656" y="749"/>
                    </a:lnTo>
                    <a:lnTo>
                      <a:pt x="656" y="740"/>
                    </a:lnTo>
                    <a:lnTo>
                      <a:pt x="656" y="732"/>
                    </a:lnTo>
                    <a:lnTo>
                      <a:pt x="647" y="732"/>
                    </a:lnTo>
                    <a:lnTo>
                      <a:pt x="637" y="732"/>
                    </a:lnTo>
                    <a:lnTo>
                      <a:pt x="627" y="732"/>
                    </a:lnTo>
                    <a:lnTo>
                      <a:pt x="622" y="732"/>
                    </a:lnTo>
                    <a:lnTo>
                      <a:pt x="622" y="722"/>
                    </a:lnTo>
                    <a:lnTo>
                      <a:pt x="622" y="716"/>
                    </a:lnTo>
                    <a:lnTo>
                      <a:pt x="614" y="716"/>
                    </a:lnTo>
                    <a:lnTo>
                      <a:pt x="540" y="718"/>
                    </a:lnTo>
                    <a:lnTo>
                      <a:pt x="540" y="734"/>
                    </a:lnTo>
                    <a:lnTo>
                      <a:pt x="490" y="734"/>
                    </a:lnTo>
                    <a:lnTo>
                      <a:pt x="490" y="749"/>
                    </a:lnTo>
                    <a:lnTo>
                      <a:pt x="490" y="753"/>
                    </a:lnTo>
                    <a:lnTo>
                      <a:pt x="490" y="759"/>
                    </a:lnTo>
                    <a:lnTo>
                      <a:pt x="490" y="770"/>
                    </a:lnTo>
                    <a:lnTo>
                      <a:pt x="490" y="780"/>
                    </a:lnTo>
                    <a:lnTo>
                      <a:pt x="490" y="784"/>
                    </a:lnTo>
                    <a:lnTo>
                      <a:pt x="490" y="794"/>
                    </a:lnTo>
                    <a:lnTo>
                      <a:pt x="490" y="809"/>
                    </a:lnTo>
                    <a:lnTo>
                      <a:pt x="492" y="819"/>
                    </a:lnTo>
                    <a:lnTo>
                      <a:pt x="492" y="821"/>
                    </a:lnTo>
                    <a:lnTo>
                      <a:pt x="492" y="836"/>
                    </a:lnTo>
                    <a:lnTo>
                      <a:pt x="492" y="850"/>
                    </a:lnTo>
                    <a:lnTo>
                      <a:pt x="492" y="855"/>
                    </a:lnTo>
                    <a:lnTo>
                      <a:pt x="492" y="882"/>
                    </a:lnTo>
                    <a:lnTo>
                      <a:pt x="523" y="882"/>
                    </a:lnTo>
                    <a:lnTo>
                      <a:pt x="527" y="867"/>
                    </a:lnTo>
                    <a:lnTo>
                      <a:pt x="527" y="848"/>
                    </a:lnTo>
                    <a:lnTo>
                      <a:pt x="593" y="848"/>
                    </a:lnTo>
                    <a:lnTo>
                      <a:pt x="591" y="834"/>
                    </a:lnTo>
                    <a:lnTo>
                      <a:pt x="591" y="819"/>
                    </a:lnTo>
                    <a:lnTo>
                      <a:pt x="591" y="817"/>
                    </a:lnTo>
                    <a:lnTo>
                      <a:pt x="595" y="817"/>
                    </a:lnTo>
                    <a:lnTo>
                      <a:pt x="616" y="815"/>
                    </a:lnTo>
                    <a:lnTo>
                      <a:pt x="623" y="815"/>
                    </a:lnTo>
                    <a:lnTo>
                      <a:pt x="622" y="803"/>
                    </a:lnTo>
                    <a:lnTo>
                      <a:pt x="622" y="778"/>
                    </a:lnTo>
                    <a:lnTo>
                      <a:pt x="622" y="767"/>
                    </a:lnTo>
                    <a:lnTo>
                      <a:pt x="656" y="765"/>
                    </a:lnTo>
                    <a:lnTo>
                      <a:pt x="656" y="778"/>
                    </a:lnTo>
                    <a:lnTo>
                      <a:pt x="656" y="780"/>
                    </a:lnTo>
                    <a:lnTo>
                      <a:pt x="656" y="788"/>
                    </a:lnTo>
                    <a:lnTo>
                      <a:pt x="656" y="796"/>
                    </a:lnTo>
                    <a:lnTo>
                      <a:pt x="656" y="805"/>
                    </a:lnTo>
                    <a:lnTo>
                      <a:pt x="685" y="805"/>
                    </a:lnTo>
                    <a:lnTo>
                      <a:pt x="691" y="805"/>
                    </a:lnTo>
                    <a:lnTo>
                      <a:pt x="687" y="811"/>
                    </a:lnTo>
                    <a:lnTo>
                      <a:pt x="689" y="821"/>
                    </a:lnTo>
                    <a:lnTo>
                      <a:pt x="689" y="826"/>
                    </a:lnTo>
                    <a:lnTo>
                      <a:pt x="689" y="842"/>
                    </a:lnTo>
                    <a:lnTo>
                      <a:pt x="689" y="855"/>
                    </a:lnTo>
                    <a:lnTo>
                      <a:pt x="689" y="863"/>
                    </a:lnTo>
                    <a:lnTo>
                      <a:pt x="685" y="863"/>
                    </a:lnTo>
                    <a:lnTo>
                      <a:pt x="679" y="865"/>
                    </a:lnTo>
                    <a:lnTo>
                      <a:pt x="679" y="871"/>
                    </a:lnTo>
                    <a:lnTo>
                      <a:pt x="679" y="880"/>
                    </a:lnTo>
                    <a:lnTo>
                      <a:pt x="658" y="880"/>
                    </a:lnTo>
                    <a:lnTo>
                      <a:pt x="654" y="880"/>
                    </a:lnTo>
                    <a:lnTo>
                      <a:pt x="654" y="886"/>
                    </a:lnTo>
                    <a:lnTo>
                      <a:pt x="654" y="896"/>
                    </a:lnTo>
                    <a:lnTo>
                      <a:pt x="656" y="906"/>
                    </a:lnTo>
                    <a:lnTo>
                      <a:pt x="658" y="906"/>
                    </a:lnTo>
                    <a:lnTo>
                      <a:pt x="668" y="906"/>
                    </a:lnTo>
                    <a:lnTo>
                      <a:pt x="679" y="904"/>
                    </a:lnTo>
                    <a:lnTo>
                      <a:pt x="689" y="904"/>
                    </a:lnTo>
                    <a:lnTo>
                      <a:pt x="689" y="911"/>
                    </a:lnTo>
                    <a:lnTo>
                      <a:pt x="689" y="919"/>
                    </a:lnTo>
                    <a:lnTo>
                      <a:pt x="681" y="919"/>
                    </a:lnTo>
                    <a:lnTo>
                      <a:pt x="672" y="921"/>
                    </a:lnTo>
                    <a:lnTo>
                      <a:pt x="672" y="929"/>
                    </a:lnTo>
                    <a:lnTo>
                      <a:pt x="672" y="938"/>
                    </a:lnTo>
                    <a:lnTo>
                      <a:pt x="691" y="938"/>
                    </a:lnTo>
                    <a:lnTo>
                      <a:pt x="691" y="944"/>
                    </a:lnTo>
                    <a:lnTo>
                      <a:pt x="687" y="958"/>
                    </a:lnTo>
                    <a:lnTo>
                      <a:pt x="687" y="969"/>
                    </a:lnTo>
                    <a:lnTo>
                      <a:pt x="681" y="969"/>
                    </a:lnTo>
                    <a:lnTo>
                      <a:pt x="672" y="969"/>
                    </a:lnTo>
                    <a:lnTo>
                      <a:pt x="672" y="979"/>
                    </a:lnTo>
                    <a:lnTo>
                      <a:pt x="672" y="989"/>
                    </a:lnTo>
                    <a:lnTo>
                      <a:pt x="662" y="989"/>
                    </a:lnTo>
                    <a:lnTo>
                      <a:pt x="656" y="989"/>
                    </a:lnTo>
                    <a:lnTo>
                      <a:pt x="656" y="998"/>
                    </a:lnTo>
                    <a:lnTo>
                      <a:pt x="656" y="1004"/>
                    </a:lnTo>
                    <a:lnTo>
                      <a:pt x="689" y="1004"/>
                    </a:lnTo>
                    <a:lnTo>
                      <a:pt x="689" y="1037"/>
                    </a:lnTo>
                    <a:lnTo>
                      <a:pt x="658" y="1039"/>
                    </a:lnTo>
                    <a:lnTo>
                      <a:pt x="658" y="1041"/>
                    </a:lnTo>
                    <a:lnTo>
                      <a:pt x="658" y="1048"/>
                    </a:lnTo>
                    <a:lnTo>
                      <a:pt x="658" y="1056"/>
                    </a:lnTo>
                    <a:lnTo>
                      <a:pt x="658" y="1072"/>
                    </a:lnTo>
                    <a:lnTo>
                      <a:pt x="649" y="1072"/>
                    </a:lnTo>
                    <a:lnTo>
                      <a:pt x="637" y="1074"/>
                    </a:lnTo>
                    <a:lnTo>
                      <a:pt x="623" y="1074"/>
                    </a:lnTo>
                    <a:lnTo>
                      <a:pt x="623" y="1079"/>
                    </a:lnTo>
                    <a:lnTo>
                      <a:pt x="623" y="1085"/>
                    </a:lnTo>
                    <a:lnTo>
                      <a:pt x="631" y="1085"/>
                    </a:lnTo>
                    <a:lnTo>
                      <a:pt x="649" y="1089"/>
                    </a:lnTo>
                    <a:lnTo>
                      <a:pt x="658" y="1091"/>
                    </a:lnTo>
                    <a:lnTo>
                      <a:pt x="668" y="1091"/>
                    </a:lnTo>
                    <a:lnTo>
                      <a:pt x="681" y="1093"/>
                    </a:lnTo>
                    <a:lnTo>
                      <a:pt x="693" y="1097"/>
                    </a:lnTo>
                    <a:lnTo>
                      <a:pt x="703" y="1097"/>
                    </a:lnTo>
                    <a:lnTo>
                      <a:pt x="712" y="1097"/>
                    </a:lnTo>
                    <a:lnTo>
                      <a:pt x="718" y="1099"/>
                    </a:lnTo>
                    <a:lnTo>
                      <a:pt x="730" y="1099"/>
                    </a:lnTo>
                    <a:lnTo>
                      <a:pt x="737" y="1102"/>
                    </a:lnTo>
                    <a:lnTo>
                      <a:pt x="747" y="1102"/>
                    </a:lnTo>
                    <a:lnTo>
                      <a:pt x="743" y="1108"/>
                    </a:lnTo>
                    <a:lnTo>
                      <a:pt x="741" y="1130"/>
                    </a:lnTo>
                    <a:lnTo>
                      <a:pt x="735" y="1155"/>
                    </a:lnTo>
                    <a:lnTo>
                      <a:pt x="730" y="1170"/>
                    </a:lnTo>
                    <a:lnTo>
                      <a:pt x="726" y="1170"/>
                    </a:lnTo>
                    <a:lnTo>
                      <a:pt x="712" y="1174"/>
                    </a:lnTo>
                    <a:lnTo>
                      <a:pt x="695" y="1174"/>
                    </a:lnTo>
                    <a:lnTo>
                      <a:pt x="676" y="1178"/>
                    </a:lnTo>
                    <a:lnTo>
                      <a:pt x="656" y="1178"/>
                    </a:lnTo>
                    <a:lnTo>
                      <a:pt x="635" y="1182"/>
                    </a:lnTo>
                    <a:lnTo>
                      <a:pt x="620" y="1182"/>
                    </a:lnTo>
                    <a:lnTo>
                      <a:pt x="610" y="1182"/>
                    </a:lnTo>
                    <a:lnTo>
                      <a:pt x="595" y="1186"/>
                    </a:lnTo>
                    <a:lnTo>
                      <a:pt x="573" y="1166"/>
                    </a:lnTo>
                    <a:lnTo>
                      <a:pt x="564" y="1158"/>
                    </a:lnTo>
                    <a:lnTo>
                      <a:pt x="564" y="1160"/>
                    </a:lnTo>
                    <a:lnTo>
                      <a:pt x="554" y="1160"/>
                    </a:lnTo>
                    <a:lnTo>
                      <a:pt x="548" y="1160"/>
                    </a:lnTo>
                    <a:lnTo>
                      <a:pt x="548" y="1170"/>
                    </a:lnTo>
                    <a:lnTo>
                      <a:pt x="554" y="1170"/>
                    </a:lnTo>
                    <a:lnTo>
                      <a:pt x="554" y="1180"/>
                    </a:lnTo>
                    <a:lnTo>
                      <a:pt x="539" y="1180"/>
                    </a:lnTo>
                    <a:lnTo>
                      <a:pt x="539" y="1170"/>
                    </a:lnTo>
                    <a:lnTo>
                      <a:pt x="529" y="1170"/>
                    </a:lnTo>
                    <a:lnTo>
                      <a:pt x="529" y="1180"/>
                    </a:lnTo>
                    <a:lnTo>
                      <a:pt x="517" y="1180"/>
                    </a:lnTo>
                    <a:lnTo>
                      <a:pt x="508" y="1180"/>
                    </a:lnTo>
                    <a:lnTo>
                      <a:pt x="494" y="1187"/>
                    </a:lnTo>
                    <a:lnTo>
                      <a:pt x="488" y="1182"/>
                    </a:lnTo>
                    <a:lnTo>
                      <a:pt x="483" y="1174"/>
                    </a:lnTo>
                    <a:lnTo>
                      <a:pt x="479" y="1172"/>
                    </a:lnTo>
                    <a:lnTo>
                      <a:pt x="479" y="1182"/>
                    </a:lnTo>
                    <a:lnTo>
                      <a:pt x="477" y="1182"/>
                    </a:lnTo>
                    <a:lnTo>
                      <a:pt x="469" y="1182"/>
                    </a:lnTo>
                    <a:lnTo>
                      <a:pt x="467" y="1184"/>
                    </a:lnTo>
                    <a:lnTo>
                      <a:pt x="463" y="1184"/>
                    </a:lnTo>
                    <a:lnTo>
                      <a:pt x="463" y="1191"/>
                    </a:lnTo>
                    <a:lnTo>
                      <a:pt x="463" y="1197"/>
                    </a:lnTo>
                    <a:lnTo>
                      <a:pt x="469" y="1197"/>
                    </a:lnTo>
                    <a:lnTo>
                      <a:pt x="469" y="1203"/>
                    </a:lnTo>
                    <a:lnTo>
                      <a:pt x="463" y="1203"/>
                    </a:lnTo>
                    <a:lnTo>
                      <a:pt x="463" y="1213"/>
                    </a:lnTo>
                    <a:lnTo>
                      <a:pt x="454" y="1213"/>
                    </a:lnTo>
                    <a:lnTo>
                      <a:pt x="456" y="1222"/>
                    </a:lnTo>
                    <a:lnTo>
                      <a:pt x="448" y="1222"/>
                    </a:lnTo>
                    <a:lnTo>
                      <a:pt x="442" y="1222"/>
                    </a:lnTo>
                    <a:lnTo>
                      <a:pt x="438" y="1218"/>
                    </a:lnTo>
                    <a:lnTo>
                      <a:pt x="436" y="1216"/>
                    </a:lnTo>
                    <a:lnTo>
                      <a:pt x="436" y="1213"/>
                    </a:lnTo>
                    <a:lnTo>
                      <a:pt x="427" y="1218"/>
                    </a:lnTo>
                    <a:lnTo>
                      <a:pt x="427" y="1216"/>
                    </a:lnTo>
                    <a:lnTo>
                      <a:pt x="432" y="1211"/>
                    </a:lnTo>
                    <a:lnTo>
                      <a:pt x="430" y="1211"/>
                    </a:lnTo>
                    <a:lnTo>
                      <a:pt x="427" y="1203"/>
                    </a:lnTo>
                    <a:lnTo>
                      <a:pt x="423" y="1201"/>
                    </a:lnTo>
                    <a:lnTo>
                      <a:pt x="417" y="1197"/>
                    </a:lnTo>
                    <a:lnTo>
                      <a:pt x="417" y="1195"/>
                    </a:lnTo>
                    <a:lnTo>
                      <a:pt x="413" y="1201"/>
                    </a:lnTo>
                    <a:lnTo>
                      <a:pt x="407" y="1207"/>
                    </a:lnTo>
                    <a:lnTo>
                      <a:pt x="398" y="1197"/>
                    </a:lnTo>
                    <a:lnTo>
                      <a:pt x="388" y="1189"/>
                    </a:lnTo>
                    <a:lnTo>
                      <a:pt x="382" y="1199"/>
                    </a:lnTo>
                    <a:lnTo>
                      <a:pt x="382" y="1201"/>
                    </a:lnTo>
                    <a:lnTo>
                      <a:pt x="380" y="1207"/>
                    </a:lnTo>
                    <a:lnTo>
                      <a:pt x="376" y="1211"/>
                    </a:lnTo>
                    <a:lnTo>
                      <a:pt x="367" y="1201"/>
                    </a:lnTo>
                    <a:lnTo>
                      <a:pt x="363" y="1195"/>
                    </a:lnTo>
                    <a:lnTo>
                      <a:pt x="361" y="1195"/>
                    </a:lnTo>
                    <a:lnTo>
                      <a:pt x="361" y="1189"/>
                    </a:lnTo>
                    <a:lnTo>
                      <a:pt x="361" y="1186"/>
                    </a:lnTo>
                    <a:lnTo>
                      <a:pt x="361" y="1184"/>
                    </a:lnTo>
                    <a:lnTo>
                      <a:pt x="361" y="1180"/>
                    </a:lnTo>
                    <a:lnTo>
                      <a:pt x="361" y="1178"/>
                    </a:lnTo>
                    <a:lnTo>
                      <a:pt x="363" y="1174"/>
                    </a:lnTo>
                    <a:lnTo>
                      <a:pt x="361" y="1170"/>
                    </a:lnTo>
                    <a:lnTo>
                      <a:pt x="357" y="1164"/>
                    </a:lnTo>
                    <a:lnTo>
                      <a:pt x="347" y="1170"/>
                    </a:lnTo>
                    <a:lnTo>
                      <a:pt x="344" y="1174"/>
                    </a:lnTo>
                    <a:lnTo>
                      <a:pt x="342" y="1170"/>
                    </a:lnTo>
                    <a:lnTo>
                      <a:pt x="344" y="1168"/>
                    </a:lnTo>
                    <a:lnTo>
                      <a:pt x="347" y="1164"/>
                    </a:lnTo>
                    <a:lnTo>
                      <a:pt x="344" y="1162"/>
                    </a:lnTo>
                    <a:lnTo>
                      <a:pt x="344" y="1158"/>
                    </a:lnTo>
                    <a:lnTo>
                      <a:pt x="342" y="1158"/>
                    </a:lnTo>
                    <a:lnTo>
                      <a:pt x="338" y="1153"/>
                    </a:lnTo>
                    <a:lnTo>
                      <a:pt x="342" y="1153"/>
                    </a:lnTo>
                    <a:lnTo>
                      <a:pt x="338" y="1143"/>
                    </a:lnTo>
                    <a:lnTo>
                      <a:pt x="318" y="1126"/>
                    </a:lnTo>
                    <a:lnTo>
                      <a:pt x="315" y="1126"/>
                    </a:lnTo>
                    <a:lnTo>
                      <a:pt x="313" y="1122"/>
                    </a:lnTo>
                    <a:lnTo>
                      <a:pt x="309" y="1118"/>
                    </a:lnTo>
                    <a:lnTo>
                      <a:pt x="307" y="1116"/>
                    </a:lnTo>
                    <a:lnTo>
                      <a:pt x="305" y="1112"/>
                    </a:lnTo>
                    <a:lnTo>
                      <a:pt x="299" y="1112"/>
                    </a:lnTo>
                    <a:lnTo>
                      <a:pt x="297" y="1112"/>
                    </a:lnTo>
                    <a:lnTo>
                      <a:pt x="293" y="1112"/>
                    </a:lnTo>
                    <a:lnTo>
                      <a:pt x="290" y="1112"/>
                    </a:lnTo>
                    <a:lnTo>
                      <a:pt x="288" y="1106"/>
                    </a:lnTo>
                    <a:lnTo>
                      <a:pt x="274" y="1095"/>
                    </a:lnTo>
                    <a:lnTo>
                      <a:pt x="299" y="1072"/>
                    </a:lnTo>
                    <a:lnTo>
                      <a:pt x="295" y="1070"/>
                    </a:lnTo>
                    <a:lnTo>
                      <a:pt x="284" y="1064"/>
                    </a:lnTo>
                    <a:lnTo>
                      <a:pt x="261" y="1039"/>
                    </a:lnTo>
                    <a:lnTo>
                      <a:pt x="266" y="1033"/>
                    </a:lnTo>
                    <a:lnTo>
                      <a:pt x="257" y="1023"/>
                    </a:lnTo>
                    <a:lnTo>
                      <a:pt x="257" y="1019"/>
                    </a:lnTo>
                    <a:lnTo>
                      <a:pt x="264" y="1014"/>
                    </a:lnTo>
                    <a:lnTo>
                      <a:pt x="270" y="1019"/>
                    </a:lnTo>
                    <a:lnTo>
                      <a:pt x="272" y="1019"/>
                    </a:lnTo>
                    <a:lnTo>
                      <a:pt x="274" y="1023"/>
                    </a:lnTo>
                    <a:lnTo>
                      <a:pt x="270" y="1027"/>
                    </a:lnTo>
                    <a:lnTo>
                      <a:pt x="274" y="1029"/>
                    </a:lnTo>
                    <a:lnTo>
                      <a:pt x="276" y="1033"/>
                    </a:lnTo>
                    <a:lnTo>
                      <a:pt x="276" y="1029"/>
                    </a:lnTo>
                    <a:lnTo>
                      <a:pt x="282" y="1025"/>
                    </a:lnTo>
                    <a:lnTo>
                      <a:pt x="280" y="1023"/>
                    </a:lnTo>
                    <a:lnTo>
                      <a:pt x="286" y="1018"/>
                    </a:lnTo>
                    <a:lnTo>
                      <a:pt x="291" y="1023"/>
                    </a:lnTo>
                    <a:lnTo>
                      <a:pt x="301" y="1014"/>
                    </a:lnTo>
                    <a:lnTo>
                      <a:pt x="291" y="1002"/>
                    </a:lnTo>
                    <a:lnTo>
                      <a:pt x="307" y="989"/>
                    </a:lnTo>
                    <a:lnTo>
                      <a:pt x="303" y="985"/>
                    </a:lnTo>
                    <a:lnTo>
                      <a:pt x="301" y="989"/>
                    </a:lnTo>
                    <a:lnTo>
                      <a:pt x="297" y="985"/>
                    </a:lnTo>
                    <a:lnTo>
                      <a:pt x="297" y="983"/>
                    </a:lnTo>
                    <a:lnTo>
                      <a:pt x="291" y="979"/>
                    </a:lnTo>
                    <a:lnTo>
                      <a:pt x="288" y="979"/>
                    </a:lnTo>
                    <a:lnTo>
                      <a:pt x="255" y="1008"/>
                    </a:lnTo>
                    <a:lnTo>
                      <a:pt x="224" y="973"/>
                    </a:lnTo>
                    <a:lnTo>
                      <a:pt x="232" y="965"/>
                    </a:lnTo>
                    <a:lnTo>
                      <a:pt x="235" y="965"/>
                    </a:lnTo>
                    <a:lnTo>
                      <a:pt x="241" y="971"/>
                    </a:lnTo>
                    <a:lnTo>
                      <a:pt x="237" y="971"/>
                    </a:lnTo>
                    <a:lnTo>
                      <a:pt x="241" y="975"/>
                    </a:lnTo>
                    <a:lnTo>
                      <a:pt x="247" y="981"/>
                    </a:lnTo>
                    <a:lnTo>
                      <a:pt x="251" y="981"/>
                    </a:lnTo>
                    <a:lnTo>
                      <a:pt x="235" y="962"/>
                    </a:lnTo>
                    <a:lnTo>
                      <a:pt x="234" y="960"/>
                    </a:lnTo>
                    <a:lnTo>
                      <a:pt x="253" y="940"/>
                    </a:lnTo>
                    <a:lnTo>
                      <a:pt x="239" y="925"/>
                    </a:lnTo>
                    <a:lnTo>
                      <a:pt x="262" y="906"/>
                    </a:lnTo>
                    <a:lnTo>
                      <a:pt x="259" y="902"/>
                    </a:lnTo>
                    <a:lnTo>
                      <a:pt x="259" y="884"/>
                    </a:lnTo>
                    <a:lnTo>
                      <a:pt x="274" y="884"/>
                    </a:lnTo>
                    <a:lnTo>
                      <a:pt x="274" y="880"/>
                    </a:lnTo>
                    <a:lnTo>
                      <a:pt x="270" y="880"/>
                    </a:lnTo>
                    <a:lnTo>
                      <a:pt x="270" y="875"/>
                    </a:lnTo>
                    <a:lnTo>
                      <a:pt x="268" y="875"/>
                    </a:lnTo>
                    <a:lnTo>
                      <a:pt x="268" y="877"/>
                    </a:lnTo>
                    <a:lnTo>
                      <a:pt x="264" y="877"/>
                    </a:lnTo>
                    <a:lnTo>
                      <a:pt x="264" y="875"/>
                    </a:lnTo>
                    <a:lnTo>
                      <a:pt x="259" y="875"/>
                    </a:lnTo>
                    <a:lnTo>
                      <a:pt x="259" y="859"/>
                    </a:lnTo>
                    <a:lnTo>
                      <a:pt x="257" y="853"/>
                    </a:lnTo>
                    <a:lnTo>
                      <a:pt x="257" y="844"/>
                    </a:lnTo>
                    <a:lnTo>
                      <a:pt x="241" y="844"/>
                    </a:lnTo>
                    <a:lnTo>
                      <a:pt x="235" y="844"/>
                    </a:lnTo>
                    <a:lnTo>
                      <a:pt x="235" y="840"/>
                    </a:lnTo>
                    <a:lnTo>
                      <a:pt x="226" y="842"/>
                    </a:lnTo>
                    <a:lnTo>
                      <a:pt x="226" y="819"/>
                    </a:lnTo>
                    <a:lnTo>
                      <a:pt x="226" y="813"/>
                    </a:lnTo>
                    <a:lnTo>
                      <a:pt x="226" y="797"/>
                    </a:lnTo>
                    <a:lnTo>
                      <a:pt x="226" y="786"/>
                    </a:lnTo>
                    <a:lnTo>
                      <a:pt x="216" y="786"/>
                    </a:lnTo>
                    <a:lnTo>
                      <a:pt x="216" y="772"/>
                    </a:lnTo>
                    <a:lnTo>
                      <a:pt x="216" y="761"/>
                    </a:lnTo>
                    <a:lnTo>
                      <a:pt x="191" y="761"/>
                    </a:lnTo>
                    <a:lnTo>
                      <a:pt x="191" y="755"/>
                    </a:lnTo>
                    <a:lnTo>
                      <a:pt x="191" y="751"/>
                    </a:lnTo>
                    <a:lnTo>
                      <a:pt x="193" y="734"/>
                    </a:lnTo>
                    <a:lnTo>
                      <a:pt x="193" y="720"/>
                    </a:lnTo>
                    <a:lnTo>
                      <a:pt x="193" y="718"/>
                    </a:lnTo>
                    <a:lnTo>
                      <a:pt x="193" y="705"/>
                    </a:lnTo>
                    <a:lnTo>
                      <a:pt x="187" y="705"/>
                    </a:lnTo>
                    <a:lnTo>
                      <a:pt x="178" y="705"/>
                    </a:lnTo>
                    <a:lnTo>
                      <a:pt x="170" y="705"/>
                    </a:lnTo>
                    <a:lnTo>
                      <a:pt x="168" y="705"/>
                    </a:lnTo>
                    <a:lnTo>
                      <a:pt x="170" y="705"/>
                    </a:lnTo>
                    <a:lnTo>
                      <a:pt x="170" y="703"/>
                    </a:lnTo>
                    <a:lnTo>
                      <a:pt x="170" y="695"/>
                    </a:lnTo>
                    <a:lnTo>
                      <a:pt x="170" y="693"/>
                    </a:lnTo>
                    <a:lnTo>
                      <a:pt x="168" y="687"/>
                    </a:lnTo>
                    <a:lnTo>
                      <a:pt x="164" y="687"/>
                    </a:lnTo>
                    <a:lnTo>
                      <a:pt x="160" y="687"/>
                    </a:lnTo>
                    <a:lnTo>
                      <a:pt x="158" y="687"/>
                    </a:lnTo>
                    <a:lnTo>
                      <a:pt x="154" y="687"/>
                    </a:lnTo>
                    <a:lnTo>
                      <a:pt x="139" y="687"/>
                    </a:lnTo>
                    <a:lnTo>
                      <a:pt x="133" y="687"/>
                    </a:lnTo>
                    <a:lnTo>
                      <a:pt x="127" y="691"/>
                    </a:lnTo>
                    <a:lnTo>
                      <a:pt x="125" y="668"/>
                    </a:lnTo>
                    <a:lnTo>
                      <a:pt x="125" y="660"/>
                    </a:lnTo>
                    <a:lnTo>
                      <a:pt x="125" y="657"/>
                    </a:lnTo>
                    <a:lnTo>
                      <a:pt x="125" y="637"/>
                    </a:lnTo>
                    <a:lnTo>
                      <a:pt x="125" y="622"/>
                    </a:lnTo>
                    <a:lnTo>
                      <a:pt x="125" y="620"/>
                    </a:lnTo>
                    <a:lnTo>
                      <a:pt x="125" y="589"/>
                    </a:lnTo>
                    <a:lnTo>
                      <a:pt x="124" y="558"/>
                    </a:lnTo>
                    <a:lnTo>
                      <a:pt x="42" y="558"/>
                    </a:lnTo>
                    <a:lnTo>
                      <a:pt x="42" y="543"/>
                    </a:lnTo>
                    <a:lnTo>
                      <a:pt x="42" y="516"/>
                    </a:lnTo>
                    <a:lnTo>
                      <a:pt x="42" y="494"/>
                    </a:lnTo>
                    <a:lnTo>
                      <a:pt x="19" y="494"/>
                    </a:lnTo>
                    <a:lnTo>
                      <a:pt x="19" y="473"/>
                    </a:lnTo>
                    <a:lnTo>
                      <a:pt x="19" y="450"/>
                    </a:lnTo>
                    <a:lnTo>
                      <a:pt x="19" y="423"/>
                    </a:lnTo>
                    <a:lnTo>
                      <a:pt x="19" y="408"/>
                    </a:lnTo>
                    <a:lnTo>
                      <a:pt x="19" y="394"/>
                    </a:lnTo>
                    <a:lnTo>
                      <a:pt x="10" y="394"/>
                    </a:lnTo>
                    <a:lnTo>
                      <a:pt x="2" y="394"/>
                    </a:lnTo>
                    <a:lnTo>
                      <a:pt x="2" y="386"/>
                    </a:lnTo>
                    <a:lnTo>
                      <a:pt x="2" y="371"/>
                    </a:lnTo>
                    <a:lnTo>
                      <a:pt x="0" y="363"/>
                    </a:lnTo>
                    <a:lnTo>
                      <a:pt x="8" y="363"/>
                    </a:lnTo>
                    <a:lnTo>
                      <a:pt x="17" y="363"/>
                    </a:lnTo>
                    <a:lnTo>
                      <a:pt x="17" y="352"/>
                    </a:lnTo>
                    <a:lnTo>
                      <a:pt x="17" y="338"/>
                    </a:lnTo>
                    <a:lnTo>
                      <a:pt x="17" y="330"/>
                    </a:lnTo>
                    <a:lnTo>
                      <a:pt x="8" y="330"/>
                    </a:lnTo>
                    <a:lnTo>
                      <a:pt x="8" y="315"/>
                    </a:lnTo>
                    <a:lnTo>
                      <a:pt x="8" y="296"/>
                    </a:lnTo>
                    <a:lnTo>
                      <a:pt x="8" y="280"/>
                    </a:lnTo>
                    <a:lnTo>
                      <a:pt x="15" y="280"/>
                    </a:lnTo>
                    <a:lnTo>
                      <a:pt x="23" y="280"/>
                    </a:lnTo>
                    <a:lnTo>
                      <a:pt x="116" y="278"/>
                    </a:lnTo>
                    <a:lnTo>
                      <a:pt x="116" y="274"/>
                    </a:lnTo>
                    <a:lnTo>
                      <a:pt x="116" y="272"/>
                    </a:lnTo>
                    <a:lnTo>
                      <a:pt x="141" y="272"/>
                    </a:lnTo>
                    <a:lnTo>
                      <a:pt x="151" y="270"/>
                    </a:lnTo>
                    <a:lnTo>
                      <a:pt x="151" y="265"/>
                    </a:lnTo>
                    <a:lnTo>
                      <a:pt x="151" y="259"/>
                    </a:lnTo>
                    <a:lnTo>
                      <a:pt x="151" y="243"/>
                    </a:lnTo>
                    <a:lnTo>
                      <a:pt x="151" y="224"/>
                    </a:lnTo>
                    <a:lnTo>
                      <a:pt x="149" y="197"/>
                    </a:lnTo>
                    <a:lnTo>
                      <a:pt x="149" y="182"/>
                    </a:lnTo>
                    <a:lnTo>
                      <a:pt x="137" y="182"/>
                    </a:lnTo>
                    <a:lnTo>
                      <a:pt x="127" y="182"/>
                    </a:lnTo>
                    <a:lnTo>
                      <a:pt x="81" y="184"/>
                    </a:lnTo>
                    <a:lnTo>
                      <a:pt x="77" y="174"/>
                    </a:lnTo>
                    <a:lnTo>
                      <a:pt x="73" y="168"/>
                    </a:lnTo>
                    <a:lnTo>
                      <a:pt x="87" y="166"/>
                    </a:lnTo>
                    <a:lnTo>
                      <a:pt x="98" y="164"/>
                    </a:lnTo>
                    <a:lnTo>
                      <a:pt x="98" y="157"/>
                    </a:lnTo>
                    <a:lnTo>
                      <a:pt x="98" y="149"/>
                    </a:lnTo>
                    <a:lnTo>
                      <a:pt x="95" y="149"/>
                    </a:lnTo>
                    <a:lnTo>
                      <a:pt x="83" y="149"/>
                    </a:lnTo>
                    <a:lnTo>
                      <a:pt x="83" y="143"/>
                    </a:lnTo>
                    <a:lnTo>
                      <a:pt x="83" y="133"/>
                    </a:lnTo>
                    <a:lnTo>
                      <a:pt x="48" y="133"/>
                    </a:lnTo>
                    <a:lnTo>
                      <a:pt x="48" y="118"/>
                    </a:lnTo>
                    <a:lnTo>
                      <a:pt x="48" y="106"/>
                    </a:lnTo>
                    <a:lnTo>
                      <a:pt x="48" y="103"/>
                    </a:lnTo>
                    <a:lnTo>
                      <a:pt x="48" y="99"/>
                    </a:lnTo>
                    <a:lnTo>
                      <a:pt x="48" y="93"/>
                    </a:lnTo>
                    <a:lnTo>
                      <a:pt x="46" y="77"/>
                    </a:lnTo>
                    <a:lnTo>
                      <a:pt x="46" y="66"/>
                    </a:lnTo>
                    <a:close/>
                    <a:moveTo>
                      <a:pt x="235" y="819"/>
                    </a:moveTo>
                    <a:lnTo>
                      <a:pt x="235" y="823"/>
                    </a:lnTo>
                    <a:lnTo>
                      <a:pt x="235" y="825"/>
                    </a:lnTo>
                    <a:lnTo>
                      <a:pt x="255" y="828"/>
                    </a:lnTo>
                    <a:lnTo>
                      <a:pt x="255" y="830"/>
                    </a:lnTo>
                    <a:lnTo>
                      <a:pt x="261" y="830"/>
                    </a:lnTo>
                    <a:lnTo>
                      <a:pt x="261" y="819"/>
                    </a:lnTo>
                    <a:lnTo>
                      <a:pt x="255" y="819"/>
                    </a:lnTo>
                    <a:lnTo>
                      <a:pt x="237" y="819"/>
                    </a:lnTo>
                    <a:lnTo>
                      <a:pt x="235" y="819"/>
                    </a:lnTo>
                    <a:close/>
                    <a:moveTo>
                      <a:pt x="305" y="882"/>
                    </a:moveTo>
                    <a:lnTo>
                      <a:pt x="305" y="890"/>
                    </a:lnTo>
                    <a:lnTo>
                      <a:pt x="309" y="890"/>
                    </a:lnTo>
                    <a:lnTo>
                      <a:pt x="309" y="882"/>
                    </a:lnTo>
                    <a:lnTo>
                      <a:pt x="305" y="882"/>
                    </a:lnTo>
                    <a:close/>
                    <a:moveTo>
                      <a:pt x="315" y="852"/>
                    </a:moveTo>
                    <a:lnTo>
                      <a:pt x="315" y="857"/>
                    </a:lnTo>
                    <a:lnTo>
                      <a:pt x="307" y="857"/>
                    </a:lnTo>
                    <a:lnTo>
                      <a:pt x="307" y="867"/>
                    </a:lnTo>
                    <a:lnTo>
                      <a:pt x="311" y="867"/>
                    </a:lnTo>
                    <a:lnTo>
                      <a:pt x="311" y="877"/>
                    </a:lnTo>
                    <a:lnTo>
                      <a:pt x="309" y="877"/>
                    </a:lnTo>
                    <a:lnTo>
                      <a:pt x="309" y="882"/>
                    </a:lnTo>
                    <a:lnTo>
                      <a:pt x="309" y="902"/>
                    </a:lnTo>
                    <a:lnTo>
                      <a:pt x="299" y="902"/>
                    </a:lnTo>
                    <a:lnTo>
                      <a:pt x="299" y="911"/>
                    </a:lnTo>
                    <a:lnTo>
                      <a:pt x="303" y="911"/>
                    </a:lnTo>
                    <a:lnTo>
                      <a:pt x="303" y="906"/>
                    </a:lnTo>
                    <a:lnTo>
                      <a:pt x="305" y="906"/>
                    </a:lnTo>
                    <a:lnTo>
                      <a:pt x="305" y="913"/>
                    </a:lnTo>
                    <a:lnTo>
                      <a:pt x="299" y="921"/>
                    </a:lnTo>
                    <a:lnTo>
                      <a:pt x="299" y="913"/>
                    </a:lnTo>
                    <a:lnTo>
                      <a:pt x="295" y="917"/>
                    </a:lnTo>
                    <a:lnTo>
                      <a:pt x="299" y="921"/>
                    </a:lnTo>
                    <a:lnTo>
                      <a:pt x="297" y="927"/>
                    </a:lnTo>
                    <a:lnTo>
                      <a:pt x="293" y="927"/>
                    </a:lnTo>
                    <a:lnTo>
                      <a:pt x="290" y="931"/>
                    </a:lnTo>
                    <a:lnTo>
                      <a:pt x="313" y="952"/>
                    </a:lnTo>
                    <a:lnTo>
                      <a:pt x="317" y="952"/>
                    </a:lnTo>
                    <a:lnTo>
                      <a:pt x="315" y="944"/>
                    </a:lnTo>
                    <a:lnTo>
                      <a:pt x="318" y="944"/>
                    </a:lnTo>
                    <a:lnTo>
                      <a:pt x="318" y="952"/>
                    </a:lnTo>
                    <a:lnTo>
                      <a:pt x="324" y="952"/>
                    </a:lnTo>
                    <a:lnTo>
                      <a:pt x="326" y="886"/>
                    </a:lnTo>
                    <a:lnTo>
                      <a:pt x="322" y="852"/>
                    </a:lnTo>
                    <a:lnTo>
                      <a:pt x="315" y="852"/>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63" name="Freeform 158"/>
              <p:cNvSpPr>
                <a:spLocks noEditPoints="1"/>
              </p:cNvSpPr>
              <p:nvPr/>
            </p:nvSpPr>
            <p:spPr bwMode="auto">
              <a:xfrm>
                <a:off x="4309" y="747"/>
                <a:ext cx="919" cy="1222"/>
              </a:xfrm>
              <a:custGeom>
                <a:avLst/>
                <a:gdLst>
                  <a:gd name="T0" fmla="*/ 96 w 919"/>
                  <a:gd name="T1" fmla="*/ 23 h 1222"/>
                  <a:gd name="T2" fmla="*/ 102 w 919"/>
                  <a:gd name="T3" fmla="*/ 8 h 1222"/>
                  <a:gd name="T4" fmla="*/ 156 w 919"/>
                  <a:gd name="T5" fmla="*/ 18 h 1222"/>
                  <a:gd name="T6" fmla="*/ 218 w 919"/>
                  <a:gd name="T7" fmla="*/ 31 h 1222"/>
                  <a:gd name="T8" fmla="*/ 295 w 919"/>
                  <a:gd name="T9" fmla="*/ 29 h 1222"/>
                  <a:gd name="T10" fmla="*/ 338 w 919"/>
                  <a:gd name="T11" fmla="*/ 79 h 1222"/>
                  <a:gd name="T12" fmla="*/ 378 w 919"/>
                  <a:gd name="T13" fmla="*/ 97 h 1222"/>
                  <a:gd name="T14" fmla="*/ 411 w 919"/>
                  <a:gd name="T15" fmla="*/ 128 h 1222"/>
                  <a:gd name="T16" fmla="*/ 465 w 919"/>
                  <a:gd name="T17" fmla="*/ 176 h 1222"/>
                  <a:gd name="T18" fmla="*/ 564 w 919"/>
                  <a:gd name="T19" fmla="*/ 159 h 1222"/>
                  <a:gd name="T20" fmla="*/ 596 w 919"/>
                  <a:gd name="T21" fmla="*/ 224 h 1222"/>
                  <a:gd name="T22" fmla="*/ 716 w 919"/>
                  <a:gd name="T23" fmla="*/ 222 h 1222"/>
                  <a:gd name="T24" fmla="*/ 753 w 919"/>
                  <a:gd name="T25" fmla="*/ 255 h 1222"/>
                  <a:gd name="T26" fmla="*/ 691 w 919"/>
                  <a:gd name="T27" fmla="*/ 311 h 1222"/>
                  <a:gd name="T28" fmla="*/ 664 w 919"/>
                  <a:gd name="T29" fmla="*/ 361 h 1222"/>
                  <a:gd name="T30" fmla="*/ 718 w 919"/>
                  <a:gd name="T31" fmla="*/ 404 h 1222"/>
                  <a:gd name="T32" fmla="*/ 761 w 919"/>
                  <a:gd name="T33" fmla="*/ 448 h 1222"/>
                  <a:gd name="T34" fmla="*/ 884 w 919"/>
                  <a:gd name="T35" fmla="*/ 547 h 1222"/>
                  <a:gd name="T36" fmla="*/ 884 w 919"/>
                  <a:gd name="T37" fmla="*/ 612 h 1222"/>
                  <a:gd name="T38" fmla="*/ 886 w 919"/>
                  <a:gd name="T39" fmla="*/ 662 h 1222"/>
                  <a:gd name="T40" fmla="*/ 869 w 919"/>
                  <a:gd name="T41" fmla="*/ 622 h 1222"/>
                  <a:gd name="T42" fmla="*/ 753 w 919"/>
                  <a:gd name="T43" fmla="*/ 742 h 1222"/>
                  <a:gd name="T44" fmla="*/ 656 w 919"/>
                  <a:gd name="T45" fmla="*/ 749 h 1222"/>
                  <a:gd name="T46" fmla="*/ 540 w 919"/>
                  <a:gd name="T47" fmla="*/ 734 h 1222"/>
                  <a:gd name="T48" fmla="*/ 492 w 919"/>
                  <a:gd name="T49" fmla="*/ 821 h 1222"/>
                  <a:gd name="T50" fmla="*/ 591 w 919"/>
                  <a:gd name="T51" fmla="*/ 817 h 1222"/>
                  <a:gd name="T52" fmla="*/ 656 w 919"/>
                  <a:gd name="T53" fmla="*/ 796 h 1222"/>
                  <a:gd name="T54" fmla="*/ 679 w 919"/>
                  <a:gd name="T55" fmla="*/ 865 h 1222"/>
                  <a:gd name="T56" fmla="*/ 689 w 919"/>
                  <a:gd name="T57" fmla="*/ 904 h 1222"/>
                  <a:gd name="T58" fmla="*/ 681 w 919"/>
                  <a:gd name="T59" fmla="*/ 969 h 1222"/>
                  <a:gd name="T60" fmla="*/ 658 w 919"/>
                  <a:gd name="T61" fmla="*/ 1041 h 1222"/>
                  <a:gd name="T62" fmla="*/ 658 w 919"/>
                  <a:gd name="T63" fmla="*/ 1091 h 1222"/>
                  <a:gd name="T64" fmla="*/ 741 w 919"/>
                  <a:gd name="T65" fmla="*/ 1130 h 1222"/>
                  <a:gd name="T66" fmla="*/ 595 w 919"/>
                  <a:gd name="T67" fmla="*/ 1186 h 1222"/>
                  <a:gd name="T68" fmla="*/ 529 w 919"/>
                  <a:gd name="T69" fmla="*/ 1170 h 1222"/>
                  <a:gd name="T70" fmla="*/ 467 w 919"/>
                  <a:gd name="T71" fmla="*/ 1184 h 1222"/>
                  <a:gd name="T72" fmla="*/ 442 w 919"/>
                  <a:gd name="T73" fmla="*/ 1222 h 1222"/>
                  <a:gd name="T74" fmla="*/ 417 w 919"/>
                  <a:gd name="T75" fmla="*/ 1195 h 1222"/>
                  <a:gd name="T76" fmla="*/ 361 w 919"/>
                  <a:gd name="T77" fmla="*/ 1195 h 1222"/>
                  <a:gd name="T78" fmla="*/ 342 w 919"/>
                  <a:gd name="T79" fmla="*/ 1170 h 1222"/>
                  <a:gd name="T80" fmla="*/ 313 w 919"/>
                  <a:gd name="T81" fmla="*/ 1122 h 1222"/>
                  <a:gd name="T82" fmla="*/ 295 w 919"/>
                  <a:gd name="T83" fmla="*/ 1070 h 1222"/>
                  <a:gd name="T84" fmla="*/ 274 w 919"/>
                  <a:gd name="T85" fmla="*/ 1029 h 1222"/>
                  <a:gd name="T86" fmla="*/ 301 w 919"/>
                  <a:gd name="T87" fmla="*/ 989 h 1222"/>
                  <a:gd name="T88" fmla="*/ 241 w 919"/>
                  <a:gd name="T89" fmla="*/ 975 h 1222"/>
                  <a:gd name="T90" fmla="*/ 274 w 919"/>
                  <a:gd name="T91" fmla="*/ 880 h 1222"/>
                  <a:gd name="T92" fmla="*/ 241 w 919"/>
                  <a:gd name="T93" fmla="*/ 844 h 1222"/>
                  <a:gd name="T94" fmla="*/ 191 w 919"/>
                  <a:gd name="T95" fmla="*/ 761 h 1222"/>
                  <a:gd name="T96" fmla="*/ 170 w 919"/>
                  <a:gd name="T97" fmla="*/ 705 h 1222"/>
                  <a:gd name="T98" fmla="*/ 127 w 919"/>
                  <a:gd name="T99" fmla="*/ 691 h 1222"/>
                  <a:gd name="T100" fmla="*/ 42 w 919"/>
                  <a:gd name="T101" fmla="*/ 516 h 1222"/>
                  <a:gd name="T102" fmla="*/ 2 w 919"/>
                  <a:gd name="T103" fmla="*/ 371 h 1222"/>
                  <a:gd name="T104" fmla="*/ 15 w 919"/>
                  <a:gd name="T105" fmla="*/ 280 h 1222"/>
                  <a:gd name="T106" fmla="*/ 149 w 919"/>
                  <a:gd name="T107" fmla="*/ 197 h 1222"/>
                  <a:gd name="T108" fmla="*/ 95 w 919"/>
                  <a:gd name="T109" fmla="*/ 149 h 1222"/>
                  <a:gd name="T110" fmla="*/ 46 w 919"/>
                  <a:gd name="T111" fmla="*/ 66 h 1222"/>
                  <a:gd name="T112" fmla="*/ 305 w 919"/>
                  <a:gd name="T113" fmla="*/ 882 h 1222"/>
                  <a:gd name="T114" fmla="*/ 309 w 919"/>
                  <a:gd name="T115" fmla="*/ 877 h 1222"/>
                  <a:gd name="T116" fmla="*/ 295 w 919"/>
                  <a:gd name="T117" fmla="*/ 917 h 1222"/>
                  <a:gd name="T118" fmla="*/ 326 w 919"/>
                  <a:gd name="T119" fmla="*/ 886 h 122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19"/>
                  <a:gd name="T181" fmla="*/ 0 h 1222"/>
                  <a:gd name="T182" fmla="*/ 919 w 919"/>
                  <a:gd name="T183" fmla="*/ 1222 h 122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19" h="1222">
                    <a:moveTo>
                      <a:pt x="46" y="66"/>
                    </a:moveTo>
                    <a:lnTo>
                      <a:pt x="60" y="66"/>
                    </a:lnTo>
                    <a:lnTo>
                      <a:pt x="69" y="68"/>
                    </a:lnTo>
                    <a:lnTo>
                      <a:pt x="79" y="68"/>
                    </a:lnTo>
                    <a:lnTo>
                      <a:pt x="81" y="68"/>
                    </a:lnTo>
                    <a:lnTo>
                      <a:pt x="81" y="56"/>
                    </a:lnTo>
                    <a:lnTo>
                      <a:pt x="81" y="47"/>
                    </a:lnTo>
                    <a:lnTo>
                      <a:pt x="81" y="41"/>
                    </a:lnTo>
                    <a:lnTo>
                      <a:pt x="81" y="33"/>
                    </a:lnTo>
                    <a:lnTo>
                      <a:pt x="96" y="33"/>
                    </a:lnTo>
                    <a:lnTo>
                      <a:pt x="96" y="23"/>
                    </a:lnTo>
                    <a:lnTo>
                      <a:pt x="81" y="25"/>
                    </a:lnTo>
                    <a:lnTo>
                      <a:pt x="81" y="18"/>
                    </a:lnTo>
                    <a:lnTo>
                      <a:pt x="83" y="18"/>
                    </a:lnTo>
                    <a:lnTo>
                      <a:pt x="83" y="8"/>
                    </a:lnTo>
                    <a:lnTo>
                      <a:pt x="89" y="8"/>
                    </a:lnTo>
                    <a:lnTo>
                      <a:pt x="96" y="8"/>
                    </a:lnTo>
                    <a:lnTo>
                      <a:pt x="96" y="0"/>
                    </a:lnTo>
                    <a:lnTo>
                      <a:pt x="98" y="0"/>
                    </a:lnTo>
                    <a:lnTo>
                      <a:pt x="102" y="2"/>
                    </a:lnTo>
                    <a:lnTo>
                      <a:pt x="102" y="6"/>
                    </a:lnTo>
                    <a:lnTo>
                      <a:pt x="102" y="8"/>
                    </a:lnTo>
                    <a:lnTo>
                      <a:pt x="106" y="12"/>
                    </a:lnTo>
                    <a:lnTo>
                      <a:pt x="108" y="14"/>
                    </a:lnTo>
                    <a:lnTo>
                      <a:pt x="112" y="18"/>
                    </a:lnTo>
                    <a:lnTo>
                      <a:pt x="118" y="18"/>
                    </a:lnTo>
                    <a:lnTo>
                      <a:pt x="124" y="14"/>
                    </a:lnTo>
                    <a:lnTo>
                      <a:pt x="127" y="14"/>
                    </a:lnTo>
                    <a:lnTo>
                      <a:pt x="127" y="23"/>
                    </a:lnTo>
                    <a:lnTo>
                      <a:pt x="131" y="23"/>
                    </a:lnTo>
                    <a:lnTo>
                      <a:pt x="147" y="23"/>
                    </a:lnTo>
                    <a:lnTo>
                      <a:pt x="149" y="18"/>
                    </a:lnTo>
                    <a:lnTo>
                      <a:pt x="156" y="18"/>
                    </a:lnTo>
                    <a:lnTo>
                      <a:pt x="168" y="18"/>
                    </a:lnTo>
                    <a:lnTo>
                      <a:pt x="174" y="16"/>
                    </a:lnTo>
                    <a:lnTo>
                      <a:pt x="179" y="16"/>
                    </a:lnTo>
                    <a:lnTo>
                      <a:pt x="181" y="23"/>
                    </a:lnTo>
                    <a:lnTo>
                      <a:pt x="181" y="29"/>
                    </a:lnTo>
                    <a:lnTo>
                      <a:pt x="181" y="31"/>
                    </a:lnTo>
                    <a:lnTo>
                      <a:pt x="183" y="31"/>
                    </a:lnTo>
                    <a:lnTo>
                      <a:pt x="187" y="31"/>
                    </a:lnTo>
                    <a:lnTo>
                      <a:pt x="208" y="31"/>
                    </a:lnTo>
                    <a:lnTo>
                      <a:pt x="214" y="31"/>
                    </a:lnTo>
                    <a:lnTo>
                      <a:pt x="218" y="31"/>
                    </a:lnTo>
                    <a:lnTo>
                      <a:pt x="234" y="31"/>
                    </a:lnTo>
                    <a:lnTo>
                      <a:pt x="239" y="31"/>
                    </a:lnTo>
                    <a:lnTo>
                      <a:pt x="247" y="31"/>
                    </a:lnTo>
                    <a:lnTo>
                      <a:pt x="259" y="31"/>
                    </a:lnTo>
                    <a:lnTo>
                      <a:pt x="262" y="31"/>
                    </a:lnTo>
                    <a:lnTo>
                      <a:pt x="268" y="31"/>
                    </a:lnTo>
                    <a:lnTo>
                      <a:pt x="278" y="31"/>
                    </a:lnTo>
                    <a:lnTo>
                      <a:pt x="280" y="31"/>
                    </a:lnTo>
                    <a:lnTo>
                      <a:pt x="288" y="29"/>
                    </a:lnTo>
                    <a:lnTo>
                      <a:pt x="290" y="29"/>
                    </a:lnTo>
                    <a:lnTo>
                      <a:pt x="295" y="29"/>
                    </a:lnTo>
                    <a:lnTo>
                      <a:pt x="305" y="29"/>
                    </a:lnTo>
                    <a:lnTo>
                      <a:pt x="315" y="29"/>
                    </a:lnTo>
                    <a:lnTo>
                      <a:pt x="315" y="35"/>
                    </a:lnTo>
                    <a:lnTo>
                      <a:pt x="315" y="48"/>
                    </a:lnTo>
                    <a:lnTo>
                      <a:pt x="313" y="64"/>
                    </a:lnTo>
                    <a:lnTo>
                      <a:pt x="317" y="64"/>
                    </a:lnTo>
                    <a:lnTo>
                      <a:pt x="332" y="64"/>
                    </a:lnTo>
                    <a:lnTo>
                      <a:pt x="328" y="74"/>
                    </a:lnTo>
                    <a:lnTo>
                      <a:pt x="328" y="79"/>
                    </a:lnTo>
                    <a:lnTo>
                      <a:pt x="334" y="79"/>
                    </a:lnTo>
                    <a:lnTo>
                      <a:pt x="338" y="79"/>
                    </a:lnTo>
                    <a:lnTo>
                      <a:pt x="338" y="85"/>
                    </a:lnTo>
                    <a:lnTo>
                      <a:pt x="338" y="89"/>
                    </a:lnTo>
                    <a:lnTo>
                      <a:pt x="342" y="89"/>
                    </a:lnTo>
                    <a:lnTo>
                      <a:pt x="347" y="87"/>
                    </a:lnTo>
                    <a:lnTo>
                      <a:pt x="347" y="91"/>
                    </a:lnTo>
                    <a:lnTo>
                      <a:pt x="347" y="97"/>
                    </a:lnTo>
                    <a:lnTo>
                      <a:pt x="353" y="97"/>
                    </a:lnTo>
                    <a:lnTo>
                      <a:pt x="363" y="95"/>
                    </a:lnTo>
                    <a:lnTo>
                      <a:pt x="376" y="93"/>
                    </a:lnTo>
                    <a:lnTo>
                      <a:pt x="378" y="93"/>
                    </a:lnTo>
                    <a:lnTo>
                      <a:pt x="378" y="97"/>
                    </a:lnTo>
                    <a:lnTo>
                      <a:pt x="378" y="103"/>
                    </a:lnTo>
                    <a:lnTo>
                      <a:pt x="378" y="112"/>
                    </a:lnTo>
                    <a:lnTo>
                      <a:pt x="378" y="122"/>
                    </a:lnTo>
                    <a:lnTo>
                      <a:pt x="378" y="128"/>
                    </a:lnTo>
                    <a:lnTo>
                      <a:pt x="382" y="128"/>
                    </a:lnTo>
                    <a:lnTo>
                      <a:pt x="388" y="128"/>
                    </a:lnTo>
                    <a:lnTo>
                      <a:pt x="392" y="128"/>
                    </a:lnTo>
                    <a:lnTo>
                      <a:pt x="396" y="128"/>
                    </a:lnTo>
                    <a:lnTo>
                      <a:pt x="398" y="128"/>
                    </a:lnTo>
                    <a:lnTo>
                      <a:pt x="403" y="128"/>
                    </a:lnTo>
                    <a:lnTo>
                      <a:pt x="411" y="128"/>
                    </a:lnTo>
                    <a:lnTo>
                      <a:pt x="413" y="128"/>
                    </a:lnTo>
                    <a:lnTo>
                      <a:pt x="413" y="133"/>
                    </a:lnTo>
                    <a:lnTo>
                      <a:pt x="413" y="143"/>
                    </a:lnTo>
                    <a:lnTo>
                      <a:pt x="432" y="143"/>
                    </a:lnTo>
                    <a:lnTo>
                      <a:pt x="432" y="151"/>
                    </a:lnTo>
                    <a:lnTo>
                      <a:pt x="432" y="160"/>
                    </a:lnTo>
                    <a:lnTo>
                      <a:pt x="440" y="160"/>
                    </a:lnTo>
                    <a:lnTo>
                      <a:pt x="448" y="160"/>
                    </a:lnTo>
                    <a:lnTo>
                      <a:pt x="448" y="166"/>
                    </a:lnTo>
                    <a:lnTo>
                      <a:pt x="450" y="176"/>
                    </a:lnTo>
                    <a:lnTo>
                      <a:pt x="465" y="176"/>
                    </a:lnTo>
                    <a:lnTo>
                      <a:pt x="465" y="186"/>
                    </a:lnTo>
                    <a:lnTo>
                      <a:pt x="465" y="191"/>
                    </a:lnTo>
                    <a:lnTo>
                      <a:pt x="515" y="191"/>
                    </a:lnTo>
                    <a:lnTo>
                      <a:pt x="515" y="182"/>
                    </a:lnTo>
                    <a:lnTo>
                      <a:pt x="513" y="166"/>
                    </a:lnTo>
                    <a:lnTo>
                      <a:pt x="513" y="160"/>
                    </a:lnTo>
                    <a:lnTo>
                      <a:pt x="517" y="160"/>
                    </a:lnTo>
                    <a:lnTo>
                      <a:pt x="529" y="159"/>
                    </a:lnTo>
                    <a:lnTo>
                      <a:pt x="539" y="159"/>
                    </a:lnTo>
                    <a:lnTo>
                      <a:pt x="552" y="159"/>
                    </a:lnTo>
                    <a:lnTo>
                      <a:pt x="564" y="159"/>
                    </a:lnTo>
                    <a:lnTo>
                      <a:pt x="569" y="159"/>
                    </a:lnTo>
                    <a:lnTo>
                      <a:pt x="579" y="159"/>
                    </a:lnTo>
                    <a:lnTo>
                      <a:pt x="579" y="170"/>
                    </a:lnTo>
                    <a:lnTo>
                      <a:pt x="581" y="184"/>
                    </a:lnTo>
                    <a:lnTo>
                      <a:pt x="581" y="193"/>
                    </a:lnTo>
                    <a:lnTo>
                      <a:pt x="581" y="201"/>
                    </a:lnTo>
                    <a:lnTo>
                      <a:pt x="581" y="209"/>
                    </a:lnTo>
                    <a:lnTo>
                      <a:pt x="591" y="209"/>
                    </a:lnTo>
                    <a:lnTo>
                      <a:pt x="596" y="209"/>
                    </a:lnTo>
                    <a:lnTo>
                      <a:pt x="596" y="215"/>
                    </a:lnTo>
                    <a:lnTo>
                      <a:pt x="596" y="224"/>
                    </a:lnTo>
                    <a:lnTo>
                      <a:pt x="596" y="226"/>
                    </a:lnTo>
                    <a:lnTo>
                      <a:pt x="602" y="226"/>
                    </a:lnTo>
                    <a:lnTo>
                      <a:pt x="643" y="226"/>
                    </a:lnTo>
                    <a:lnTo>
                      <a:pt x="652" y="226"/>
                    </a:lnTo>
                    <a:lnTo>
                      <a:pt x="658" y="222"/>
                    </a:lnTo>
                    <a:lnTo>
                      <a:pt x="672" y="222"/>
                    </a:lnTo>
                    <a:lnTo>
                      <a:pt x="678" y="222"/>
                    </a:lnTo>
                    <a:lnTo>
                      <a:pt x="683" y="222"/>
                    </a:lnTo>
                    <a:lnTo>
                      <a:pt x="699" y="222"/>
                    </a:lnTo>
                    <a:lnTo>
                      <a:pt x="708" y="222"/>
                    </a:lnTo>
                    <a:lnTo>
                      <a:pt x="716" y="222"/>
                    </a:lnTo>
                    <a:lnTo>
                      <a:pt x="724" y="220"/>
                    </a:lnTo>
                    <a:lnTo>
                      <a:pt x="733" y="220"/>
                    </a:lnTo>
                    <a:lnTo>
                      <a:pt x="747" y="220"/>
                    </a:lnTo>
                    <a:lnTo>
                      <a:pt x="747" y="230"/>
                    </a:lnTo>
                    <a:lnTo>
                      <a:pt x="753" y="230"/>
                    </a:lnTo>
                    <a:lnTo>
                      <a:pt x="768" y="230"/>
                    </a:lnTo>
                    <a:lnTo>
                      <a:pt x="778" y="230"/>
                    </a:lnTo>
                    <a:lnTo>
                      <a:pt x="782" y="240"/>
                    </a:lnTo>
                    <a:lnTo>
                      <a:pt x="782" y="245"/>
                    </a:lnTo>
                    <a:lnTo>
                      <a:pt x="757" y="245"/>
                    </a:lnTo>
                    <a:lnTo>
                      <a:pt x="753" y="255"/>
                    </a:lnTo>
                    <a:lnTo>
                      <a:pt x="753" y="265"/>
                    </a:lnTo>
                    <a:lnTo>
                      <a:pt x="753" y="276"/>
                    </a:lnTo>
                    <a:lnTo>
                      <a:pt x="762" y="276"/>
                    </a:lnTo>
                    <a:lnTo>
                      <a:pt x="762" y="288"/>
                    </a:lnTo>
                    <a:lnTo>
                      <a:pt x="764" y="301"/>
                    </a:lnTo>
                    <a:lnTo>
                      <a:pt x="764" y="307"/>
                    </a:lnTo>
                    <a:lnTo>
                      <a:pt x="751" y="307"/>
                    </a:lnTo>
                    <a:lnTo>
                      <a:pt x="747" y="307"/>
                    </a:lnTo>
                    <a:lnTo>
                      <a:pt x="747" y="305"/>
                    </a:lnTo>
                    <a:lnTo>
                      <a:pt x="691" y="305"/>
                    </a:lnTo>
                    <a:lnTo>
                      <a:pt x="691" y="311"/>
                    </a:lnTo>
                    <a:lnTo>
                      <a:pt x="676" y="311"/>
                    </a:lnTo>
                    <a:lnTo>
                      <a:pt x="645" y="313"/>
                    </a:lnTo>
                    <a:lnTo>
                      <a:pt x="645" y="323"/>
                    </a:lnTo>
                    <a:lnTo>
                      <a:pt x="649" y="323"/>
                    </a:lnTo>
                    <a:lnTo>
                      <a:pt x="649" y="328"/>
                    </a:lnTo>
                    <a:lnTo>
                      <a:pt x="649" y="338"/>
                    </a:lnTo>
                    <a:lnTo>
                      <a:pt x="649" y="350"/>
                    </a:lnTo>
                    <a:lnTo>
                      <a:pt x="649" y="355"/>
                    </a:lnTo>
                    <a:lnTo>
                      <a:pt x="654" y="355"/>
                    </a:lnTo>
                    <a:lnTo>
                      <a:pt x="664" y="355"/>
                    </a:lnTo>
                    <a:lnTo>
                      <a:pt x="664" y="361"/>
                    </a:lnTo>
                    <a:lnTo>
                      <a:pt x="664" y="371"/>
                    </a:lnTo>
                    <a:lnTo>
                      <a:pt x="674" y="371"/>
                    </a:lnTo>
                    <a:lnTo>
                      <a:pt x="683" y="371"/>
                    </a:lnTo>
                    <a:lnTo>
                      <a:pt x="689" y="371"/>
                    </a:lnTo>
                    <a:lnTo>
                      <a:pt x="689" y="375"/>
                    </a:lnTo>
                    <a:lnTo>
                      <a:pt x="689" y="382"/>
                    </a:lnTo>
                    <a:lnTo>
                      <a:pt x="689" y="390"/>
                    </a:lnTo>
                    <a:lnTo>
                      <a:pt x="693" y="390"/>
                    </a:lnTo>
                    <a:lnTo>
                      <a:pt x="706" y="396"/>
                    </a:lnTo>
                    <a:lnTo>
                      <a:pt x="708" y="396"/>
                    </a:lnTo>
                    <a:lnTo>
                      <a:pt x="718" y="404"/>
                    </a:lnTo>
                    <a:lnTo>
                      <a:pt x="722" y="408"/>
                    </a:lnTo>
                    <a:lnTo>
                      <a:pt x="724" y="408"/>
                    </a:lnTo>
                    <a:lnTo>
                      <a:pt x="733" y="409"/>
                    </a:lnTo>
                    <a:lnTo>
                      <a:pt x="743" y="417"/>
                    </a:lnTo>
                    <a:lnTo>
                      <a:pt x="749" y="415"/>
                    </a:lnTo>
                    <a:lnTo>
                      <a:pt x="749" y="409"/>
                    </a:lnTo>
                    <a:lnTo>
                      <a:pt x="799" y="409"/>
                    </a:lnTo>
                    <a:lnTo>
                      <a:pt x="799" y="415"/>
                    </a:lnTo>
                    <a:lnTo>
                      <a:pt x="784" y="415"/>
                    </a:lnTo>
                    <a:lnTo>
                      <a:pt x="784" y="448"/>
                    </a:lnTo>
                    <a:lnTo>
                      <a:pt x="761" y="448"/>
                    </a:lnTo>
                    <a:lnTo>
                      <a:pt x="761" y="452"/>
                    </a:lnTo>
                    <a:lnTo>
                      <a:pt x="747" y="465"/>
                    </a:lnTo>
                    <a:lnTo>
                      <a:pt x="782" y="498"/>
                    </a:lnTo>
                    <a:lnTo>
                      <a:pt x="782" y="500"/>
                    </a:lnTo>
                    <a:lnTo>
                      <a:pt x="820" y="500"/>
                    </a:lnTo>
                    <a:lnTo>
                      <a:pt x="876" y="545"/>
                    </a:lnTo>
                    <a:lnTo>
                      <a:pt x="876" y="531"/>
                    </a:lnTo>
                    <a:lnTo>
                      <a:pt x="882" y="531"/>
                    </a:lnTo>
                    <a:lnTo>
                      <a:pt x="884" y="535"/>
                    </a:lnTo>
                    <a:lnTo>
                      <a:pt x="884" y="547"/>
                    </a:lnTo>
                    <a:lnTo>
                      <a:pt x="917" y="547"/>
                    </a:lnTo>
                    <a:lnTo>
                      <a:pt x="919" y="556"/>
                    </a:lnTo>
                    <a:lnTo>
                      <a:pt x="919" y="566"/>
                    </a:lnTo>
                    <a:lnTo>
                      <a:pt x="919" y="581"/>
                    </a:lnTo>
                    <a:lnTo>
                      <a:pt x="869" y="581"/>
                    </a:lnTo>
                    <a:lnTo>
                      <a:pt x="869" y="591"/>
                    </a:lnTo>
                    <a:lnTo>
                      <a:pt x="869" y="597"/>
                    </a:lnTo>
                    <a:lnTo>
                      <a:pt x="869" y="606"/>
                    </a:lnTo>
                    <a:lnTo>
                      <a:pt x="878" y="606"/>
                    </a:lnTo>
                    <a:lnTo>
                      <a:pt x="884" y="606"/>
                    </a:lnTo>
                    <a:lnTo>
                      <a:pt x="884" y="612"/>
                    </a:lnTo>
                    <a:lnTo>
                      <a:pt x="884" y="641"/>
                    </a:lnTo>
                    <a:lnTo>
                      <a:pt x="901" y="639"/>
                    </a:lnTo>
                    <a:lnTo>
                      <a:pt x="901" y="647"/>
                    </a:lnTo>
                    <a:lnTo>
                      <a:pt x="903" y="647"/>
                    </a:lnTo>
                    <a:lnTo>
                      <a:pt x="903" y="655"/>
                    </a:lnTo>
                    <a:lnTo>
                      <a:pt x="913" y="655"/>
                    </a:lnTo>
                    <a:lnTo>
                      <a:pt x="913" y="659"/>
                    </a:lnTo>
                    <a:lnTo>
                      <a:pt x="917" y="659"/>
                    </a:lnTo>
                    <a:lnTo>
                      <a:pt x="917" y="680"/>
                    </a:lnTo>
                    <a:lnTo>
                      <a:pt x="886" y="678"/>
                    </a:lnTo>
                    <a:lnTo>
                      <a:pt x="886" y="662"/>
                    </a:lnTo>
                    <a:lnTo>
                      <a:pt x="896" y="662"/>
                    </a:lnTo>
                    <a:lnTo>
                      <a:pt x="894" y="657"/>
                    </a:lnTo>
                    <a:lnTo>
                      <a:pt x="886" y="657"/>
                    </a:lnTo>
                    <a:lnTo>
                      <a:pt x="886" y="647"/>
                    </a:lnTo>
                    <a:lnTo>
                      <a:pt x="882" y="647"/>
                    </a:lnTo>
                    <a:lnTo>
                      <a:pt x="882" y="637"/>
                    </a:lnTo>
                    <a:lnTo>
                      <a:pt x="876" y="637"/>
                    </a:lnTo>
                    <a:lnTo>
                      <a:pt x="876" y="631"/>
                    </a:lnTo>
                    <a:lnTo>
                      <a:pt x="872" y="628"/>
                    </a:lnTo>
                    <a:lnTo>
                      <a:pt x="874" y="626"/>
                    </a:lnTo>
                    <a:lnTo>
                      <a:pt x="869" y="622"/>
                    </a:lnTo>
                    <a:lnTo>
                      <a:pt x="869" y="626"/>
                    </a:lnTo>
                    <a:lnTo>
                      <a:pt x="869" y="637"/>
                    </a:lnTo>
                    <a:lnTo>
                      <a:pt x="869" y="647"/>
                    </a:lnTo>
                    <a:lnTo>
                      <a:pt x="757" y="649"/>
                    </a:lnTo>
                    <a:lnTo>
                      <a:pt x="751" y="645"/>
                    </a:lnTo>
                    <a:lnTo>
                      <a:pt x="751" y="664"/>
                    </a:lnTo>
                    <a:lnTo>
                      <a:pt x="751" y="684"/>
                    </a:lnTo>
                    <a:lnTo>
                      <a:pt x="751" y="705"/>
                    </a:lnTo>
                    <a:lnTo>
                      <a:pt x="753" y="714"/>
                    </a:lnTo>
                    <a:lnTo>
                      <a:pt x="753" y="730"/>
                    </a:lnTo>
                    <a:lnTo>
                      <a:pt x="753" y="742"/>
                    </a:lnTo>
                    <a:lnTo>
                      <a:pt x="753" y="745"/>
                    </a:lnTo>
                    <a:lnTo>
                      <a:pt x="737" y="749"/>
                    </a:lnTo>
                    <a:lnTo>
                      <a:pt x="722" y="749"/>
                    </a:lnTo>
                    <a:lnTo>
                      <a:pt x="714" y="749"/>
                    </a:lnTo>
                    <a:lnTo>
                      <a:pt x="716" y="765"/>
                    </a:lnTo>
                    <a:lnTo>
                      <a:pt x="722" y="765"/>
                    </a:lnTo>
                    <a:lnTo>
                      <a:pt x="722" y="780"/>
                    </a:lnTo>
                    <a:lnTo>
                      <a:pt x="691" y="780"/>
                    </a:lnTo>
                    <a:lnTo>
                      <a:pt x="687" y="749"/>
                    </a:lnTo>
                    <a:lnTo>
                      <a:pt x="672" y="749"/>
                    </a:lnTo>
                    <a:lnTo>
                      <a:pt x="656" y="749"/>
                    </a:lnTo>
                    <a:lnTo>
                      <a:pt x="656" y="740"/>
                    </a:lnTo>
                    <a:lnTo>
                      <a:pt x="656" y="732"/>
                    </a:lnTo>
                    <a:lnTo>
                      <a:pt x="647" y="732"/>
                    </a:lnTo>
                    <a:lnTo>
                      <a:pt x="637" y="732"/>
                    </a:lnTo>
                    <a:lnTo>
                      <a:pt x="627" y="732"/>
                    </a:lnTo>
                    <a:lnTo>
                      <a:pt x="622" y="732"/>
                    </a:lnTo>
                    <a:lnTo>
                      <a:pt x="622" y="722"/>
                    </a:lnTo>
                    <a:lnTo>
                      <a:pt x="622" y="716"/>
                    </a:lnTo>
                    <a:lnTo>
                      <a:pt x="614" y="716"/>
                    </a:lnTo>
                    <a:lnTo>
                      <a:pt x="540" y="718"/>
                    </a:lnTo>
                    <a:lnTo>
                      <a:pt x="540" y="734"/>
                    </a:lnTo>
                    <a:lnTo>
                      <a:pt x="490" y="734"/>
                    </a:lnTo>
                    <a:lnTo>
                      <a:pt x="490" y="749"/>
                    </a:lnTo>
                    <a:lnTo>
                      <a:pt x="490" y="753"/>
                    </a:lnTo>
                    <a:lnTo>
                      <a:pt x="490" y="759"/>
                    </a:lnTo>
                    <a:lnTo>
                      <a:pt x="490" y="770"/>
                    </a:lnTo>
                    <a:lnTo>
                      <a:pt x="490" y="780"/>
                    </a:lnTo>
                    <a:lnTo>
                      <a:pt x="490" y="784"/>
                    </a:lnTo>
                    <a:lnTo>
                      <a:pt x="490" y="794"/>
                    </a:lnTo>
                    <a:lnTo>
                      <a:pt x="490" y="809"/>
                    </a:lnTo>
                    <a:lnTo>
                      <a:pt x="492" y="819"/>
                    </a:lnTo>
                    <a:lnTo>
                      <a:pt x="492" y="821"/>
                    </a:lnTo>
                    <a:lnTo>
                      <a:pt x="492" y="836"/>
                    </a:lnTo>
                    <a:lnTo>
                      <a:pt x="492" y="850"/>
                    </a:lnTo>
                    <a:lnTo>
                      <a:pt x="492" y="855"/>
                    </a:lnTo>
                    <a:lnTo>
                      <a:pt x="492" y="882"/>
                    </a:lnTo>
                    <a:lnTo>
                      <a:pt x="523" y="882"/>
                    </a:lnTo>
                    <a:lnTo>
                      <a:pt x="527" y="867"/>
                    </a:lnTo>
                    <a:lnTo>
                      <a:pt x="527" y="848"/>
                    </a:lnTo>
                    <a:lnTo>
                      <a:pt x="593" y="848"/>
                    </a:lnTo>
                    <a:lnTo>
                      <a:pt x="591" y="834"/>
                    </a:lnTo>
                    <a:lnTo>
                      <a:pt x="591" y="819"/>
                    </a:lnTo>
                    <a:lnTo>
                      <a:pt x="591" y="817"/>
                    </a:lnTo>
                    <a:lnTo>
                      <a:pt x="595" y="817"/>
                    </a:lnTo>
                    <a:lnTo>
                      <a:pt x="616" y="815"/>
                    </a:lnTo>
                    <a:lnTo>
                      <a:pt x="623" y="815"/>
                    </a:lnTo>
                    <a:lnTo>
                      <a:pt x="622" y="803"/>
                    </a:lnTo>
                    <a:lnTo>
                      <a:pt x="622" y="778"/>
                    </a:lnTo>
                    <a:lnTo>
                      <a:pt x="622" y="767"/>
                    </a:lnTo>
                    <a:lnTo>
                      <a:pt x="656" y="765"/>
                    </a:lnTo>
                    <a:lnTo>
                      <a:pt x="656" y="778"/>
                    </a:lnTo>
                    <a:lnTo>
                      <a:pt x="656" y="780"/>
                    </a:lnTo>
                    <a:lnTo>
                      <a:pt x="656" y="788"/>
                    </a:lnTo>
                    <a:lnTo>
                      <a:pt x="656" y="796"/>
                    </a:lnTo>
                    <a:lnTo>
                      <a:pt x="656" y="805"/>
                    </a:lnTo>
                    <a:lnTo>
                      <a:pt x="685" y="805"/>
                    </a:lnTo>
                    <a:lnTo>
                      <a:pt x="691" y="805"/>
                    </a:lnTo>
                    <a:lnTo>
                      <a:pt x="687" y="811"/>
                    </a:lnTo>
                    <a:lnTo>
                      <a:pt x="689" y="821"/>
                    </a:lnTo>
                    <a:lnTo>
                      <a:pt x="689" y="826"/>
                    </a:lnTo>
                    <a:lnTo>
                      <a:pt x="689" y="842"/>
                    </a:lnTo>
                    <a:lnTo>
                      <a:pt x="689" y="855"/>
                    </a:lnTo>
                    <a:lnTo>
                      <a:pt x="689" y="863"/>
                    </a:lnTo>
                    <a:lnTo>
                      <a:pt x="685" y="863"/>
                    </a:lnTo>
                    <a:lnTo>
                      <a:pt x="679" y="865"/>
                    </a:lnTo>
                    <a:lnTo>
                      <a:pt x="679" y="871"/>
                    </a:lnTo>
                    <a:lnTo>
                      <a:pt x="679" y="880"/>
                    </a:lnTo>
                    <a:lnTo>
                      <a:pt x="658" y="880"/>
                    </a:lnTo>
                    <a:lnTo>
                      <a:pt x="654" y="880"/>
                    </a:lnTo>
                    <a:lnTo>
                      <a:pt x="654" y="886"/>
                    </a:lnTo>
                    <a:lnTo>
                      <a:pt x="654" y="896"/>
                    </a:lnTo>
                    <a:lnTo>
                      <a:pt x="656" y="906"/>
                    </a:lnTo>
                    <a:lnTo>
                      <a:pt x="658" y="906"/>
                    </a:lnTo>
                    <a:lnTo>
                      <a:pt x="668" y="906"/>
                    </a:lnTo>
                    <a:lnTo>
                      <a:pt x="679" y="904"/>
                    </a:lnTo>
                    <a:lnTo>
                      <a:pt x="689" y="904"/>
                    </a:lnTo>
                    <a:lnTo>
                      <a:pt x="689" y="911"/>
                    </a:lnTo>
                    <a:lnTo>
                      <a:pt x="689" y="919"/>
                    </a:lnTo>
                    <a:lnTo>
                      <a:pt x="681" y="919"/>
                    </a:lnTo>
                    <a:lnTo>
                      <a:pt x="672" y="921"/>
                    </a:lnTo>
                    <a:lnTo>
                      <a:pt x="672" y="929"/>
                    </a:lnTo>
                    <a:lnTo>
                      <a:pt x="672" y="938"/>
                    </a:lnTo>
                    <a:lnTo>
                      <a:pt x="691" y="938"/>
                    </a:lnTo>
                    <a:lnTo>
                      <a:pt x="691" y="944"/>
                    </a:lnTo>
                    <a:lnTo>
                      <a:pt x="687" y="958"/>
                    </a:lnTo>
                    <a:lnTo>
                      <a:pt x="687" y="969"/>
                    </a:lnTo>
                    <a:lnTo>
                      <a:pt x="681" y="969"/>
                    </a:lnTo>
                    <a:lnTo>
                      <a:pt x="672" y="969"/>
                    </a:lnTo>
                    <a:lnTo>
                      <a:pt x="672" y="979"/>
                    </a:lnTo>
                    <a:lnTo>
                      <a:pt x="672" y="989"/>
                    </a:lnTo>
                    <a:lnTo>
                      <a:pt x="662" y="989"/>
                    </a:lnTo>
                    <a:lnTo>
                      <a:pt x="656" y="989"/>
                    </a:lnTo>
                    <a:lnTo>
                      <a:pt x="656" y="998"/>
                    </a:lnTo>
                    <a:lnTo>
                      <a:pt x="656" y="1004"/>
                    </a:lnTo>
                    <a:lnTo>
                      <a:pt x="689" y="1004"/>
                    </a:lnTo>
                    <a:lnTo>
                      <a:pt x="689" y="1037"/>
                    </a:lnTo>
                    <a:lnTo>
                      <a:pt x="658" y="1039"/>
                    </a:lnTo>
                    <a:lnTo>
                      <a:pt x="658" y="1041"/>
                    </a:lnTo>
                    <a:lnTo>
                      <a:pt x="658" y="1048"/>
                    </a:lnTo>
                    <a:lnTo>
                      <a:pt x="658" y="1056"/>
                    </a:lnTo>
                    <a:lnTo>
                      <a:pt x="658" y="1072"/>
                    </a:lnTo>
                    <a:lnTo>
                      <a:pt x="649" y="1072"/>
                    </a:lnTo>
                    <a:lnTo>
                      <a:pt x="637" y="1074"/>
                    </a:lnTo>
                    <a:lnTo>
                      <a:pt x="623" y="1074"/>
                    </a:lnTo>
                    <a:lnTo>
                      <a:pt x="623" y="1079"/>
                    </a:lnTo>
                    <a:lnTo>
                      <a:pt x="623" y="1085"/>
                    </a:lnTo>
                    <a:lnTo>
                      <a:pt x="631" y="1085"/>
                    </a:lnTo>
                    <a:lnTo>
                      <a:pt x="649" y="1089"/>
                    </a:lnTo>
                    <a:lnTo>
                      <a:pt x="658" y="1091"/>
                    </a:lnTo>
                    <a:lnTo>
                      <a:pt x="668" y="1091"/>
                    </a:lnTo>
                    <a:lnTo>
                      <a:pt x="681" y="1093"/>
                    </a:lnTo>
                    <a:lnTo>
                      <a:pt x="693" y="1097"/>
                    </a:lnTo>
                    <a:lnTo>
                      <a:pt x="703" y="1097"/>
                    </a:lnTo>
                    <a:lnTo>
                      <a:pt x="712" y="1097"/>
                    </a:lnTo>
                    <a:lnTo>
                      <a:pt x="718" y="1099"/>
                    </a:lnTo>
                    <a:lnTo>
                      <a:pt x="730" y="1099"/>
                    </a:lnTo>
                    <a:lnTo>
                      <a:pt x="737" y="1102"/>
                    </a:lnTo>
                    <a:lnTo>
                      <a:pt x="747" y="1102"/>
                    </a:lnTo>
                    <a:lnTo>
                      <a:pt x="743" y="1108"/>
                    </a:lnTo>
                    <a:lnTo>
                      <a:pt x="741" y="1130"/>
                    </a:lnTo>
                    <a:lnTo>
                      <a:pt x="735" y="1155"/>
                    </a:lnTo>
                    <a:lnTo>
                      <a:pt x="730" y="1170"/>
                    </a:lnTo>
                    <a:lnTo>
                      <a:pt x="726" y="1170"/>
                    </a:lnTo>
                    <a:lnTo>
                      <a:pt x="712" y="1174"/>
                    </a:lnTo>
                    <a:lnTo>
                      <a:pt x="695" y="1174"/>
                    </a:lnTo>
                    <a:lnTo>
                      <a:pt x="676" y="1178"/>
                    </a:lnTo>
                    <a:lnTo>
                      <a:pt x="656" y="1178"/>
                    </a:lnTo>
                    <a:lnTo>
                      <a:pt x="635" y="1182"/>
                    </a:lnTo>
                    <a:lnTo>
                      <a:pt x="620" y="1182"/>
                    </a:lnTo>
                    <a:lnTo>
                      <a:pt x="610" y="1182"/>
                    </a:lnTo>
                    <a:lnTo>
                      <a:pt x="595" y="1186"/>
                    </a:lnTo>
                    <a:lnTo>
                      <a:pt x="573" y="1166"/>
                    </a:lnTo>
                    <a:lnTo>
                      <a:pt x="564" y="1158"/>
                    </a:lnTo>
                    <a:lnTo>
                      <a:pt x="564" y="1160"/>
                    </a:lnTo>
                    <a:lnTo>
                      <a:pt x="554" y="1160"/>
                    </a:lnTo>
                    <a:lnTo>
                      <a:pt x="548" y="1160"/>
                    </a:lnTo>
                    <a:lnTo>
                      <a:pt x="548" y="1170"/>
                    </a:lnTo>
                    <a:lnTo>
                      <a:pt x="554" y="1170"/>
                    </a:lnTo>
                    <a:lnTo>
                      <a:pt x="554" y="1180"/>
                    </a:lnTo>
                    <a:lnTo>
                      <a:pt x="539" y="1180"/>
                    </a:lnTo>
                    <a:lnTo>
                      <a:pt x="539" y="1170"/>
                    </a:lnTo>
                    <a:lnTo>
                      <a:pt x="529" y="1170"/>
                    </a:lnTo>
                    <a:lnTo>
                      <a:pt x="529" y="1180"/>
                    </a:lnTo>
                    <a:lnTo>
                      <a:pt x="517" y="1180"/>
                    </a:lnTo>
                    <a:lnTo>
                      <a:pt x="508" y="1180"/>
                    </a:lnTo>
                    <a:lnTo>
                      <a:pt x="494" y="1187"/>
                    </a:lnTo>
                    <a:lnTo>
                      <a:pt x="488" y="1182"/>
                    </a:lnTo>
                    <a:lnTo>
                      <a:pt x="483" y="1174"/>
                    </a:lnTo>
                    <a:lnTo>
                      <a:pt x="479" y="1172"/>
                    </a:lnTo>
                    <a:lnTo>
                      <a:pt x="479" y="1182"/>
                    </a:lnTo>
                    <a:lnTo>
                      <a:pt x="477" y="1182"/>
                    </a:lnTo>
                    <a:lnTo>
                      <a:pt x="469" y="1182"/>
                    </a:lnTo>
                    <a:lnTo>
                      <a:pt x="467" y="1184"/>
                    </a:lnTo>
                    <a:lnTo>
                      <a:pt x="463" y="1184"/>
                    </a:lnTo>
                    <a:lnTo>
                      <a:pt x="463" y="1191"/>
                    </a:lnTo>
                    <a:lnTo>
                      <a:pt x="463" y="1197"/>
                    </a:lnTo>
                    <a:lnTo>
                      <a:pt x="469" y="1197"/>
                    </a:lnTo>
                    <a:lnTo>
                      <a:pt x="469" y="1203"/>
                    </a:lnTo>
                    <a:lnTo>
                      <a:pt x="463" y="1203"/>
                    </a:lnTo>
                    <a:lnTo>
                      <a:pt x="463" y="1213"/>
                    </a:lnTo>
                    <a:lnTo>
                      <a:pt x="454" y="1213"/>
                    </a:lnTo>
                    <a:lnTo>
                      <a:pt x="456" y="1222"/>
                    </a:lnTo>
                    <a:lnTo>
                      <a:pt x="448" y="1222"/>
                    </a:lnTo>
                    <a:lnTo>
                      <a:pt x="442" y="1222"/>
                    </a:lnTo>
                    <a:lnTo>
                      <a:pt x="438" y="1218"/>
                    </a:lnTo>
                    <a:lnTo>
                      <a:pt x="436" y="1216"/>
                    </a:lnTo>
                    <a:lnTo>
                      <a:pt x="436" y="1213"/>
                    </a:lnTo>
                    <a:lnTo>
                      <a:pt x="427" y="1218"/>
                    </a:lnTo>
                    <a:lnTo>
                      <a:pt x="427" y="1216"/>
                    </a:lnTo>
                    <a:lnTo>
                      <a:pt x="432" y="1211"/>
                    </a:lnTo>
                    <a:lnTo>
                      <a:pt x="430" y="1211"/>
                    </a:lnTo>
                    <a:lnTo>
                      <a:pt x="427" y="1203"/>
                    </a:lnTo>
                    <a:lnTo>
                      <a:pt x="423" y="1201"/>
                    </a:lnTo>
                    <a:lnTo>
                      <a:pt x="417" y="1197"/>
                    </a:lnTo>
                    <a:lnTo>
                      <a:pt x="417" y="1195"/>
                    </a:lnTo>
                    <a:lnTo>
                      <a:pt x="413" y="1201"/>
                    </a:lnTo>
                    <a:lnTo>
                      <a:pt x="407" y="1207"/>
                    </a:lnTo>
                    <a:lnTo>
                      <a:pt x="398" y="1197"/>
                    </a:lnTo>
                    <a:lnTo>
                      <a:pt x="388" y="1189"/>
                    </a:lnTo>
                    <a:lnTo>
                      <a:pt x="382" y="1199"/>
                    </a:lnTo>
                    <a:lnTo>
                      <a:pt x="382" y="1201"/>
                    </a:lnTo>
                    <a:lnTo>
                      <a:pt x="380" y="1207"/>
                    </a:lnTo>
                    <a:lnTo>
                      <a:pt x="376" y="1211"/>
                    </a:lnTo>
                    <a:lnTo>
                      <a:pt x="367" y="1201"/>
                    </a:lnTo>
                    <a:lnTo>
                      <a:pt x="363" y="1195"/>
                    </a:lnTo>
                    <a:lnTo>
                      <a:pt x="361" y="1195"/>
                    </a:lnTo>
                    <a:lnTo>
                      <a:pt x="361" y="1189"/>
                    </a:lnTo>
                    <a:lnTo>
                      <a:pt x="361" y="1186"/>
                    </a:lnTo>
                    <a:lnTo>
                      <a:pt x="361" y="1184"/>
                    </a:lnTo>
                    <a:lnTo>
                      <a:pt x="361" y="1180"/>
                    </a:lnTo>
                    <a:lnTo>
                      <a:pt x="361" y="1178"/>
                    </a:lnTo>
                    <a:lnTo>
                      <a:pt x="363" y="1174"/>
                    </a:lnTo>
                    <a:lnTo>
                      <a:pt x="361" y="1170"/>
                    </a:lnTo>
                    <a:lnTo>
                      <a:pt x="357" y="1164"/>
                    </a:lnTo>
                    <a:lnTo>
                      <a:pt x="347" y="1170"/>
                    </a:lnTo>
                    <a:lnTo>
                      <a:pt x="344" y="1174"/>
                    </a:lnTo>
                    <a:lnTo>
                      <a:pt x="342" y="1170"/>
                    </a:lnTo>
                    <a:lnTo>
                      <a:pt x="344" y="1168"/>
                    </a:lnTo>
                    <a:lnTo>
                      <a:pt x="347" y="1164"/>
                    </a:lnTo>
                    <a:lnTo>
                      <a:pt x="344" y="1162"/>
                    </a:lnTo>
                    <a:lnTo>
                      <a:pt x="344" y="1158"/>
                    </a:lnTo>
                    <a:lnTo>
                      <a:pt x="342" y="1158"/>
                    </a:lnTo>
                    <a:lnTo>
                      <a:pt x="338" y="1153"/>
                    </a:lnTo>
                    <a:lnTo>
                      <a:pt x="342" y="1153"/>
                    </a:lnTo>
                    <a:lnTo>
                      <a:pt x="338" y="1143"/>
                    </a:lnTo>
                    <a:lnTo>
                      <a:pt x="318" y="1126"/>
                    </a:lnTo>
                    <a:lnTo>
                      <a:pt x="315" y="1126"/>
                    </a:lnTo>
                    <a:lnTo>
                      <a:pt x="313" y="1122"/>
                    </a:lnTo>
                    <a:lnTo>
                      <a:pt x="309" y="1118"/>
                    </a:lnTo>
                    <a:lnTo>
                      <a:pt x="307" y="1116"/>
                    </a:lnTo>
                    <a:lnTo>
                      <a:pt x="305" y="1112"/>
                    </a:lnTo>
                    <a:lnTo>
                      <a:pt x="299" y="1112"/>
                    </a:lnTo>
                    <a:lnTo>
                      <a:pt x="297" y="1112"/>
                    </a:lnTo>
                    <a:lnTo>
                      <a:pt x="293" y="1112"/>
                    </a:lnTo>
                    <a:lnTo>
                      <a:pt x="290" y="1112"/>
                    </a:lnTo>
                    <a:lnTo>
                      <a:pt x="288" y="1106"/>
                    </a:lnTo>
                    <a:lnTo>
                      <a:pt x="274" y="1095"/>
                    </a:lnTo>
                    <a:lnTo>
                      <a:pt x="299" y="1072"/>
                    </a:lnTo>
                    <a:lnTo>
                      <a:pt x="295" y="1070"/>
                    </a:lnTo>
                    <a:lnTo>
                      <a:pt x="284" y="1064"/>
                    </a:lnTo>
                    <a:lnTo>
                      <a:pt x="261" y="1039"/>
                    </a:lnTo>
                    <a:lnTo>
                      <a:pt x="266" y="1033"/>
                    </a:lnTo>
                    <a:lnTo>
                      <a:pt x="257" y="1023"/>
                    </a:lnTo>
                    <a:lnTo>
                      <a:pt x="257" y="1019"/>
                    </a:lnTo>
                    <a:lnTo>
                      <a:pt x="264" y="1014"/>
                    </a:lnTo>
                    <a:lnTo>
                      <a:pt x="270" y="1019"/>
                    </a:lnTo>
                    <a:lnTo>
                      <a:pt x="272" y="1019"/>
                    </a:lnTo>
                    <a:lnTo>
                      <a:pt x="274" y="1023"/>
                    </a:lnTo>
                    <a:lnTo>
                      <a:pt x="270" y="1027"/>
                    </a:lnTo>
                    <a:lnTo>
                      <a:pt x="274" y="1029"/>
                    </a:lnTo>
                    <a:lnTo>
                      <a:pt x="276" y="1033"/>
                    </a:lnTo>
                    <a:lnTo>
                      <a:pt x="276" y="1029"/>
                    </a:lnTo>
                    <a:lnTo>
                      <a:pt x="282" y="1025"/>
                    </a:lnTo>
                    <a:lnTo>
                      <a:pt x="280" y="1023"/>
                    </a:lnTo>
                    <a:lnTo>
                      <a:pt x="286" y="1018"/>
                    </a:lnTo>
                    <a:lnTo>
                      <a:pt x="291" y="1023"/>
                    </a:lnTo>
                    <a:lnTo>
                      <a:pt x="301" y="1014"/>
                    </a:lnTo>
                    <a:lnTo>
                      <a:pt x="291" y="1002"/>
                    </a:lnTo>
                    <a:lnTo>
                      <a:pt x="307" y="989"/>
                    </a:lnTo>
                    <a:lnTo>
                      <a:pt x="303" y="985"/>
                    </a:lnTo>
                    <a:lnTo>
                      <a:pt x="301" y="989"/>
                    </a:lnTo>
                    <a:lnTo>
                      <a:pt x="297" y="985"/>
                    </a:lnTo>
                    <a:lnTo>
                      <a:pt x="297" y="983"/>
                    </a:lnTo>
                    <a:lnTo>
                      <a:pt x="291" y="979"/>
                    </a:lnTo>
                    <a:lnTo>
                      <a:pt x="288" y="979"/>
                    </a:lnTo>
                    <a:lnTo>
                      <a:pt x="255" y="1008"/>
                    </a:lnTo>
                    <a:lnTo>
                      <a:pt x="224" y="973"/>
                    </a:lnTo>
                    <a:lnTo>
                      <a:pt x="232" y="965"/>
                    </a:lnTo>
                    <a:lnTo>
                      <a:pt x="235" y="965"/>
                    </a:lnTo>
                    <a:lnTo>
                      <a:pt x="241" y="971"/>
                    </a:lnTo>
                    <a:lnTo>
                      <a:pt x="237" y="971"/>
                    </a:lnTo>
                    <a:lnTo>
                      <a:pt x="241" y="975"/>
                    </a:lnTo>
                    <a:lnTo>
                      <a:pt x="247" y="981"/>
                    </a:lnTo>
                    <a:lnTo>
                      <a:pt x="251" y="981"/>
                    </a:lnTo>
                    <a:lnTo>
                      <a:pt x="235" y="962"/>
                    </a:lnTo>
                    <a:lnTo>
                      <a:pt x="234" y="960"/>
                    </a:lnTo>
                    <a:lnTo>
                      <a:pt x="253" y="940"/>
                    </a:lnTo>
                    <a:lnTo>
                      <a:pt x="239" y="925"/>
                    </a:lnTo>
                    <a:lnTo>
                      <a:pt x="262" y="906"/>
                    </a:lnTo>
                    <a:lnTo>
                      <a:pt x="259" y="902"/>
                    </a:lnTo>
                    <a:lnTo>
                      <a:pt x="259" y="884"/>
                    </a:lnTo>
                    <a:lnTo>
                      <a:pt x="274" y="884"/>
                    </a:lnTo>
                    <a:lnTo>
                      <a:pt x="274" y="880"/>
                    </a:lnTo>
                    <a:lnTo>
                      <a:pt x="270" y="880"/>
                    </a:lnTo>
                    <a:lnTo>
                      <a:pt x="270" y="875"/>
                    </a:lnTo>
                    <a:lnTo>
                      <a:pt x="268" y="875"/>
                    </a:lnTo>
                    <a:lnTo>
                      <a:pt x="268" y="877"/>
                    </a:lnTo>
                    <a:lnTo>
                      <a:pt x="264" y="877"/>
                    </a:lnTo>
                    <a:lnTo>
                      <a:pt x="264" y="875"/>
                    </a:lnTo>
                    <a:lnTo>
                      <a:pt x="259" y="875"/>
                    </a:lnTo>
                    <a:lnTo>
                      <a:pt x="259" y="859"/>
                    </a:lnTo>
                    <a:lnTo>
                      <a:pt x="257" y="853"/>
                    </a:lnTo>
                    <a:lnTo>
                      <a:pt x="257" y="844"/>
                    </a:lnTo>
                    <a:lnTo>
                      <a:pt x="241" y="844"/>
                    </a:lnTo>
                    <a:lnTo>
                      <a:pt x="235" y="844"/>
                    </a:lnTo>
                    <a:lnTo>
                      <a:pt x="235" y="840"/>
                    </a:lnTo>
                    <a:lnTo>
                      <a:pt x="226" y="842"/>
                    </a:lnTo>
                    <a:lnTo>
                      <a:pt x="226" y="819"/>
                    </a:lnTo>
                    <a:lnTo>
                      <a:pt x="226" y="813"/>
                    </a:lnTo>
                    <a:lnTo>
                      <a:pt x="226" y="797"/>
                    </a:lnTo>
                    <a:lnTo>
                      <a:pt x="226" y="786"/>
                    </a:lnTo>
                    <a:lnTo>
                      <a:pt x="216" y="786"/>
                    </a:lnTo>
                    <a:lnTo>
                      <a:pt x="216" y="772"/>
                    </a:lnTo>
                    <a:lnTo>
                      <a:pt x="216" y="761"/>
                    </a:lnTo>
                    <a:lnTo>
                      <a:pt x="191" y="761"/>
                    </a:lnTo>
                    <a:lnTo>
                      <a:pt x="191" y="755"/>
                    </a:lnTo>
                    <a:lnTo>
                      <a:pt x="191" y="751"/>
                    </a:lnTo>
                    <a:lnTo>
                      <a:pt x="193" y="734"/>
                    </a:lnTo>
                    <a:lnTo>
                      <a:pt x="193" y="720"/>
                    </a:lnTo>
                    <a:lnTo>
                      <a:pt x="193" y="718"/>
                    </a:lnTo>
                    <a:lnTo>
                      <a:pt x="193" y="705"/>
                    </a:lnTo>
                    <a:lnTo>
                      <a:pt x="187" y="705"/>
                    </a:lnTo>
                    <a:lnTo>
                      <a:pt x="178" y="705"/>
                    </a:lnTo>
                    <a:lnTo>
                      <a:pt x="170" y="705"/>
                    </a:lnTo>
                    <a:lnTo>
                      <a:pt x="168" y="705"/>
                    </a:lnTo>
                    <a:lnTo>
                      <a:pt x="170" y="705"/>
                    </a:lnTo>
                    <a:lnTo>
                      <a:pt x="170" y="703"/>
                    </a:lnTo>
                    <a:lnTo>
                      <a:pt x="170" y="695"/>
                    </a:lnTo>
                    <a:lnTo>
                      <a:pt x="170" y="693"/>
                    </a:lnTo>
                    <a:lnTo>
                      <a:pt x="168" y="687"/>
                    </a:lnTo>
                    <a:lnTo>
                      <a:pt x="164" y="687"/>
                    </a:lnTo>
                    <a:lnTo>
                      <a:pt x="160" y="687"/>
                    </a:lnTo>
                    <a:lnTo>
                      <a:pt x="158" y="687"/>
                    </a:lnTo>
                    <a:lnTo>
                      <a:pt x="154" y="687"/>
                    </a:lnTo>
                    <a:lnTo>
                      <a:pt x="139" y="687"/>
                    </a:lnTo>
                    <a:lnTo>
                      <a:pt x="133" y="687"/>
                    </a:lnTo>
                    <a:lnTo>
                      <a:pt x="127" y="691"/>
                    </a:lnTo>
                    <a:lnTo>
                      <a:pt x="125" y="668"/>
                    </a:lnTo>
                    <a:lnTo>
                      <a:pt x="125" y="660"/>
                    </a:lnTo>
                    <a:lnTo>
                      <a:pt x="125" y="657"/>
                    </a:lnTo>
                    <a:lnTo>
                      <a:pt x="125" y="637"/>
                    </a:lnTo>
                    <a:lnTo>
                      <a:pt x="125" y="622"/>
                    </a:lnTo>
                    <a:lnTo>
                      <a:pt x="125" y="620"/>
                    </a:lnTo>
                    <a:lnTo>
                      <a:pt x="125" y="589"/>
                    </a:lnTo>
                    <a:lnTo>
                      <a:pt x="124" y="558"/>
                    </a:lnTo>
                    <a:lnTo>
                      <a:pt x="42" y="558"/>
                    </a:lnTo>
                    <a:lnTo>
                      <a:pt x="42" y="543"/>
                    </a:lnTo>
                    <a:lnTo>
                      <a:pt x="42" y="516"/>
                    </a:lnTo>
                    <a:lnTo>
                      <a:pt x="42" y="494"/>
                    </a:lnTo>
                    <a:lnTo>
                      <a:pt x="19" y="494"/>
                    </a:lnTo>
                    <a:lnTo>
                      <a:pt x="19" y="473"/>
                    </a:lnTo>
                    <a:lnTo>
                      <a:pt x="19" y="450"/>
                    </a:lnTo>
                    <a:lnTo>
                      <a:pt x="19" y="423"/>
                    </a:lnTo>
                    <a:lnTo>
                      <a:pt x="19" y="408"/>
                    </a:lnTo>
                    <a:lnTo>
                      <a:pt x="19" y="394"/>
                    </a:lnTo>
                    <a:lnTo>
                      <a:pt x="10" y="394"/>
                    </a:lnTo>
                    <a:lnTo>
                      <a:pt x="2" y="394"/>
                    </a:lnTo>
                    <a:lnTo>
                      <a:pt x="2" y="386"/>
                    </a:lnTo>
                    <a:lnTo>
                      <a:pt x="2" y="371"/>
                    </a:lnTo>
                    <a:lnTo>
                      <a:pt x="0" y="363"/>
                    </a:lnTo>
                    <a:lnTo>
                      <a:pt x="8" y="363"/>
                    </a:lnTo>
                    <a:lnTo>
                      <a:pt x="17" y="363"/>
                    </a:lnTo>
                    <a:lnTo>
                      <a:pt x="17" y="352"/>
                    </a:lnTo>
                    <a:lnTo>
                      <a:pt x="17" y="338"/>
                    </a:lnTo>
                    <a:lnTo>
                      <a:pt x="17" y="330"/>
                    </a:lnTo>
                    <a:lnTo>
                      <a:pt x="8" y="330"/>
                    </a:lnTo>
                    <a:lnTo>
                      <a:pt x="8" y="315"/>
                    </a:lnTo>
                    <a:lnTo>
                      <a:pt x="8" y="296"/>
                    </a:lnTo>
                    <a:lnTo>
                      <a:pt x="8" y="280"/>
                    </a:lnTo>
                    <a:lnTo>
                      <a:pt x="15" y="280"/>
                    </a:lnTo>
                    <a:lnTo>
                      <a:pt x="23" y="280"/>
                    </a:lnTo>
                    <a:lnTo>
                      <a:pt x="116" y="278"/>
                    </a:lnTo>
                    <a:lnTo>
                      <a:pt x="116" y="274"/>
                    </a:lnTo>
                    <a:lnTo>
                      <a:pt x="116" y="272"/>
                    </a:lnTo>
                    <a:lnTo>
                      <a:pt x="141" y="272"/>
                    </a:lnTo>
                    <a:lnTo>
                      <a:pt x="151" y="270"/>
                    </a:lnTo>
                    <a:lnTo>
                      <a:pt x="151" y="265"/>
                    </a:lnTo>
                    <a:lnTo>
                      <a:pt x="151" y="259"/>
                    </a:lnTo>
                    <a:lnTo>
                      <a:pt x="151" y="243"/>
                    </a:lnTo>
                    <a:lnTo>
                      <a:pt x="151" y="224"/>
                    </a:lnTo>
                    <a:lnTo>
                      <a:pt x="149" y="197"/>
                    </a:lnTo>
                    <a:lnTo>
                      <a:pt x="149" y="182"/>
                    </a:lnTo>
                    <a:lnTo>
                      <a:pt x="137" y="182"/>
                    </a:lnTo>
                    <a:lnTo>
                      <a:pt x="127" y="182"/>
                    </a:lnTo>
                    <a:lnTo>
                      <a:pt x="81" y="184"/>
                    </a:lnTo>
                    <a:lnTo>
                      <a:pt x="77" y="174"/>
                    </a:lnTo>
                    <a:lnTo>
                      <a:pt x="73" y="168"/>
                    </a:lnTo>
                    <a:lnTo>
                      <a:pt x="87" y="166"/>
                    </a:lnTo>
                    <a:lnTo>
                      <a:pt x="98" y="164"/>
                    </a:lnTo>
                    <a:lnTo>
                      <a:pt x="98" y="157"/>
                    </a:lnTo>
                    <a:lnTo>
                      <a:pt x="98" y="149"/>
                    </a:lnTo>
                    <a:lnTo>
                      <a:pt x="95" y="149"/>
                    </a:lnTo>
                    <a:lnTo>
                      <a:pt x="83" y="149"/>
                    </a:lnTo>
                    <a:lnTo>
                      <a:pt x="83" y="143"/>
                    </a:lnTo>
                    <a:lnTo>
                      <a:pt x="83" y="133"/>
                    </a:lnTo>
                    <a:lnTo>
                      <a:pt x="48" y="133"/>
                    </a:lnTo>
                    <a:lnTo>
                      <a:pt x="48" y="118"/>
                    </a:lnTo>
                    <a:lnTo>
                      <a:pt x="48" y="106"/>
                    </a:lnTo>
                    <a:lnTo>
                      <a:pt x="48" y="103"/>
                    </a:lnTo>
                    <a:lnTo>
                      <a:pt x="48" y="99"/>
                    </a:lnTo>
                    <a:lnTo>
                      <a:pt x="48" y="93"/>
                    </a:lnTo>
                    <a:lnTo>
                      <a:pt x="46" y="77"/>
                    </a:lnTo>
                    <a:lnTo>
                      <a:pt x="46" y="66"/>
                    </a:lnTo>
                    <a:moveTo>
                      <a:pt x="235" y="819"/>
                    </a:moveTo>
                    <a:lnTo>
                      <a:pt x="235" y="823"/>
                    </a:lnTo>
                    <a:lnTo>
                      <a:pt x="235" y="825"/>
                    </a:lnTo>
                    <a:lnTo>
                      <a:pt x="255" y="828"/>
                    </a:lnTo>
                    <a:lnTo>
                      <a:pt x="255" y="830"/>
                    </a:lnTo>
                    <a:lnTo>
                      <a:pt x="261" y="830"/>
                    </a:lnTo>
                    <a:lnTo>
                      <a:pt x="261" y="819"/>
                    </a:lnTo>
                    <a:lnTo>
                      <a:pt x="255" y="819"/>
                    </a:lnTo>
                    <a:lnTo>
                      <a:pt x="237" y="819"/>
                    </a:lnTo>
                    <a:lnTo>
                      <a:pt x="235" y="819"/>
                    </a:lnTo>
                    <a:moveTo>
                      <a:pt x="305" y="882"/>
                    </a:moveTo>
                    <a:lnTo>
                      <a:pt x="305" y="890"/>
                    </a:lnTo>
                    <a:lnTo>
                      <a:pt x="309" y="890"/>
                    </a:lnTo>
                    <a:lnTo>
                      <a:pt x="309" y="882"/>
                    </a:lnTo>
                    <a:lnTo>
                      <a:pt x="305" y="882"/>
                    </a:lnTo>
                    <a:moveTo>
                      <a:pt x="315" y="852"/>
                    </a:moveTo>
                    <a:lnTo>
                      <a:pt x="315" y="857"/>
                    </a:lnTo>
                    <a:lnTo>
                      <a:pt x="307" y="857"/>
                    </a:lnTo>
                    <a:lnTo>
                      <a:pt x="307" y="867"/>
                    </a:lnTo>
                    <a:lnTo>
                      <a:pt x="311" y="867"/>
                    </a:lnTo>
                    <a:lnTo>
                      <a:pt x="311" y="877"/>
                    </a:lnTo>
                    <a:lnTo>
                      <a:pt x="309" y="877"/>
                    </a:lnTo>
                    <a:lnTo>
                      <a:pt x="309" y="882"/>
                    </a:lnTo>
                    <a:lnTo>
                      <a:pt x="309" y="902"/>
                    </a:lnTo>
                    <a:lnTo>
                      <a:pt x="299" y="902"/>
                    </a:lnTo>
                    <a:lnTo>
                      <a:pt x="299" y="911"/>
                    </a:lnTo>
                    <a:lnTo>
                      <a:pt x="303" y="911"/>
                    </a:lnTo>
                    <a:lnTo>
                      <a:pt x="303" y="906"/>
                    </a:lnTo>
                    <a:lnTo>
                      <a:pt x="305" y="906"/>
                    </a:lnTo>
                    <a:lnTo>
                      <a:pt x="305" y="913"/>
                    </a:lnTo>
                    <a:lnTo>
                      <a:pt x="299" y="921"/>
                    </a:lnTo>
                    <a:lnTo>
                      <a:pt x="299" y="913"/>
                    </a:lnTo>
                    <a:lnTo>
                      <a:pt x="295" y="917"/>
                    </a:lnTo>
                    <a:lnTo>
                      <a:pt x="299" y="921"/>
                    </a:lnTo>
                    <a:lnTo>
                      <a:pt x="297" y="927"/>
                    </a:lnTo>
                    <a:lnTo>
                      <a:pt x="293" y="927"/>
                    </a:lnTo>
                    <a:lnTo>
                      <a:pt x="290" y="931"/>
                    </a:lnTo>
                    <a:lnTo>
                      <a:pt x="313" y="952"/>
                    </a:lnTo>
                    <a:lnTo>
                      <a:pt x="317" y="952"/>
                    </a:lnTo>
                    <a:lnTo>
                      <a:pt x="315" y="944"/>
                    </a:lnTo>
                    <a:lnTo>
                      <a:pt x="318" y="944"/>
                    </a:lnTo>
                    <a:lnTo>
                      <a:pt x="318" y="952"/>
                    </a:lnTo>
                    <a:lnTo>
                      <a:pt x="324" y="952"/>
                    </a:lnTo>
                    <a:lnTo>
                      <a:pt x="326" y="886"/>
                    </a:lnTo>
                    <a:lnTo>
                      <a:pt x="322" y="852"/>
                    </a:lnTo>
                    <a:lnTo>
                      <a:pt x="315" y="852"/>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64" name="Freeform 159"/>
              <p:cNvSpPr>
                <a:spLocks/>
              </p:cNvSpPr>
              <p:nvPr/>
            </p:nvSpPr>
            <p:spPr bwMode="auto">
              <a:xfrm>
                <a:off x="5629" y="1575"/>
                <a:ext cx="85" cy="87"/>
              </a:xfrm>
              <a:custGeom>
                <a:avLst/>
                <a:gdLst>
                  <a:gd name="T0" fmla="*/ 10 w 85"/>
                  <a:gd name="T1" fmla="*/ 12 h 87"/>
                  <a:gd name="T2" fmla="*/ 8 w 85"/>
                  <a:gd name="T3" fmla="*/ 10 h 87"/>
                  <a:gd name="T4" fmla="*/ 6 w 85"/>
                  <a:gd name="T5" fmla="*/ 6 h 87"/>
                  <a:gd name="T6" fmla="*/ 6 w 85"/>
                  <a:gd name="T7" fmla="*/ 0 h 87"/>
                  <a:gd name="T8" fmla="*/ 16 w 85"/>
                  <a:gd name="T9" fmla="*/ 0 h 87"/>
                  <a:gd name="T10" fmla="*/ 16 w 85"/>
                  <a:gd name="T11" fmla="*/ 10 h 87"/>
                  <a:gd name="T12" fmla="*/ 22 w 85"/>
                  <a:gd name="T13" fmla="*/ 10 h 87"/>
                  <a:gd name="T14" fmla="*/ 22 w 85"/>
                  <a:gd name="T15" fmla="*/ 12 h 87"/>
                  <a:gd name="T16" fmla="*/ 62 w 85"/>
                  <a:gd name="T17" fmla="*/ 12 h 87"/>
                  <a:gd name="T18" fmla="*/ 62 w 85"/>
                  <a:gd name="T19" fmla="*/ 24 h 87"/>
                  <a:gd name="T20" fmla="*/ 62 w 85"/>
                  <a:gd name="T21" fmla="*/ 33 h 87"/>
                  <a:gd name="T22" fmla="*/ 62 w 85"/>
                  <a:gd name="T23" fmla="*/ 43 h 87"/>
                  <a:gd name="T24" fmla="*/ 72 w 85"/>
                  <a:gd name="T25" fmla="*/ 43 h 87"/>
                  <a:gd name="T26" fmla="*/ 85 w 85"/>
                  <a:gd name="T27" fmla="*/ 43 h 87"/>
                  <a:gd name="T28" fmla="*/ 85 w 85"/>
                  <a:gd name="T29" fmla="*/ 51 h 87"/>
                  <a:gd name="T30" fmla="*/ 78 w 85"/>
                  <a:gd name="T31" fmla="*/ 52 h 87"/>
                  <a:gd name="T32" fmla="*/ 70 w 85"/>
                  <a:gd name="T33" fmla="*/ 49 h 87"/>
                  <a:gd name="T34" fmla="*/ 60 w 85"/>
                  <a:gd name="T35" fmla="*/ 49 h 87"/>
                  <a:gd name="T36" fmla="*/ 50 w 85"/>
                  <a:gd name="T37" fmla="*/ 49 h 87"/>
                  <a:gd name="T38" fmla="*/ 50 w 85"/>
                  <a:gd name="T39" fmla="*/ 62 h 87"/>
                  <a:gd name="T40" fmla="*/ 50 w 85"/>
                  <a:gd name="T41" fmla="*/ 70 h 87"/>
                  <a:gd name="T42" fmla="*/ 50 w 85"/>
                  <a:gd name="T43" fmla="*/ 85 h 87"/>
                  <a:gd name="T44" fmla="*/ 45 w 85"/>
                  <a:gd name="T45" fmla="*/ 87 h 87"/>
                  <a:gd name="T46" fmla="*/ 35 w 85"/>
                  <a:gd name="T47" fmla="*/ 87 h 87"/>
                  <a:gd name="T48" fmla="*/ 35 w 85"/>
                  <a:gd name="T49" fmla="*/ 80 h 87"/>
                  <a:gd name="T50" fmla="*/ 35 w 85"/>
                  <a:gd name="T51" fmla="*/ 74 h 87"/>
                  <a:gd name="T52" fmla="*/ 31 w 85"/>
                  <a:gd name="T53" fmla="*/ 74 h 87"/>
                  <a:gd name="T54" fmla="*/ 29 w 85"/>
                  <a:gd name="T55" fmla="*/ 74 h 87"/>
                  <a:gd name="T56" fmla="*/ 29 w 85"/>
                  <a:gd name="T57" fmla="*/ 72 h 87"/>
                  <a:gd name="T58" fmla="*/ 29 w 85"/>
                  <a:gd name="T59" fmla="*/ 64 h 87"/>
                  <a:gd name="T60" fmla="*/ 29 w 85"/>
                  <a:gd name="T61" fmla="*/ 58 h 87"/>
                  <a:gd name="T62" fmla="*/ 22 w 85"/>
                  <a:gd name="T63" fmla="*/ 58 h 87"/>
                  <a:gd name="T64" fmla="*/ 16 w 85"/>
                  <a:gd name="T65" fmla="*/ 58 h 87"/>
                  <a:gd name="T66" fmla="*/ 10 w 85"/>
                  <a:gd name="T67" fmla="*/ 58 h 87"/>
                  <a:gd name="T68" fmla="*/ 4 w 85"/>
                  <a:gd name="T69" fmla="*/ 58 h 87"/>
                  <a:gd name="T70" fmla="*/ 4 w 85"/>
                  <a:gd name="T71" fmla="*/ 41 h 87"/>
                  <a:gd name="T72" fmla="*/ 0 w 85"/>
                  <a:gd name="T73" fmla="*/ 41 h 87"/>
                  <a:gd name="T74" fmla="*/ 0 w 85"/>
                  <a:gd name="T75" fmla="*/ 37 h 87"/>
                  <a:gd name="T76" fmla="*/ 0 w 85"/>
                  <a:gd name="T77" fmla="*/ 20 h 87"/>
                  <a:gd name="T78" fmla="*/ 0 w 85"/>
                  <a:gd name="T79" fmla="*/ 10 h 87"/>
                  <a:gd name="T80" fmla="*/ 6 w 85"/>
                  <a:gd name="T81" fmla="*/ 10 h 87"/>
                  <a:gd name="T82" fmla="*/ 6 w 85"/>
                  <a:gd name="T83" fmla="*/ 16 h 87"/>
                  <a:gd name="T84" fmla="*/ 10 w 85"/>
                  <a:gd name="T85" fmla="*/ 16 h 87"/>
                  <a:gd name="T86" fmla="*/ 16 w 85"/>
                  <a:gd name="T87" fmla="*/ 16 h 87"/>
                  <a:gd name="T88" fmla="*/ 12 w 85"/>
                  <a:gd name="T89" fmla="*/ 12 h 87"/>
                  <a:gd name="T90" fmla="*/ 10 w 85"/>
                  <a:gd name="T91" fmla="*/ 12 h 8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5"/>
                  <a:gd name="T139" fmla="*/ 0 h 87"/>
                  <a:gd name="T140" fmla="*/ 85 w 85"/>
                  <a:gd name="T141" fmla="*/ 87 h 8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5" h="87">
                    <a:moveTo>
                      <a:pt x="10" y="12"/>
                    </a:moveTo>
                    <a:lnTo>
                      <a:pt x="8" y="10"/>
                    </a:lnTo>
                    <a:lnTo>
                      <a:pt x="6" y="6"/>
                    </a:lnTo>
                    <a:lnTo>
                      <a:pt x="6" y="0"/>
                    </a:lnTo>
                    <a:lnTo>
                      <a:pt x="16" y="0"/>
                    </a:lnTo>
                    <a:lnTo>
                      <a:pt x="16" y="10"/>
                    </a:lnTo>
                    <a:lnTo>
                      <a:pt x="22" y="10"/>
                    </a:lnTo>
                    <a:lnTo>
                      <a:pt x="22" y="12"/>
                    </a:lnTo>
                    <a:lnTo>
                      <a:pt x="62" y="12"/>
                    </a:lnTo>
                    <a:lnTo>
                      <a:pt x="62" y="24"/>
                    </a:lnTo>
                    <a:lnTo>
                      <a:pt x="62" y="33"/>
                    </a:lnTo>
                    <a:lnTo>
                      <a:pt x="62" y="43"/>
                    </a:lnTo>
                    <a:lnTo>
                      <a:pt x="72" y="43"/>
                    </a:lnTo>
                    <a:lnTo>
                      <a:pt x="85" y="43"/>
                    </a:lnTo>
                    <a:lnTo>
                      <a:pt x="85" y="51"/>
                    </a:lnTo>
                    <a:lnTo>
                      <a:pt x="78" y="52"/>
                    </a:lnTo>
                    <a:lnTo>
                      <a:pt x="70" y="49"/>
                    </a:lnTo>
                    <a:lnTo>
                      <a:pt x="60" y="49"/>
                    </a:lnTo>
                    <a:lnTo>
                      <a:pt x="50" y="49"/>
                    </a:lnTo>
                    <a:lnTo>
                      <a:pt x="50" y="62"/>
                    </a:lnTo>
                    <a:lnTo>
                      <a:pt x="50" y="70"/>
                    </a:lnTo>
                    <a:lnTo>
                      <a:pt x="50" y="85"/>
                    </a:lnTo>
                    <a:lnTo>
                      <a:pt x="45" y="87"/>
                    </a:lnTo>
                    <a:lnTo>
                      <a:pt x="35" y="87"/>
                    </a:lnTo>
                    <a:lnTo>
                      <a:pt x="35" y="80"/>
                    </a:lnTo>
                    <a:lnTo>
                      <a:pt x="35" y="74"/>
                    </a:lnTo>
                    <a:lnTo>
                      <a:pt x="31" y="74"/>
                    </a:lnTo>
                    <a:lnTo>
                      <a:pt x="29" y="74"/>
                    </a:lnTo>
                    <a:lnTo>
                      <a:pt x="29" y="72"/>
                    </a:lnTo>
                    <a:lnTo>
                      <a:pt x="29" y="64"/>
                    </a:lnTo>
                    <a:lnTo>
                      <a:pt x="29" y="58"/>
                    </a:lnTo>
                    <a:lnTo>
                      <a:pt x="22" y="58"/>
                    </a:lnTo>
                    <a:lnTo>
                      <a:pt x="16" y="58"/>
                    </a:lnTo>
                    <a:lnTo>
                      <a:pt x="10" y="58"/>
                    </a:lnTo>
                    <a:lnTo>
                      <a:pt x="4" y="58"/>
                    </a:lnTo>
                    <a:lnTo>
                      <a:pt x="4" y="41"/>
                    </a:lnTo>
                    <a:lnTo>
                      <a:pt x="0" y="41"/>
                    </a:lnTo>
                    <a:lnTo>
                      <a:pt x="0" y="37"/>
                    </a:lnTo>
                    <a:lnTo>
                      <a:pt x="0" y="20"/>
                    </a:lnTo>
                    <a:lnTo>
                      <a:pt x="0" y="10"/>
                    </a:lnTo>
                    <a:lnTo>
                      <a:pt x="6" y="10"/>
                    </a:lnTo>
                    <a:lnTo>
                      <a:pt x="6" y="16"/>
                    </a:lnTo>
                    <a:lnTo>
                      <a:pt x="10" y="16"/>
                    </a:lnTo>
                    <a:lnTo>
                      <a:pt x="16" y="16"/>
                    </a:lnTo>
                    <a:lnTo>
                      <a:pt x="12" y="12"/>
                    </a:lnTo>
                    <a:lnTo>
                      <a:pt x="10" y="12"/>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65" name="Freeform 160"/>
              <p:cNvSpPr>
                <a:spLocks/>
              </p:cNvSpPr>
              <p:nvPr/>
            </p:nvSpPr>
            <p:spPr bwMode="auto">
              <a:xfrm>
                <a:off x="5629" y="1575"/>
                <a:ext cx="85" cy="87"/>
              </a:xfrm>
              <a:custGeom>
                <a:avLst/>
                <a:gdLst>
                  <a:gd name="T0" fmla="*/ 10 w 85"/>
                  <a:gd name="T1" fmla="*/ 12 h 87"/>
                  <a:gd name="T2" fmla="*/ 8 w 85"/>
                  <a:gd name="T3" fmla="*/ 10 h 87"/>
                  <a:gd name="T4" fmla="*/ 6 w 85"/>
                  <a:gd name="T5" fmla="*/ 6 h 87"/>
                  <a:gd name="T6" fmla="*/ 6 w 85"/>
                  <a:gd name="T7" fmla="*/ 0 h 87"/>
                  <a:gd name="T8" fmla="*/ 16 w 85"/>
                  <a:gd name="T9" fmla="*/ 0 h 87"/>
                  <a:gd name="T10" fmla="*/ 16 w 85"/>
                  <a:gd name="T11" fmla="*/ 10 h 87"/>
                  <a:gd name="T12" fmla="*/ 22 w 85"/>
                  <a:gd name="T13" fmla="*/ 10 h 87"/>
                  <a:gd name="T14" fmla="*/ 22 w 85"/>
                  <a:gd name="T15" fmla="*/ 12 h 87"/>
                  <a:gd name="T16" fmla="*/ 62 w 85"/>
                  <a:gd name="T17" fmla="*/ 12 h 87"/>
                  <a:gd name="T18" fmla="*/ 62 w 85"/>
                  <a:gd name="T19" fmla="*/ 24 h 87"/>
                  <a:gd name="T20" fmla="*/ 62 w 85"/>
                  <a:gd name="T21" fmla="*/ 33 h 87"/>
                  <a:gd name="T22" fmla="*/ 62 w 85"/>
                  <a:gd name="T23" fmla="*/ 43 h 87"/>
                  <a:gd name="T24" fmla="*/ 72 w 85"/>
                  <a:gd name="T25" fmla="*/ 43 h 87"/>
                  <a:gd name="T26" fmla="*/ 85 w 85"/>
                  <a:gd name="T27" fmla="*/ 43 h 87"/>
                  <a:gd name="T28" fmla="*/ 85 w 85"/>
                  <a:gd name="T29" fmla="*/ 51 h 87"/>
                  <a:gd name="T30" fmla="*/ 78 w 85"/>
                  <a:gd name="T31" fmla="*/ 52 h 87"/>
                  <a:gd name="T32" fmla="*/ 70 w 85"/>
                  <a:gd name="T33" fmla="*/ 49 h 87"/>
                  <a:gd name="T34" fmla="*/ 60 w 85"/>
                  <a:gd name="T35" fmla="*/ 49 h 87"/>
                  <a:gd name="T36" fmla="*/ 50 w 85"/>
                  <a:gd name="T37" fmla="*/ 49 h 87"/>
                  <a:gd name="T38" fmla="*/ 50 w 85"/>
                  <a:gd name="T39" fmla="*/ 62 h 87"/>
                  <a:gd name="T40" fmla="*/ 50 w 85"/>
                  <a:gd name="T41" fmla="*/ 70 h 87"/>
                  <a:gd name="T42" fmla="*/ 50 w 85"/>
                  <a:gd name="T43" fmla="*/ 85 h 87"/>
                  <a:gd name="T44" fmla="*/ 45 w 85"/>
                  <a:gd name="T45" fmla="*/ 87 h 87"/>
                  <a:gd name="T46" fmla="*/ 35 w 85"/>
                  <a:gd name="T47" fmla="*/ 87 h 87"/>
                  <a:gd name="T48" fmla="*/ 35 w 85"/>
                  <a:gd name="T49" fmla="*/ 80 h 87"/>
                  <a:gd name="T50" fmla="*/ 35 w 85"/>
                  <a:gd name="T51" fmla="*/ 74 h 87"/>
                  <a:gd name="T52" fmla="*/ 31 w 85"/>
                  <a:gd name="T53" fmla="*/ 74 h 87"/>
                  <a:gd name="T54" fmla="*/ 29 w 85"/>
                  <a:gd name="T55" fmla="*/ 74 h 87"/>
                  <a:gd name="T56" fmla="*/ 29 w 85"/>
                  <a:gd name="T57" fmla="*/ 72 h 87"/>
                  <a:gd name="T58" fmla="*/ 29 w 85"/>
                  <a:gd name="T59" fmla="*/ 64 h 87"/>
                  <a:gd name="T60" fmla="*/ 29 w 85"/>
                  <a:gd name="T61" fmla="*/ 58 h 87"/>
                  <a:gd name="T62" fmla="*/ 22 w 85"/>
                  <a:gd name="T63" fmla="*/ 58 h 87"/>
                  <a:gd name="T64" fmla="*/ 16 w 85"/>
                  <a:gd name="T65" fmla="*/ 58 h 87"/>
                  <a:gd name="T66" fmla="*/ 10 w 85"/>
                  <a:gd name="T67" fmla="*/ 58 h 87"/>
                  <a:gd name="T68" fmla="*/ 4 w 85"/>
                  <a:gd name="T69" fmla="*/ 58 h 87"/>
                  <a:gd name="T70" fmla="*/ 4 w 85"/>
                  <a:gd name="T71" fmla="*/ 41 h 87"/>
                  <a:gd name="T72" fmla="*/ 0 w 85"/>
                  <a:gd name="T73" fmla="*/ 41 h 87"/>
                  <a:gd name="T74" fmla="*/ 0 w 85"/>
                  <a:gd name="T75" fmla="*/ 37 h 87"/>
                  <a:gd name="T76" fmla="*/ 0 w 85"/>
                  <a:gd name="T77" fmla="*/ 20 h 87"/>
                  <a:gd name="T78" fmla="*/ 0 w 85"/>
                  <a:gd name="T79" fmla="*/ 10 h 87"/>
                  <a:gd name="T80" fmla="*/ 6 w 85"/>
                  <a:gd name="T81" fmla="*/ 10 h 87"/>
                  <a:gd name="T82" fmla="*/ 6 w 85"/>
                  <a:gd name="T83" fmla="*/ 16 h 87"/>
                  <a:gd name="T84" fmla="*/ 10 w 85"/>
                  <a:gd name="T85" fmla="*/ 16 h 87"/>
                  <a:gd name="T86" fmla="*/ 16 w 85"/>
                  <a:gd name="T87" fmla="*/ 16 h 87"/>
                  <a:gd name="T88" fmla="*/ 12 w 85"/>
                  <a:gd name="T89" fmla="*/ 12 h 87"/>
                  <a:gd name="T90" fmla="*/ 10 w 85"/>
                  <a:gd name="T91" fmla="*/ 12 h 8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5"/>
                  <a:gd name="T139" fmla="*/ 0 h 87"/>
                  <a:gd name="T140" fmla="*/ 85 w 85"/>
                  <a:gd name="T141" fmla="*/ 87 h 8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5" h="87">
                    <a:moveTo>
                      <a:pt x="10" y="12"/>
                    </a:moveTo>
                    <a:lnTo>
                      <a:pt x="8" y="10"/>
                    </a:lnTo>
                    <a:lnTo>
                      <a:pt x="6" y="6"/>
                    </a:lnTo>
                    <a:lnTo>
                      <a:pt x="6" y="0"/>
                    </a:lnTo>
                    <a:lnTo>
                      <a:pt x="16" y="0"/>
                    </a:lnTo>
                    <a:lnTo>
                      <a:pt x="16" y="10"/>
                    </a:lnTo>
                    <a:lnTo>
                      <a:pt x="22" y="10"/>
                    </a:lnTo>
                    <a:lnTo>
                      <a:pt x="22" y="12"/>
                    </a:lnTo>
                    <a:lnTo>
                      <a:pt x="62" y="12"/>
                    </a:lnTo>
                    <a:lnTo>
                      <a:pt x="62" y="24"/>
                    </a:lnTo>
                    <a:lnTo>
                      <a:pt x="62" y="33"/>
                    </a:lnTo>
                    <a:lnTo>
                      <a:pt x="62" y="43"/>
                    </a:lnTo>
                    <a:lnTo>
                      <a:pt x="72" y="43"/>
                    </a:lnTo>
                    <a:lnTo>
                      <a:pt x="85" y="43"/>
                    </a:lnTo>
                    <a:lnTo>
                      <a:pt x="85" y="51"/>
                    </a:lnTo>
                    <a:lnTo>
                      <a:pt x="78" y="52"/>
                    </a:lnTo>
                    <a:lnTo>
                      <a:pt x="70" y="49"/>
                    </a:lnTo>
                    <a:lnTo>
                      <a:pt x="60" y="49"/>
                    </a:lnTo>
                    <a:lnTo>
                      <a:pt x="50" y="49"/>
                    </a:lnTo>
                    <a:lnTo>
                      <a:pt x="50" y="62"/>
                    </a:lnTo>
                    <a:lnTo>
                      <a:pt x="50" y="70"/>
                    </a:lnTo>
                    <a:lnTo>
                      <a:pt x="50" y="85"/>
                    </a:lnTo>
                    <a:lnTo>
                      <a:pt x="45" y="87"/>
                    </a:lnTo>
                    <a:lnTo>
                      <a:pt x="35" y="87"/>
                    </a:lnTo>
                    <a:lnTo>
                      <a:pt x="35" y="80"/>
                    </a:lnTo>
                    <a:lnTo>
                      <a:pt x="35" y="74"/>
                    </a:lnTo>
                    <a:lnTo>
                      <a:pt x="31" y="74"/>
                    </a:lnTo>
                    <a:lnTo>
                      <a:pt x="29" y="74"/>
                    </a:lnTo>
                    <a:lnTo>
                      <a:pt x="29" y="72"/>
                    </a:lnTo>
                    <a:lnTo>
                      <a:pt x="29" y="64"/>
                    </a:lnTo>
                    <a:lnTo>
                      <a:pt x="29" y="58"/>
                    </a:lnTo>
                    <a:lnTo>
                      <a:pt x="22" y="58"/>
                    </a:lnTo>
                    <a:lnTo>
                      <a:pt x="16" y="58"/>
                    </a:lnTo>
                    <a:lnTo>
                      <a:pt x="10" y="58"/>
                    </a:lnTo>
                    <a:lnTo>
                      <a:pt x="4" y="58"/>
                    </a:lnTo>
                    <a:lnTo>
                      <a:pt x="4" y="41"/>
                    </a:lnTo>
                    <a:lnTo>
                      <a:pt x="0" y="41"/>
                    </a:lnTo>
                    <a:lnTo>
                      <a:pt x="0" y="37"/>
                    </a:lnTo>
                    <a:lnTo>
                      <a:pt x="0" y="20"/>
                    </a:lnTo>
                    <a:lnTo>
                      <a:pt x="0" y="10"/>
                    </a:lnTo>
                    <a:lnTo>
                      <a:pt x="6" y="10"/>
                    </a:lnTo>
                    <a:lnTo>
                      <a:pt x="6" y="16"/>
                    </a:lnTo>
                    <a:lnTo>
                      <a:pt x="10" y="16"/>
                    </a:lnTo>
                    <a:lnTo>
                      <a:pt x="16" y="16"/>
                    </a:lnTo>
                    <a:lnTo>
                      <a:pt x="12" y="12"/>
                    </a:lnTo>
                    <a:lnTo>
                      <a:pt x="10" y="12"/>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66" name="Freeform 161"/>
              <p:cNvSpPr>
                <a:spLocks/>
              </p:cNvSpPr>
              <p:nvPr/>
            </p:nvSpPr>
            <p:spPr bwMode="auto">
              <a:xfrm>
                <a:off x="925" y="-102"/>
                <a:ext cx="904" cy="675"/>
              </a:xfrm>
              <a:custGeom>
                <a:avLst/>
                <a:gdLst>
                  <a:gd name="T0" fmla="*/ 91 w 904"/>
                  <a:gd name="T1" fmla="*/ 569 h 675"/>
                  <a:gd name="T2" fmla="*/ 126 w 904"/>
                  <a:gd name="T3" fmla="*/ 544 h 675"/>
                  <a:gd name="T4" fmla="*/ 135 w 904"/>
                  <a:gd name="T5" fmla="*/ 531 h 675"/>
                  <a:gd name="T6" fmla="*/ 174 w 904"/>
                  <a:gd name="T7" fmla="*/ 502 h 675"/>
                  <a:gd name="T8" fmla="*/ 128 w 904"/>
                  <a:gd name="T9" fmla="*/ 504 h 675"/>
                  <a:gd name="T10" fmla="*/ 106 w 904"/>
                  <a:gd name="T11" fmla="*/ 504 h 675"/>
                  <a:gd name="T12" fmla="*/ 122 w 904"/>
                  <a:gd name="T13" fmla="*/ 482 h 675"/>
                  <a:gd name="T14" fmla="*/ 139 w 904"/>
                  <a:gd name="T15" fmla="*/ 469 h 675"/>
                  <a:gd name="T16" fmla="*/ 118 w 904"/>
                  <a:gd name="T17" fmla="*/ 463 h 675"/>
                  <a:gd name="T18" fmla="*/ 95 w 904"/>
                  <a:gd name="T19" fmla="*/ 463 h 675"/>
                  <a:gd name="T20" fmla="*/ 104 w 904"/>
                  <a:gd name="T21" fmla="*/ 438 h 675"/>
                  <a:gd name="T22" fmla="*/ 135 w 904"/>
                  <a:gd name="T23" fmla="*/ 370 h 675"/>
                  <a:gd name="T24" fmla="*/ 87 w 904"/>
                  <a:gd name="T25" fmla="*/ 342 h 675"/>
                  <a:gd name="T26" fmla="*/ 77 w 904"/>
                  <a:gd name="T27" fmla="*/ 330 h 675"/>
                  <a:gd name="T28" fmla="*/ 25 w 904"/>
                  <a:gd name="T29" fmla="*/ 324 h 675"/>
                  <a:gd name="T30" fmla="*/ 8 w 904"/>
                  <a:gd name="T31" fmla="*/ 322 h 675"/>
                  <a:gd name="T32" fmla="*/ 18 w 904"/>
                  <a:gd name="T33" fmla="*/ 318 h 675"/>
                  <a:gd name="T34" fmla="*/ 72 w 904"/>
                  <a:gd name="T35" fmla="*/ 324 h 675"/>
                  <a:gd name="T36" fmla="*/ 31 w 904"/>
                  <a:gd name="T37" fmla="*/ 313 h 675"/>
                  <a:gd name="T38" fmla="*/ 21 w 904"/>
                  <a:gd name="T39" fmla="*/ 301 h 675"/>
                  <a:gd name="T40" fmla="*/ 33 w 904"/>
                  <a:gd name="T41" fmla="*/ 291 h 675"/>
                  <a:gd name="T42" fmla="*/ 39 w 904"/>
                  <a:gd name="T43" fmla="*/ 260 h 675"/>
                  <a:gd name="T44" fmla="*/ 48 w 904"/>
                  <a:gd name="T45" fmla="*/ 253 h 675"/>
                  <a:gd name="T46" fmla="*/ 60 w 904"/>
                  <a:gd name="T47" fmla="*/ 251 h 675"/>
                  <a:gd name="T48" fmla="*/ 91 w 904"/>
                  <a:gd name="T49" fmla="*/ 201 h 675"/>
                  <a:gd name="T50" fmla="*/ 124 w 904"/>
                  <a:gd name="T51" fmla="*/ 133 h 675"/>
                  <a:gd name="T52" fmla="*/ 230 w 904"/>
                  <a:gd name="T53" fmla="*/ 93 h 675"/>
                  <a:gd name="T54" fmla="*/ 328 w 904"/>
                  <a:gd name="T55" fmla="*/ 65 h 675"/>
                  <a:gd name="T56" fmla="*/ 411 w 904"/>
                  <a:gd name="T57" fmla="*/ 67 h 675"/>
                  <a:gd name="T58" fmla="*/ 682 w 904"/>
                  <a:gd name="T59" fmla="*/ 0 h 675"/>
                  <a:gd name="T60" fmla="*/ 865 w 904"/>
                  <a:gd name="T61" fmla="*/ 96 h 675"/>
                  <a:gd name="T62" fmla="*/ 896 w 904"/>
                  <a:gd name="T63" fmla="*/ 170 h 675"/>
                  <a:gd name="T64" fmla="*/ 904 w 904"/>
                  <a:gd name="T65" fmla="*/ 247 h 675"/>
                  <a:gd name="T66" fmla="*/ 867 w 904"/>
                  <a:gd name="T67" fmla="*/ 286 h 675"/>
                  <a:gd name="T68" fmla="*/ 834 w 904"/>
                  <a:gd name="T69" fmla="*/ 342 h 675"/>
                  <a:gd name="T70" fmla="*/ 834 w 904"/>
                  <a:gd name="T71" fmla="*/ 378 h 675"/>
                  <a:gd name="T72" fmla="*/ 836 w 904"/>
                  <a:gd name="T73" fmla="*/ 442 h 675"/>
                  <a:gd name="T74" fmla="*/ 770 w 904"/>
                  <a:gd name="T75" fmla="*/ 448 h 675"/>
                  <a:gd name="T76" fmla="*/ 645 w 904"/>
                  <a:gd name="T77" fmla="*/ 448 h 675"/>
                  <a:gd name="T78" fmla="*/ 558 w 904"/>
                  <a:gd name="T79" fmla="*/ 482 h 675"/>
                  <a:gd name="T80" fmla="*/ 533 w 904"/>
                  <a:gd name="T81" fmla="*/ 500 h 675"/>
                  <a:gd name="T82" fmla="*/ 485 w 904"/>
                  <a:gd name="T83" fmla="*/ 535 h 675"/>
                  <a:gd name="T84" fmla="*/ 460 w 904"/>
                  <a:gd name="T85" fmla="*/ 554 h 675"/>
                  <a:gd name="T86" fmla="*/ 400 w 904"/>
                  <a:gd name="T87" fmla="*/ 513 h 675"/>
                  <a:gd name="T88" fmla="*/ 425 w 904"/>
                  <a:gd name="T89" fmla="*/ 513 h 675"/>
                  <a:gd name="T90" fmla="*/ 434 w 904"/>
                  <a:gd name="T91" fmla="*/ 509 h 675"/>
                  <a:gd name="T92" fmla="*/ 442 w 904"/>
                  <a:gd name="T93" fmla="*/ 477 h 675"/>
                  <a:gd name="T94" fmla="*/ 351 w 904"/>
                  <a:gd name="T95" fmla="*/ 459 h 675"/>
                  <a:gd name="T96" fmla="*/ 346 w 904"/>
                  <a:gd name="T97" fmla="*/ 479 h 675"/>
                  <a:gd name="T98" fmla="*/ 270 w 904"/>
                  <a:gd name="T99" fmla="*/ 498 h 675"/>
                  <a:gd name="T100" fmla="*/ 265 w 904"/>
                  <a:gd name="T101" fmla="*/ 508 h 675"/>
                  <a:gd name="T102" fmla="*/ 253 w 904"/>
                  <a:gd name="T103" fmla="*/ 513 h 675"/>
                  <a:gd name="T104" fmla="*/ 240 w 904"/>
                  <a:gd name="T105" fmla="*/ 523 h 675"/>
                  <a:gd name="T106" fmla="*/ 197 w 904"/>
                  <a:gd name="T107" fmla="*/ 585 h 675"/>
                  <a:gd name="T108" fmla="*/ 187 w 904"/>
                  <a:gd name="T109" fmla="*/ 674 h 675"/>
                  <a:gd name="T110" fmla="*/ 170 w 904"/>
                  <a:gd name="T111" fmla="*/ 660 h 675"/>
                  <a:gd name="T112" fmla="*/ 155 w 904"/>
                  <a:gd name="T113" fmla="*/ 648 h 675"/>
                  <a:gd name="T114" fmla="*/ 139 w 904"/>
                  <a:gd name="T115" fmla="*/ 639 h 675"/>
                  <a:gd name="T116" fmla="*/ 118 w 904"/>
                  <a:gd name="T117" fmla="*/ 631 h 675"/>
                  <a:gd name="T118" fmla="*/ 102 w 904"/>
                  <a:gd name="T119" fmla="*/ 631 h 675"/>
                  <a:gd name="T120" fmla="*/ 79 w 904"/>
                  <a:gd name="T121" fmla="*/ 604 h 675"/>
                  <a:gd name="T122" fmla="*/ 79 w 904"/>
                  <a:gd name="T123" fmla="*/ 589 h 6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04"/>
                  <a:gd name="T187" fmla="*/ 0 h 675"/>
                  <a:gd name="T188" fmla="*/ 904 w 904"/>
                  <a:gd name="T189" fmla="*/ 675 h 67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04" h="675">
                    <a:moveTo>
                      <a:pt x="79" y="581"/>
                    </a:moveTo>
                    <a:lnTo>
                      <a:pt x="79" y="581"/>
                    </a:lnTo>
                    <a:lnTo>
                      <a:pt x="81" y="581"/>
                    </a:lnTo>
                    <a:lnTo>
                      <a:pt x="81" y="575"/>
                    </a:lnTo>
                    <a:lnTo>
                      <a:pt x="89" y="571"/>
                    </a:lnTo>
                    <a:lnTo>
                      <a:pt x="89" y="569"/>
                    </a:lnTo>
                    <a:lnTo>
                      <a:pt x="91" y="569"/>
                    </a:lnTo>
                    <a:lnTo>
                      <a:pt x="101" y="562"/>
                    </a:lnTo>
                    <a:lnTo>
                      <a:pt x="106" y="560"/>
                    </a:lnTo>
                    <a:lnTo>
                      <a:pt x="112" y="562"/>
                    </a:lnTo>
                    <a:lnTo>
                      <a:pt x="122" y="556"/>
                    </a:lnTo>
                    <a:lnTo>
                      <a:pt x="126" y="552"/>
                    </a:lnTo>
                    <a:lnTo>
                      <a:pt x="128" y="550"/>
                    </a:lnTo>
                    <a:lnTo>
                      <a:pt x="126" y="544"/>
                    </a:lnTo>
                    <a:lnTo>
                      <a:pt x="126" y="540"/>
                    </a:lnTo>
                    <a:lnTo>
                      <a:pt x="126" y="537"/>
                    </a:lnTo>
                    <a:lnTo>
                      <a:pt x="128" y="537"/>
                    </a:lnTo>
                    <a:lnTo>
                      <a:pt x="128" y="535"/>
                    </a:lnTo>
                    <a:lnTo>
                      <a:pt x="131" y="535"/>
                    </a:lnTo>
                    <a:lnTo>
                      <a:pt x="131" y="531"/>
                    </a:lnTo>
                    <a:lnTo>
                      <a:pt x="135" y="531"/>
                    </a:lnTo>
                    <a:lnTo>
                      <a:pt x="133" y="529"/>
                    </a:lnTo>
                    <a:lnTo>
                      <a:pt x="137" y="527"/>
                    </a:lnTo>
                    <a:lnTo>
                      <a:pt x="141" y="525"/>
                    </a:lnTo>
                    <a:lnTo>
                      <a:pt x="151" y="521"/>
                    </a:lnTo>
                    <a:lnTo>
                      <a:pt x="158" y="515"/>
                    </a:lnTo>
                    <a:lnTo>
                      <a:pt x="174" y="506"/>
                    </a:lnTo>
                    <a:lnTo>
                      <a:pt x="174" y="502"/>
                    </a:lnTo>
                    <a:lnTo>
                      <a:pt x="147" y="504"/>
                    </a:lnTo>
                    <a:lnTo>
                      <a:pt x="143" y="506"/>
                    </a:lnTo>
                    <a:lnTo>
                      <a:pt x="141" y="506"/>
                    </a:lnTo>
                    <a:lnTo>
                      <a:pt x="137" y="506"/>
                    </a:lnTo>
                    <a:lnTo>
                      <a:pt x="133" y="506"/>
                    </a:lnTo>
                    <a:lnTo>
                      <a:pt x="131" y="506"/>
                    </a:lnTo>
                    <a:lnTo>
                      <a:pt x="128" y="504"/>
                    </a:lnTo>
                    <a:lnTo>
                      <a:pt x="128" y="500"/>
                    </a:lnTo>
                    <a:lnTo>
                      <a:pt x="124" y="500"/>
                    </a:lnTo>
                    <a:lnTo>
                      <a:pt x="124" y="504"/>
                    </a:lnTo>
                    <a:lnTo>
                      <a:pt x="116" y="506"/>
                    </a:lnTo>
                    <a:lnTo>
                      <a:pt x="112" y="504"/>
                    </a:lnTo>
                    <a:lnTo>
                      <a:pt x="108" y="504"/>
                    </a:lnTo>
                    <a:lnTo>
                      <a:pt x="106" y="504"/>
                    </a:lnTo>
                    <a:lnTo>
                      <a:pt x="102" y="504"/>
                    </a:lnTo>
                    <a:lnTo>
                      <a:pt x="99" y="504"/>
                    </a:lnTo>
                    <a:lnTo>
                      <a:pt x="97" y="500"/>
                    </a:lnTo>
                    <a:lnTo>
                      <a:pt x="99" y="498"/>
                    </a:lnTo>
                    <a:lnTo>
                      <a:pt x="108" y="488"/>
                    </a:lnTo>
                    <a:lnTo>
                      <a:pt x="118" y="488"/>
                    </a:lnTo>
                    <a:lnTo>
                      <a:pt x="122" y="482"/>
                    </a:lnTo>
                    <a:lnTo>
                      <a:pt x="124" y="481"/>
                    </a:lnTo>
                    <a:lnTo>
                      <a:pt x="133" y="479"/>
                    </a:lnTo>
                    <a:lnTo>
                      <a:pt x="137" y="475"/>
                    </a:lnTo>
                    <a:lnTo>
                      <a:pt x="137" y="473"/>
                    </a:lnTo>
                    <a:lnTo>
                      <a:pt x="137" y="469"/>
                    </a:lnTo>
                    <a:lnTo>
                      <a:pt x="137" y="465"/>
                    </a:lnTo>
                    <a:lnTo>
                      <a:pt x="139" y="469"/>
                    </a:lnTo>
                    <a:lnTo>
                      <a:pt x="139" y="465"/>
                    </a:lnTo>
                    <a:lnTo>
                      <a:pt x="137" y="465"/>
                    </a:lnTo>
                    <a:lnTo>
                      <a:pt x="133" y="463"/>
                    </a:lnTo>
                    <a:lnTo>
                      <a:pt x="129" y="465"/>
                    </a:lnTo>
                    <a:lnTo>
                      <a:pt x="128" y="465"/>
                    </a:lnTo>
                    <a:lnTo>
                      <a:pt x="124" y="465"/>
                    </a:lnTo>
                    <a:lnTo>
                      <a:pt x="118" y="463"/>
                    </a:lnTo>
                    <a:lnTo>
                      <a:pt x="114" y="463"/>
                    </a:lnTo>
                    <a:lnTo>
                      <a:pt x="112" y="463"/>
                    </a:lnTo>
                    <a:lnTo>
                      <a:pt x="108" y="459"/>
                    </a:lnTo>
                    <a:lnTo>
                      <a:pt x="104" y="463"/>
                    </a:lnTo>
                    <a:lnTo>
                      <a:pt x="102" y="463"/>
                    </a:lnTo>
                    <a:lnTo>
                      <a:pt x="99" y="463"/>
                    </a:lnTo>
                    <a:lnTo>
                      <a:pt x="95" y="463"/>
                    </a:lnTo>
                    <a:lnTo>
                      <a:pt x="93" y="463"/>
                    </a:lnTo>
                    <a:lnTo>
                      <a:pt x="93" y="461"/>
                    </a:lnTo>
                    <a:lnTo>
                      <a:pt x="93" y="457"/>
                    </a:lnTo>
                    <a:lnTo>
                      <a:pt x="93" y="453"/>
                    </a:lnTo>
                    <a:lnTo>
                      <a:pt x="93" y="452"/>
                    </a:lnTo>
                    <a:lnTo>
                      <a:pt x="93" y="448"/>
                    </a:lnTo>
                    <a:lnTo>
                      <a:pt x="104" y="438"/>
                    </a:lnTo>
                    <a:lnTo>
                      <a:pt x="110" y="428"/>
                    </a:lnTo>
                    <a:lnTo>
                      <a:pt x="120" y="419"/>
                    </a:lnTo>
                    <a:lnTo>
                      <a:pt x="124" y="419"/>
                    </a:lnTo>
                    <a:lnTo>
                      <a:pt x="124" y="417"/>
                    </a:lnTo>
                    <a:lnTo>
                      <a:pt x="151" y="388"/>
                    </a:lnTo>
                    <a:lnTo>
                      <a:pt x="147" y="370"/>
                    </a:lnTo>
                    <a:lnTo>
                      <a:pt x="135" y="370"/>
                    </a:lnTo>
                    <a:lnTo>
                      <a:pt x="135" y="361"/>
                    </a:lnTo>
                    <a:lnTo>
                      <a:pt x="122" y="361"/>
                    </a:lnTo>
                    <a:lnTo>
                      <a:pt x="122" y="342"/>
                    </a:lnTo>
                    <a:lnTo>
                      <a:pt x="106" y="342"/>
                    </a:lnTo>
                    <a:lnTo>
                      <a:pt x="102" y="342"/>
                    </a:lnTo>
                    <a:lnTo>
                      <a:pt x="101" y="342"/>
                    </a:lnTo>
                    <a:lnTo>
                      <a:pt x="87" y="342"/>
                    </a:lnTo>
                    <a:lnTo>
                      <a:pt x="87" y="330"/>
                    </a:lnTo>
                    <a:lnTo>
                      <a:pt x="83" y="330"/>
                    </a:lnTo>
                    <a:lnTo>
                      <a:pt x="83" y="334"/>
                    </a:lnTo>
                    <a:lnTo>
                      <a:pt x="81" y="334"/>
                    </a:lnTo>
                    <a:lnTo>
                      <a:pt x="75" y="336"/>
                    </a:lnTo>
                    <a:lnTo>
                      <a:pt x="75" y="334"/>
                    </a:lnTo>
                    <a:lnTo>
                      <a:pt x="77" y="330"/>
                    </a:lnTo>
                    <a:lnTo>
                      <a:pt x="81" y="330"/>
                    </a:lnTo>
                    <a:lnTo>
                      <a:pt x="52" y="328"/>
                    </a:lnTo>
                    <a:lnTo>
                      <a:pt x="50" y="338"/>
                    </a:lnTo>
                    <a:lnTo>
                      <a:pt x="27" y="334"/>
                    </a:lnTo>
                    <a:lnTo>
                      <a:pt x="27" y="332"/>
                    </a:lnTo>
                    <a:lnTo>
                      <a:pt x="27" y="324"/>
                    </a:lnTo>
                    <a:lnTo>
                      <a:pt x="25" y="324"/>
                    </a:lnTo>
                    <a:lnTo>
                      <a:pt x="25" y="322"/>
                    </a:lnTo>
                    <a:lnTo>
                      <a:pt x="21" y="322"/>
                    </a:lnTo>
                    <a:lnTo>
                      <a:pt x="18" y="322"/>
                    </a:lnTo>
                    <a:lnTo>
                      <a:pt x="18" y="324"/>
                    </a:lnTo>
                    <a:lnTo>
                      <a:pt x="16" y="326"/>
                    </a:lnTo>
                    <a:lnTo>
                      <a:pt x="12" y="322"/>
                    </a:lnTo>
                    <a:lnTo>
                      <a:pt x="8" y="322"/>
                    </a:lnTo>
                    <a:lnTo>
                      <a:pt x="6" y="322"/>
                    </a:lnTo>
                    <a:lnTo>
                      <a:pt x="0" y="322"/>
                    </a:lnTo>
                    <a:lnTo>
                      <a:pt x="2" y="316"/>
                    </a:lnTo>
                    <a:lnTo>
                      <a:pt x="8" y="313"/>
                    </a:lnTo>
                    <a:lnTo>
                      <a:pt x="12" y="316"/>
                    </a:lnTo>
                    <a:lnTo>
                      <a:pt x="16" y="318"/>
                    </a:lnTo>
                    <a:lnTo>
                      <a:pt x="18" y="318"/>
                    </a:lnTo>
                    <a:lnTo>
                      <a:pt x="18" y="322"/>
                    </a:lnTo>
                    <a:lnTo>
                      <a:pt x="25" y="322"/>
                    </a:lnTo>
                    <a:lnTo>
                      <a:pt x="37" y="324"/>
                    </a:lnTo>
                    <a:lnTo>
                      <a:pt x="56" y="324"/>
                    </a:lnTo>
                    <a:lnTo>
                      <a:pt x="62" y="328"/>
                    </a:lnTo>
                    <a:lnTo>
                      <a:pt x="62" y="324"/>
                    </a:lnTo>
                    <a:lnTo>
                      <a:pt x="72" y="324"/>
                    </a:lnTo>
                    <a:lnTo>
                      <a:pt x="72" y="318"/>
                    </a:lnTo>
                    <a:lnTo>
                      <a:pt x="43" y="318"/>
                    </a:lnTo>
                    <a:lnTo>
                      <a:pt x="43" y="315"/>
                    </a:lnTo>
                    <a:lnTo>
                      <a:pt x="37" y="315"/>
                    </a:lnTo>
                    <a:lnTo>
                      <a:pt x="33" y="316"/>
                    </a:lnTo>
                    <a:lnTo>
                      <a:pt x="33" y="313"/>
                    </a:lnTo>
                    <a:lnTo>
                      <a:pt x="31" y="313"/>
                    </a:lnTo>
                    <a:lnTo>
                      <a:pt x="27" y="316"/>
                    </a:lnTo>
                    <a:lnTo>
                      <a:pt x="23" y="313"/>
                    </a:lnTo>
                    <a:lnTo>
                      <a:pt x="21" y="309"/>
                    </a:lnTo>
                    <a:lnTo>
                      <a:pt x="18" y="307"/>
                    </a:lnTo>
                    <a:lnTo>
                      <a:pt x="18" y="303"/>
                    </a:lnTo>
                    <a:lnTo>
                      <a:pt x="18" y="301"/>
                    </a:lnTo>
                    <a:lnTo>
                      <a:pt x="21" y="301"/>
                    </a:lnTo>
                    <a:lnTo>
                      <a:pt x="21" y="297"/>
                    </a:lnTo>
                    <a:lnTo>
                      <a:pt x="23" y="293"/>
                    </a:lnTo>
                    <a:lnTo>
                      <a:pt x="23" y="297"/>
                    </a:lnTo>
                    <a:lnTo>
                      <a:pt x="27" y="293"/>
                    </a:lnTo>
                    <a:lnTo>
                      <a:pt x="27" y="291"/>
                    </a:lnTo>
                    <a:lnTo>
                      <a:pt x="31" y="291"/>
                    </a:lnTo>
                    <a:lnTo>
                      <a:pt x="33" y="291"/>
                    </a:lnTo>
                    <a:lnTo>
                      <a:pt x="37" y="291"/>
                    </a:lnTo>
                    <a:lnTo>
                      <a:pt x="39" y="287"/>
                    </a:lnTo>
                    <a:lnTo>
                      <a:pt x="43" y="278"/>
                    </a:lnTo>
                    <a:lnTo>
                      <a:pt x="48" y="268"/>
                    </a:lnTo>
                    <a:lnTo>
                      <a:pt x="48" y="266"/>
                    </a:lnTo>
                    <a:lnTo>
                      <a:pt x="43" y="260"/>
                    </a:lnTo>
                    <a:lnTo>
                      <a:pt x="39" y="260"/>
                    </a:lnTo>
                    <a:lnTo>
                      <a:pt x="35" y="260"/>
                    </a:lnTo>
                    <a:lnTo>
                      <a:pt x="39" y="260"/>
                    </a:lnTo>
                    <a:lnTo>
                      <a:pt x="43" y="260"/>
                    </a:lnTo>
                    <a:lnTo>
                      <a:pt x="43" y="257"/>
                    </a:lnTo>
                    <a:lnTo>
                      <a:pt x="45" y="257"/>
                    </a:lnTo>
                    <a:lnTo>
                      <a:pt x="45" y="253"/>
                    </a:lnTo>
                    <a:lnTo>
                      <a:pt x="48" y="253"/>
                    </a:lnTo>
                    <a:lnTo>
                      <a:pt x="48" y="257"/>
                    </a:lnTo>
                    <a:lnTo>
                      <a:pt x="52" y="257"/>
                    </a:lnTo>
                    <a:lnTo>
                      <a:pt x="54" y="257"/>
                    </a:lnTo>
                    <a:lnTo>
                      <a:pt x="54" y="253"/>
                    </a:lnTo>
                    <a:lnTo>
                      <a:pt x="58" y="253"/>
                    </a:lnTo>
                    <a:lnTo>
                      <a:pt x="58" y="251"/>
                    </a:lnTo>
                    <a:lnTo>
                      <a:pt x="60" y="251"/>
                    </a:lnTo>
                    <a:lnTo>
                      <a:pt x="60" y="247"/>
                    </a:lnTo>
                    <a:lnTo>
                      <a:pt x="73" y="228"/>
                    </a:lnTo>
                    <a:lnTo>
                      <a:pt x="89" y="228"/>
                    </a:lnTo>
                    <a:lnTo>
                      <a:pt x="89" y="206"/>
                    </a:lnTo>
                    <a:lnTo>
                      <a:pt x="87" y="203"/>
                    </a:lnTo>
                    <a:lnTo>
                      <a:pt x="87" y="201"/>
                    </a:lnTo>
                    <a:lnTo>
                      <a:pt x="91" y="201"/>
                    </a:lnTo>
                    <a:lnTo>
                      <a:pt x="91" y="197"/>
                    </a:lnTo>
                    <a:lnTo>
                      <a:pt x="91" y="193"/>
                    </a:lnTo>
                    <a:lnTo>
                      <a:pt x="101" y="177"/>
                    </a:lnTo>
                    <a:lnTo>
                      <a:pt x="108" y="162"/>
                    </a:lnTo>
                    <a:lnTo>
                      <a:pt x="112" y="156"/>
                    </a:lnTo>
                    <a:lnTo>
                      <a:pt x="122" y="137"/>
                    </a:lnTo>
                    <a:lnTo>
                      <a:pt x="124" y="133"/>
                    </a:lnTo>
                    <a:lnTo>
                      <a:pt x="128" y="133"/>
                    </a:lnTo>
                    <a:lnTo>
                      <a:pt x="129" y="85"/>
                    </a:lnTo>
                    <a:lnTo>
                      <a:pt x="160" y="83"/>
                    </a:lnTo>
                    <a:lnTo>
                      <a:pt x="164" y="67"/>
                    </a:lnTo>
                    <a:lnTo>
                      <a:pt x="230" y="67"/>
                    </a:lnTo>
                    <a:lnTo>
                      <a:pt x="230" y="83"/>
                    </a:lnTo>
                    <a:lnTo>
                      <a:pt x="230" y="93"/>
                    </a:lnTo>
                    <a:lnTo>
                      <a:pt x="226" y="98"/>
                    </a:lnTo>
                    <a:lnTo>
                      <a:pt x="259" y="98"/>
                    </a:lnTo>
                    <a:lnTo>
                      <a:pt x="267" y="98"/>
                    </a:lnTo>
                    <a:lnTo>
                      <a:pt x="276" y="100"/>
                    </a:lnTo>
                    <a:lnTo>
                      <a:pt x="278" y="50"/>
                    </a:lnTo>
                    <a:lnTo>
                      <a:pt x="328" y="50"/>
                    </a:lnTo>
                    <a:lnTo>
                      <a:pt x="328" y="65"/>
                    </a:lnTo>
                    <a:lnTo>
                      <a:pt x="351" y="67"/>
                    </a:lnTo>
                    <a:lnTo>
                      <a:pt x="361" y="67"/>
                    </a:lnTo>
                    <a:lnTo>
                      <a:pt x="363" y="67"/>
                    </a:lnTo>
                    <a:lnTo>
                      <a:pt x="373" y="67"/>
                    </a:lnTo>
                    <a:lnTo>
                      <a:pt x="382" y="67"/>
                    </a:lnTo>
                    <a:lnTo>
                      <a:pt x="386" y="67"/>
                    </a:lnTo>
                    <a:lnTo>
                      <a:pt x="411" y="67"/>
                    </a:lnTo>
                    <a:lnTo>
                      <a:pt x="409" y="37"/>
                    </a:lnTo>
                    <a:lnTo>
                      <a:pt x="429" y="37"/>
                    </a:lnTo>
                    <a:lnTo>
                      <a:pt x="429" y="17"/>
                    </a:lnTo>
                    <a:lnTo>
                      <a:pt x="444" y="19"/>
                    </a:lnTo>
                    <a:lnTo>
                      <a:pt x="525" y="19"/>
                    </a:lnTo>
                    <a:lnTo>
                      <a:pt x="562" y="0"/>
                    </a:lnTo>
                    <a:lnTo>
                      <a:pt x="682" y="0"/>
                    </a:lnTo>
                    <a:lnTo>
                      <a:pt x="728" y="2"/>
                    </a:lnTo>
                    <a:lnTo>
                      <a:pt x="728" y="33"/>
                    </a:lnTo>
                    <a:lnTo>
                      <a:pt x="794" y="35"/>
                    </a:lnTo>
                    <a:lnTo>
                      <a:pt x="794" y="19"/>
                    </a:lnTo>
                    <a:lnTo>
                      <a:pt x="834" y="19"/>
                    </a:lnTo>
                    <a:lnTo>
                      <a:pt x="844" y="44"/>
                    </a:lnTo>
                    <a:lnTo>
                      <a:pt x="865" y="96"/>
                    </a:lnTo>
                    <a:lnTo>
                      <a:pt x="867" y="100"/>
                    </a:lnTo>
                    <a:lnTo>
                      <a:pt x="871" y="106"/>
                    </a:lnTo>
                    <a:lnTo>
                      <a:pt x="871" y="108"/>
                    </a:lnTo>
                    <a:lnTo>
                      <a:pt x="886" y="148"/>
                    </a:lnTo>
                    <a:lnTo>
                      <a:pt x="894" y="164"/>
                    </a:lnTo>
                    <a:lnTo>
                      <a:pt x="894" y="168"/>
                    </a:lnTo>
                    <a:lnTo>
                      <a:pt x="896" y="170"/>
                    </a:lnTo>
                    <a:lnTo>
                      <a:pt x="900" y="208"/>
                    </a:lnTo>
                    <a:lnTo>
                      <a:pt x="900" y="216"/>
                    </a:lnTo>
                    <a:lnTo>
                      <a:pt x="900" y="220"/>
                    </a:lnTo>
                    <a:lnTo>
                      <a:pt x="904" y="232"/>
                    </a:lnTo>
                    <a:lnTo>
                      <a:pt x="904" y="235"/>
                    </a:lnTo>
                    <a:lnTo>
                      <a:pt x="904" y="241"/>
                    </a:lnTo>
                    <a:lnTo>
                      <a:pt x="904" y="247"/>
                    </a:lnTo>
                    <a:lnTo>
                      <a:pt x="904" y="251"/>
                    </a:lnTo>
                    <a:lnTo>
                      <a:pt x="902" y="262"/>
                    </a:lnTo>
                    <a:lnTo>
                      <a:pt x="902" y="272"/>
                    </a:lnTo>
                    <a:lnTo>
                      <a:pt x="902" y="286"/>
                    </a:lnTo>
                    <a:lnTo>
                      <a:pt x="902" y="287"/>
                    </a:lnTo>
                    <a:lnTo>
                      <a:pt x="880" y="286"/>
                    </a:lnTo>
                    <a:lnTo>
                      <a:pt x="867" y="286"/>
                    </a:lnTo>
                    <a:lnTo>
                      <a:pt x="861" y="286"/>
                    </a:lnTo>
                    <a:lnTo>
                      <a:pt x="836" y="286"/>
                    </a:lnTo>
                    <a:lnTo>
                      <a:pt x="836" y="295"/>
                    </a:lnTo>
                    <a:lnTo>
                      <a:pt x="836" y="315"/>
                    </a:lnTo>
                    <a:lnTo>
                      <a:pt x="836" y="324"/>
                    </a:lnTo>
                    <a:lnTo>
                      <a:pt x="836" y="326"/>
                    </a:lnTo>
                    <a:lnTo>
                      <a:pt x="834" y="342"/>
                    </a:lnTo>
                    <a:lnTo>
                      <a:pt x="834" y="345"/>
                    </a:lnTo>
                    <a:lnTo>
                      <a:pt x="834" y="357"/>
                    </a:lnTo>
                    <a:lnTo>
                      <a:pt x="834" y="363"/>
                    </a:lnTo>
                    <a:lnTo>
                      <a:pt x="834" y="370"/>
                    </a:lnTo>
                    <a:lnTo>
                      <a:pt x="834" y="372"/>
                    </a:lnTo>
                    <a:lnTo>
                      <a:pt x="834" y="376"/>
                    </a:lnTo>
                    <a:lnTo>
                      <a:pt x="834" y="378"/>
                    </a:lnTo>
                    <a:lnTo>
                      <a:pt x="834" y="388"/>
                    </a:lnTo>
                    <a:lnTo>
                      <a:pt x="834" y="398"/>
                    </a:lnTo>
                    <a:lnTo>
                      <a:pt x="836" y="407"/>
                    </a:lnTo>
                    <a:lnTo>
                      <a:pt x="836" y="428"/>
                    </a:lnTo>
                    <a:lnTo>
                      <a:pt x="836" y="434"/>
                    </a:lnTo>
                    <a:lnTo>
                      <a:pt x="836" y="438"/>
                    </a:lnTo>
                    <a:lnTo>
                      <a:pt x="836" y="442"/>
                    </a:lnTo>
                    <a:lnTo>
                      <a:pt x="836" y="450"/>
                    </a:lnTo>
                    <a:lnTo>
                      <a:pt x="821" y="448"/>
                    </a:lnTo>
                    <a:lnTo>
                      <a:pt x="807" y="448"/>
                    </a:lnTo>
                    <a:lnTo>
                      <a:pt x="799" y="448"/>
                    </a:lnTo>
                    <a:lnTo>
                      <a:pt x="795" y="448"/>
                    </a:lnTo>
                    <a:lnTo>
                      <a:pt x="782" y="448"/>
                    </a:lnTo>
                    <a:lnTo>
                      <a:pt x="770" y="448"/>
                    </a:lnTo>
                    <a:lnTo>
                      <a:pt x="766" y="448"/>
                    </a:lnTo>
                    <a:lnTo>
                      <a:pt x="685" y="450"/>
                    </a:lnTo>
                    <a:lnTo>
                      <a:pt x="680" y="450"/>
                    </a:lnTo>
                    <a:lnTo>
                      <a:pt x="676" y="448"/>
                    </a:lnTo>
                    <a:lnTo>
                      <a:pt x="655" y="448"/>
                    </a:lnTo>
                    <a:lnTo>
                      <a:pt x="651" y="448"/>
                    </a:lnTo>
                    <a:lnTo>
                      <a:pt x="645" y="448"/>
                    </a:lnTo>
                    <a:lnTo>
                      <a:pt x="608" y="448"/>
                    </a:lnTo>
                    <a:lnTo>
                      <a:pt x="604" y="448"/>
                    </a:lnTo>
                    <a:lnTo>
                      <a:pt x="573" y="471"/>
                    </a:lnTo>
                    <a:lnTo>
                      <a:pt x="572" y="473"/>
                    </a:lnTo>
                    <a:lnTo>
                      <a:pt x="564" y="477"/>
                    </a:lnTo>
                    <a:lnTo>
                      <a:pt x="562" y="481"/>
                    </a:lnTo>
                    <a:lnTo>
                      <a:pt x="558" y="482"/>
                    </a:lnTo>
                    <a:lnTo>
                      <a:pt x="556" y="482"/>
                    </a:lnTo>
                    <a:lnTo>
                      <a:pt x="546" y="492"/>
                    </a:lnTo>
                    <a:lnTo>
                      <a:pt x="543" y="492"/>
                    </a:lnTo>
                    <a:lnTo>
                      <a:pt x="541" y="496"/>
                    </a:lnTo>
                    <a:lnTo>
                      <a:pt x="537" y="496"/>
                    </a:lnTo>
                    <a:lnTo>
                      <a:pt x="537" y="500"/>
                    </a:lnTo>
                    <a:lnTo>
                      <a:pt x="533" y="500"/>
                    </a:lnTo>
                    <a:lnTo>
                      <a:pt x="531" y="502"/>
                    </a:lnTo>
                    <a:lnTo>
                      <a:pt x="525" y="506"/>
                    </a:lnTo>
                    <a:lnTo>
                      <a:pt x="512" y="515"/>
                    </a:lnTo>
                    <a:lnTo>
                      <a:pt x="502" y="521"/>
                    </a:lnTo>
                    <a:lnTo>
                      <a:pt x="500" y="525"/>
                    </a:lnTo>
                    <a:lnTo>
                      <a:pt x="487" y="535"/>
                    </a:lnTo>
                    <a:lnTo>
                      <a:pt x="485" y="535"/>
                    </a:lnTo>
                    <a:lnTo>
                      <a:pt x="479" y="540"/>
                    </a:lnTo>
                    <a:lnTo>
                      <a:pt x="471" y="544"/>
                    </a:lnTo>
                    <a:lnTo>
                      <a:pt x="469" y="546"/>
                    </a:lnTo>
                    <a:lnTo>
                      <a:pt x="465" y="546"/>
                    </a:lnTo>
                    <a:lnTo>
                      <a:pt x="465" y="550"/>
                    </a:lnTo>
                    <a:lnTo>
                      <a:pt x="463" y="550"/>
                    </a:lnTo>
                    <a:lnTo>
                      <a:pt x="460" y="554"/>
                    </a:lnTo>
                    <a:lnTo>
                      <a:pt x="454" y="556"/>
                    </a:lnTo>
                    <a:lnTo>
                      <a:pt x="450" y="560"/>
                    </a:lnTo>
                    <a:lnTo>
                      <a:pt x="448" y="564"/>
                    </a:lnTo>
                    <a:lnTo>
                      <a:pt x="440" y="560"/>
                    </a:lnTo>
                    <a:lnTo>
                      <a:pt x="388" y="544"/>
                    </a:lnTo>
                    <a:lnTo>
                      <a:pt x="390" y="513"/>
                    </a:lnTo>
                    <a:lnTo>
                      <a:pt x="400" y="513"/>
                    </a:lnTo>
                    <a:lnTo>
                      <a:pt x="404" y="517"/>
                    </a:lnTo>
                    <a:lnTo>
                      <a:pt x="406" y="517"/>
                    </a:lnTo>
                    <a:lnTo>
                      <a:pt x="409" y="517"/>
                    </a:lnTo>
                    <a:lnTo>
                      <a:pt x="409" y="513"/>
                    </a:lnTo>
                    <a:lnTo>
                      <a:pt x="411" y="513"/>
                    </a:lnTo>
                    <a:lnTo>
                      <a:pt x="415" y="513"/>
                    </a:lnTo>
                    <a:lnTo>
                      <a:pt x="425" y="513"/>
                    </a:lnTo>
                    <a:lnTo>
                      <a:pt x="425" y="517"/>
                    </a:lnTo>
                    <a:lnTo>
                      <a:pt x="425" y="519"/>
                    </a:lnTo>
                    <a:lnTo>
                      <a:pt x="429" y="519"/>
                    </a:lnTo>
                    <a:lnTo>
                      <a:pt x="429" y="517"/>
                    </a:lnTo>
                    <a:lnTo>
                      <a:pt x="431" y="517"/>
                    </a:lnTo>
                    <a:lnTo>
                      <a:pt x="431" y="513"/>
                    </a:lnTo>
                    <a:lnTo>
                      <a:pt x="434" y="509"/>
                    </a:lnTo>
                    <a:lnTo>
                      <a:pt x="434" y="513"/>
                    </a:lnTo>
                    <a:lnTo>
                      <a:pt x="436" y="508"/>
                    </a:lnTo>
                    <a:lnTo>
                      <a:pt x="440" y="508"/>
                    </a:lnTo>
                    <a:lnTo>
                      <a:pt x="440" y="509"/>
                    </a:lnTo>
                    <a:lnTo>
                      <a:pt x="440" y="484"/>
                    </a:lnTo>
                    <a:lnTo>
                      <a:pt x="442" y="482"/>
                    </a:lnTo>
                    <a:lnTo>
                      <a:pt x="442" y="477"/>
                    </a:lnTo>
                    <a:lnTo>
                      <a:pt x="442" y="467"/>
                    </a:lnTo>
                    <a:lnTo>
                      <a:pt x="442" y="461"/>
                    </a:lnTo>
                    <a:lnTo>
                      <a:pt x="390" y="461"/>
                    </a:lnTo>
                    <a:lnTo>
                      <a:pt x="371" y="459"/>
                    </a:lnTo>
                    <a:lnTo>
                      <a:pt x="361" y="459"/>
                    </a:lnTo>
                    <a:lnTo>
                      <a:pt x="355" y="459"/>
                    </a:lnTo>
                    <a:lnTo>
                      <a:pt x="351" y="459"/>
                    </a:lnTo>
                    <a:lnTo>
                      <a:pt x="351" y="461"/>
                    </a:lnTo>
                    <a:lnTo>
                      <a:pt x="351" y="469"/>
                    </a:lnTo>
                    <a:lnTo>
                      <a:pt x="351" y="475"/>
                    </a:lnTo>
                    <a:lnTo>
                      <a:pt x="351" y="471"/>
                    </a:lnTo>
                    <a:lnTo>
                      <a:pt x="350" y="471"/>
                    </a:lnTo>
                    <a:lnTo>
                      <a:pt x="346" y="471"/>
                    </a:lnTo>
                    <a:lnTo>
                      <a:pt x="346" y="479"/>
                    </a:lnTo>
                    <a:lnTo>
                      <a:pt x="342" y="479"/>
                    </a:lnTo>
                    <a:lnTo>
                      <a:pt x="340" y="479"/>
                    </a:lnTo>
                    <a:lnTo>
                      <a:pt x="340" y="494"/>
                    </a:lnTo>
                    <a:lnTo>
                      <a:pt x="274" y="492"/>
                    </a:lnTo>
                    <a:lnTo>
                      <a:pt x="274" y="494"/>
                    </a:lnTo>
                    <a:lnTo>
                      <a:pt x="270" y="494"/>
                    </a:lnTo>
                    <a:lnTo>
                      <a:pt x="270" y="498"/>
                    </a:lnTo>
                    <a:lnTo>
                      <a:pt x="268" y="498"/>
                    </a:lnTo>
                    <a:lnTo>
                      <a:pt x="270" y="498"/>
                    </a:lnTo>
                    <a:lnTo>
                      <a:pt x="270" y="500"/>
                    </a:lnTo>
                    <a:lnTo>
                      <a:pt x="270" y="504"/>
                    </a:lnTo>
                    <a:lnTo>
                      <a:pt x="268" y="504"/>
                    </a:lnTo>
                    <a:lnTo>
                      <a:pt x="268" y="508"/>
                    </a:lnTo>
                    <a:lnTo>
                      <a:pt x="265" y="508"/>
                    </a:lnTo>
                    <a:lnTo>
                      <a:pt x="265" y="509"/>
                    </a:lnTo>
                    <a:lnTo>
                      <a:pt x="263" y="508"/>
                    </a:lnTo>
                    <a:lnTo>
                      <a:pt x="263" y="509"/>
                    </a:lnTo>
                    <a:lnTo>
                      <a:pt x="259" y="509"/>
                    </a:lnTo>
                    <a:lnTo>
                      <a:pt x="255" y="509"/>
                    </a:lnTo>
                    <a:lnTo>
                      <a:pt x="255" y="513"/>
                    </a:lnTo>
                    <a:lnTo>
                      <a:pt x="253" y="513"/>
                    </a:lnTo>
                    <a:lnTo>
                      <a:pt x="249" y="513"/>
                    </a:lnTo>
                    <a:lnTo>
                      <a:pt x="249" y="517"/>
                    </a:lnTo>
                    <a:lnTo>
                      <a:pt x="247" y="517"/>
                    </a:lnTo>
                    <a:lnTo>
                      <a:pt x="247" y="519"/>
                    </a:lnTo>
                    <a:lnTo>
                      <a:pt x="243" y="519"/>
                    </a:lnTo>
                    <a:lnTo>
                      <a:pt x="240" y="519"/>
                    </a:lnTo>
                    <a:lnTo>
                      <a:pt x="240" y="523"/>
                    </a:lnTo>
                    <a:lnTo>
                      <a:pt x="238" y="523"/>
                    </a:lnTo>
                    <a:lnTo>
                      <a:pt x="234" y="523"/>
                    </a:lnTo>
                    <a:lnTo>
                      <a:pt x="261" y="571"/>
                    </a:lnTo>
                    <a:lnTo>
                      <a:pt x="247" y="579"/>
                    </a:lnTo>
                    <a:lnTo>
                      <a:pt x="220" y="569"/>
                    </a:lnTo>
                    <a:lnTo>
                      <a:pt x="205" y="579"/>
                    </a:lnTo>
                    <a:lnTo>
                      <a:pt x="197" y="585"/>
                    </a:lnTo>
                    <a:lnTo>
                      <a:pt x="205" y="592"/>
                    </a:lnTo>
                    <a:lnTo>
                      <a:pt x="220" y="614"/>
                    </a:lnTo>
                    <a:lnTo>
                      <a:pt x="193" y="648"/>
                    </a:lnTo>
                    <a:lnTo>
                      <a:pt x="193" y="675"/>
                    </a:lnTo>
                    <a:lnTo>
                      <a:pt x="189" y="675"/>
                    </a:lnTo>
                    <a:lnTo>
                      <a:pt x="189" y="674"/>
                    </a:lnTo>
                    <a:lnTo>
                      <a:pt x="187" y="674"/>
                    </a:lnTo>
                    <a:lnTo>
                      <a:pt x="187" y="670"/>
                    </a:lnTo>
                    <a:lnTo>
                      <a:pt x="184" y="670"/>
                    </a:lnTo>
                    <a:lnTo>
                      <a:pt x="180" y="666"/>
                    </a:lnTo>
                    <a:lnTo>
                      <a:pt x="178" y="666"/>
                    </a:lnTo>
                    <a:lnTo>
                      <a:pt x="178" y="664"/>
                    </a:lnTo>
                    <a:lnTo>
                      <a:pt x="174" y="664"/>
                    </a:lnTo>
                    <a:lnTo>
                      <a:pt x="170" y="660"/>
                    </a:lnTo>
                    <a:lnTo>
                      <a:pt x="168" y="660"/>
                    </a:lnTo>
                    <a:lnTo>
                      <a:pt x="168" y="658"/>
                    </a:lnTo>
                    <a:lnTo>
                      <a:pt x="164" y="658"/>
                    </a:lnTo>
                    <a:lnTo>
                      <a:pt x="162" y="654"/>
                    </a:lnTo>
                    <a:lnTo>
                      <a:pt x="158" y="652"/>
                    </a:lnTo>
                    <a:lnTo>
                      <a:pt x="155" y="652"/>
                    </a:lnTo>
                    <a:lnTo>
                      <a:pt x="155" y="648"/>
                    </a:lnTo>
                    <a:lnTo>
                      <a:pt x="153" y="648"/>
                    </a:lnTo>
                    <a:lnTo>
                      <a:pt x="153" y="645"/>
                    </a:lnTo>
                    <a:lnTo>
                      <a:pt x="149" y="645"/>
                    </a:lnTo>
                    <a:lnTo>
                      <a:pt x="149" y="643"/>
                    </a:lnTo>
                    <a:lnTo>
                      <a:pt x="145" y="643"/>
                    </a:lnTo>
                    <a:lnTo>
                      <a:pt x="143" y="639"/>
                    </a:lnTo>
                    <a:lnTo>
                      <a:pt x="139" y="639"/>
                    </a:lnTo>
                    <a:lnTo>
                      <a:pt x="135" y="637"/>
                    </a:lnTo>
                    <a:lnTo>
                      <a:pt x="133" y="637"/>
                    </a:lnTo>
                    <a:lnTo>
                      <a:pt x="129" y="633"/>
                    </a:lnTo>
                    <a:lnTo>
                      <a:pt x="128" y="633"/>
                    </a:lnTo>
                    <a:lnTo>
                      <a:pt x="124" y="633"/>
                    </a:lnTo>
                    <a:lnTo>
                      <a:pt x="120" y="633"/>
                    </a:lnTo>
                    <a:lnTo>
                      <a:pt x="118" y="631"/>
                    </a:lnTo>
                    <a:lnTo>
                      <a:pt x="114" y="631"/>
                    </a:lnTo>
                    <a:lnTo>
                      <a:pt x="110" y="631"/>
                    </a:lnTo>
                    <a:lnTo>
                      <a:pt x="110" y="633"/>
                    </a:lnTo>
                    <a:lnTo>
                      <a:pt x="108" y="633"/>
                    </a:lnTo>
                    <a:lnTo>
                      <a:pt x="104" y="633"/>
                    </a:lnTo>
                    <a:lnTo>
                      <a:pt x="104" y="631"/>
                    </a:lnTo>
                    <a:lnTo>
                      <a:pt x="102" y="631"/>
                    </a:lnTo>
                    <a:lnTo>
                      <a:pt x="95" y="631"/>
                    </a:lnTo>
                    <a:lnTo>
                      <a:pt x="93" y="631"/>
                    </a:lnTo>
                    <a:lnTo>
                      <a:pt x="89" y="631"/>
                    </a:lnTo>
                    <a:lnTo>
                      <a:pt x="89" y="627"/>
                    </a:lnTo>
                    <a:lnTo>
                      <a:pt x="89" y="625"/>
                    </a:lnTo>
                    <a:lnTo>
                      <a:pt x="75" y="610"/>
                    </a:lnTo>
                    <a:lnTo>
                      <a:pt x="79" y="604"/>
                    </a:lnTo>
                    <a:lnTo>
                      <a:pt x="85" y="604"/>
                    </a:lnTo>
                    <a:lnTo>
                      <a:pt x="85" y="600"/>
                    </a:lnTo>
                    <a:lnTo>
                      <a:pt x="85" y="596"/>
                    </a:lnTo>
                    <a:lnTo>
                      <a:pt x="83" y="594"/>
                    </a:lnTo>
                    <a:lnTo>
                      <a:pt x="85" y="587"/>
                    </a:lnTo>
                    <a:lnTo>
                      <a:pt x="83" y="589"/>
                    </a:lnTo>
                    <a:lnTo>
                      <a:pt x="79" y="589"/>
                    </a:lnTo>
                    <a:lnTo>
                      <a:pt x="79" y="581"/>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67" name="Freeform 162"/>
              <p:cNvSpPr>
                <a:spLocks/>
              </p:cNvSpPr>
              <p:nvPr/>
            </p:nvSpPr>
            <p:spPr bwMode="auto">
              <a:xfrm>
                <a:off x="925" y="-102"/>
                <a:ext cx="904" cy="675"/>
              </a:xfrm>
              <a:custGeom>
                <a:avLst/>
                <a:gdLst>
                  <a:gd name="T0" fmla="*/ 91 w 904"/>
                  <a:gd name="T1" fmla="*/ 569 h 675"/>
                  <a:gd name="T2" fmla="*/ 126 w 904"/>
                  <a:gd name="T3" fmla="*/ 544 h 675"/>
                  <a:gd name="T4" fmla="*/ 135 w 904"/>
                  <a:gd name="T5" fmla="*/ 531 h 675"/>
                  <a:gd name="T6" fmla="*/ 174 w 904"/>
                  <a:gd name="T7" fmla="*/ 502 h 675"/>
                  <a:gd name="T8" fmla="*/ 128 w 904"/>
                  <a:gd name="T9" fmla="*/ 504 h 675"/>
                  <a:gd name="T10" fmla="*/ 106 w 904"/>
                  <a:gd name="T11" fmla="*/ 504 h 675"/>
                  <a:gd name="T12" fmla="*/ 122 w 904"/>
                  <a:gd name="T13" fmla="*/ 482 h 675"/>
                  <a:gd name="T14" fmla="*/ 139 w 904"/>
                  <a:gd name="T15" fmla="*/ 469 h 675"/>
                  <a:gd name="T16" fmla="*/ 118 w 904"/>
                  <a:gd name="T17" fmla="*/ 463 h 675"/>
                  <a:gd name="T18" fmla="*/ 95 w 904"/>
                  <a:gd name="T19" fmla="*/ 463 h 675"/>
                  <a:gd name="T20" fmla="*/ 104 w 904"/>
                  <a:gd name="T21" fmla="*/ 438 h 675"/>
                  <a:gd name="T22" fmla="*/ 135 w 904"/>
                  <a:gd name="T23" fmla="*/ 370 h 675"/>
                  <a:gd name="T24" fmla="*/ 87 w 904"/>
                  <a:gd name="T25" fmla="*/ 342 h 675"/>
                  <a:gd name="T26" fmla="*/ 77 w 904"/>
                  <a:gd name="T27" fmla="*/ 330 h 675"/>
                  <a:gd name="T28" fmla="*/ 25 w 904"/>
                  <a:gd name="T29" fmla="*/ 324 h 675"/>
                  <a:gd name="T30" fmla="*/ 8 w 904"/>
                  <a:gd name="T31" fmla="*/ 322 h 675"/>
                  <a:gd name="T32" fmla="*/ 18 w 904"/>
                  <a:gd name="T33" fmla="*/ 318 h 675"/>
                  <a:gd name="T34" fmla="*/ 72 w 904"/>
                  <a:gd name="T35" fmla="*/ 324 h 675"/>
                  <a:gd name="T36" fmla="*/ 31 w 904"/>
                  <a:gd name="T37" fmla="*/ 313 h 675"/>
                  <a:gd name="T38" fmla="*/ 21 w 904"/>
                  <a:gd name="T39" fmla="*/ 301 h 675"/>
                  <a:gd name="T40" fmla="*/ 33 w 904"/>
                  <a:gd name="T41" fmla="*/ 291 h 675"/>
                  <a:gd name="T42" fmla="*/ 39 w 904"/>
                  <a:gd name="T43" fmla="*/ 260 h 675"/>
                  <a:gd name="T44" fmla="*/ 48 w 904"/>
                  <a:gd name="T45" fmla="*/ 253 h 675"/>
                  <a:gd name="T46" fmla="*/ 60 w 904"/>
                  <a:gd name="T47" fmla="*/ 251 h 675"/>
                  <a:gd name="T48" fmla="*/ 91 w 904"/>
                  <a:gd name="T49" fmla="*/ 201 h 675"/>
                  <a:gd name="T50" fmla="*/ 124 w 904"/>
                  <a:gd name="T51" fmla="*/ 133 h 675"/>
                  <a:gd name="T52" fmla="*/ 230 w 904"/>
                  <a:gd name="T53" fmla="*/ 93 h 675"/>
                  <a:gd name="T54" fmla="*/ 328 w 904"/>
                  <a:gd name="T55" fmla="*/ 65 h 675"/>
                  <a:gd name="T56" fmla="*/ 411 w 904"/>
                  <a:gd name="T57" fmla="*/ 67 h 675"/>
                  <a:gd name="T58" fmla="*/ 682 w 904"/>
                  <a:gd name="T59" fmla="*/ 0 h 675"/>
                  <a:gd name="T60" fmla="*/ 865 w 904"/>
                  <a:gd name="T61" fmla="*/ 96 h 675"/>
                  <a:gd name="T62" fmla="*/ 896 w 904"/>
                  <a:gd name="T63" fmla="*/ 170 h 675"/>
                  <a:gd name="T64" fmla="*/ 904 w 904"/>
                  <a:gd name="T65" fmla="*/ 247 h 675"/>
                  <a:gd name="T66" fmla="*/ 867 w 904"/>
                  <a:gd name="T67" fmla="*/ 286 h 675"/>
                  <a:gd name="T68" fmla="*/ 834 w 904"/>
                  <a:gd name="T69" fmla="*/ 342 h 675"/>
                  <a:gd name="T70" fmla="*/ 834 w 904"/>
                  <a:gd name="T71" fmla="*/ 378 h 675"/>
                  <a:gd name="T72" fmla="*/ 836 w 904"/>
                  <a:gd name="T73" fmla="*/ 442 h 675"/>
                  <a:gd name="T74" fmla="*/ 770 w 904"/>
                  <a:gd name="T75" fmla="*/ 448 h 675"/>
                  <a:gd name="T76" fmla="*/ 645 w 904"/>
                  <a:gd name="T77" fmla="*/ 448 h 675"/>
                  <a:gd name="T78" fmla="*/ 558 w 904"/>
                  <a:gd name="T79" fmla="*/ 482 h 675"/>
                  <a:gd name="T80" fmla="*/ 533 w 904"/>
                  <a:gd name="T81" fmla="*/ 500 h 675"/>
                  <a:gd name="T82" fmla="*/ 485 w 904"/>
                  <a:gd name="T83" fmla="*/ 535 h 675"/>
                  <a:gd name="T84" fmla="*/ 460 w 904"/>
                  <a:gd name="T85" fmla="*/ 554 h 675"/>
                  <a:gd name="T86" fmla="*/ 400 w 904"/>
                  <a:gd name="T87" fmla="*/ 513 h 675"/>
                  <a:gd name="T88" fmla="*/ 425 w 904"/>
                  <a:gd name="T89" fmla="*/ 513 h 675"/>
                  <a:gd name="T90" fmla="*/ 434 w 904"/>
                  <a:gd name="T91" fmla="*/ 509 h 675"/>
                  <a:gd name="T92" fmla="*/ 442 w 904"/>
                  <a:gd name="T93" fmla="*/ 477 h 675"/>
                  <a:gd name="T94" fmla="*/ 351 w 904"/>
                  <a:gd name="T95" fmla="*/ 459 h 675"/>
                  <a:gd name="T96" fmla="*/ 346 w 904"/>
                  <a:gd name="T97" fmla="*/ 479 h 675"/>
                  <a:gd name="T98" fmla="*/ 270 w 904"/>
                  <a:gd name="T99" fmla="*/ 498 h 675"/>
                  <a:gd name="T100" fmla="*/ 265 w 904"/>
                  <a:gd name="T101" fmla="*/ 508 h 675"/>
                  <a:gd name="T102" fmla="*/ 253 w 904"/>
                  <a:gd name="T103" fmla="*/ 513 h 675"/>
                  <a:gd name="T104" fmla="*/ 240 w 904"/>
                  <a:gd name="T105" fmla="*/ 523 h 675"/>
                  <a:gd name="T106" fmla="*/ 197 w 904"/>
                  <a:gd name="T107" fmla="*/ 585 h 675"/>
                  <a:gd name="T108" fmla="*/ 187 w 904"/>
                  <a:gd name="T109" fmla="*/ 674 h 675"/>
                  <a:gd name="T110" fmla="*/ 170 w 904"/>
                  <a:gd name="T111" fmla="*/ 660 h 675"/>
                  <a:gd name="T112" fmla="*/ 155 w 904"/>
                  <a:gd name="T113" fmla="*/ 648 h 675"/>
                  <a:gd name="T114" fmla="*/ 139 w 904"/>
                  <a:gd name="T115" fmla="*/ 639 h 675"/>
                  <a:gd name="T116" fmla="*/ 118 w 904"/>
                  <a:gd name="T117" fmla="*/ 631 h 675"/>
                  <a:gd name="T118" fmla="*/ 102 w 904"/>
                  <a:gd name="T119" fmla="*/ 631 h 675"/>
                  <a:gd name="T120" fmla="*/ 79 w 904"/>
                  <a:gd name="T121" fmla="*/ 604 h 675"/>
                  <a:gd name="T122" fmla="*/ 79 w 904"/>
                  <a:gd name="T123" fmla="*/ 589 h 6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04"/>
                  <a:gd name="T187" fmla="*/ 0 h 675"/>
                  <a:gd name="T188" fmla="*/ 904 w 904"/>
                  <a:gd name="T189" fmla="*/ 675 h 67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04" h="675">
                    <a:moveTo>
                      <a:pt x="79" y="581"/>
                    </a:moveTo>
                    <a:lnTo>
                      <a:pt x="79" y="581"/>
                    </a:lnTo>
                    <a:lnTo>
                      <a:pt x="81" y="581"/>
                    </a:lnTo>
                    <a:lnTo>
                      <a:pt x="81" y="575"/>
                    </a:lnTo>
                    <a:lnTo>
                      <a:pt x="89" y="571"/>
                    </a:lnTo>
                    <a:lnTo>
                      <a:pt x="89" y="569"/>
                    </a:lnTo>
                    <a:lnTo>
                      <a:pt x="91" y="569"/>
                    </a:lnTo>
                    <a:lnTo>
                      <a:pt x="101" y="562"/>
                    </a:lnTo>
                    <a:lnTo>
                      <a:pt x="106" y="560"/>
                    </a:lnTo>
                    <a:lnTo>
                      <a:pt x="112" y="562"/>
                    </a:lnTo>
                    <a:lnTo>
                      <a:pt x="122" y="556"/>
                    </a:lnTo>
                    <a:lnTo>
                      <a:pt x="126" y="552"/>
                    </a:lnTo>
                    <a:lnTo>
                      <a:pt x="128" y="550"/>
                    </a:lnTo>
                    <a:lnTo>
                      <a:pt x="126" y="544"/>
                    </a:lnTo>
                    <a:lnTo>
                      <a:pt x="126" y="540"/>
                    </a:lnTo>
                    <a:lnTo>
                      <a:pt x="126" y="537"/>
                    </a:lnTo>
                    <a:lnTo>
                      <a:pt x="128" y="537"/>
                    </a:lnTo>
                    <a:lnTo>
                      <a:pt x="128" y="535"/>
                    </a:lnTo>
                    <a:lnTo>
                      <a:pt x="131" y="535"/>
                    </a:lnTo>
                    <a:lnTo>
                      <a:pt x="131" y="531"/>
                    </a:lnTo>
                    <a:lnTo>
                      <a:pt x="135" y="531"/>
                    </a:lnTo>
                    <a:lnTo>
                      <a:pt x="133" y="529"/>
                    </a:lnTo>
                    <a:lnTo>
                      <a:pt x="137" y="527"/>
                    </a:lnTo>
                    <a:lnTo>
                      <a:pt x="141" y="525"/>
                    </a:lnTo>
                    <a:lnTo>
                      <a:pt x="151" y="521"/>
                    </a:lnTo>
                    <a:lnTo>
                      <a:pt x="158" y="515"/>
                    </a:lnTo>
                    <a:lnTo>
                      <a:pt x="174" y="506"/>
                    </a:lnTo>
                    <a:lnTo>
                      <a:pt x="174" y="502"/>
                    </a:lnTo>
                    <a:lnTo>
                      <a:pt x="147" y="504"/>
                    </a:lnTo>
                    <a:lnTo>
                      <a:pt x="143" y="506"/>
                    </a:lnTo>
                    <a:lnTo>
                      <a:pt x="141" y="506"/>
                    </a:lnTo>
                    <a:lnTo>
                      <a:pt x="137" y="506"/>
                    </a:lnTo>
                    <a:lnTo>
                      <a:pt x="133" y="506"/>
                    </a:lnTo>
                    <a:lnTo>
                      <a:pt x="131" y="506"/>
                    </a:lnTo>
                    <a:lnTo>
                      <a:pt x="128" y="504"/>
                    </a:lnTo>
                    <a:lnTo>
                      <a:pt x="128" y="500"/>
                    </a:lnTo>
                    <a:lnTo>
                      <a:pt x="124" y="500"/>
                    </a:lnTo>
                    <a:lnTo>
                      <a:pt x="124" y="504"/>
                    </a:lnTo>
                    <a:lnTo>
                      <a:pt x="116" y="506"/>
                    </a:lnTo>
                    <a:lnTo>
                      <a:pt x="112" y="504"/>
                    </a:lnTo>
                    <a:lnTo>
                      <a:pt x="108" y="504"/>
                    </a:lnTo>
                    <a:lnTo>
                      <a:pt x="106" y="504"/>
                    </a:lnTo>
                    <a:lnTo>
                      <a:pt x="102" y="504"/>
                    </a:lnTo>
                    <a:lnTo>
                      <a:pt x="99" y="504"/>
                    </a:lnTo>
                    <a:lnTo>
                      <a:pt x="97" y="500"/>
                    </a:lnTo>
                    <a:lnTo>
                      <a:pt x="99" y="498"/>
                    </a:lnTo>
                    <a:lnTo>
                      <a:pt x="108" y="488"/>
                    </a:lnTo>
                    <a:lnTo>
                      <a:pt x="118" y="488"/>
                    </a:lnTo>
                    <a:lnTo>
                      <a:pt x="122" y="482"/>
                    </a:lnTo>
                    <a:lnTo>
                      <a:pt x="124" y="481"/>
                    </a:lnTo>
                    <a:lnTo>
                      <a:pt x="133" y="479"/>
                    </a:lnTo>
                    <a:lnTo>
                      <a:pt x="137" y="475"/>
                    </a:lnTo>
                    <a:lnTo>
                      <a:pt x="137" y="473"/>
                    </a:lnTo>
                    <a:lnTo>
                      <a:pt x="137" y="469"/>
                    </a:lnTo>
                    <a:lnTo>
                      <a:pt x="137" y="465"/>
                    </a:lnTo>
                    <a:lnTo>
                      <a:pt x="139" y="469"/>
                    </a:lnTo>
                    <a:lnTo>
                      <a:pt x="139" y="465"/>
                    </a:lnTo>
                    <a:lnTo>
                      <a:pt x="137" y="465"/>
                    </a:lnTo>
                    <a:lnTo>
                      <a:pt x="133" y="463"/>
                    </a:lnTo>
                    <a:lnTo>
                      <a:pt x="129" y="465"/>
                    </a:lnTo>
                    <a:lnTo>
                      <a:pt x="128" y="465"/>
                    </a:lnTo>
                    <a:lnTo>
                      <a:pt x="124" y="465"/>
                    </a:lnTo>
                    <a:lnTo>
                      <a:pt x="118" y="463"/>
                    </a:lnTo>
                    <a:lnTo>
                      <a:pt x="114" y="463"/>
                    </a:lnTo>
                    <a:lnTo>
                      <a:pt x="112" y="463"/>
                    </a:lnTo>
                    <a:lnTo>
                      <a:pt x="108" y="459"/>
                    </a:lnTo>
                    <a:lnTo>
                      <a:pt x="104" y="463"/>
                    </a:lnTo>
                    <a:lnTo>
                      <a:pt x="102" y="463"/>
                    </a:lnTo>
                    <a:lnTo>
                      <a:pt x="99" y="463"/>
                    </a:lnTo>
                    <a:lnTo>
                      <a:pt x="95" y="463"/>
                    </a:lnTo>
                    <a:lnTo>
                      <a:pt x="93" y="463"/>
                    </a:lnTo>
                    <a:lnTo>
                      <a:pt x="93" y="461"/>
                    </a:lnTo>
                    <a:lnTo>
                      <a:pt x="93" y="457"/>
                    </a:lnTo>
                    <a:lnTo>
                      <a:pt x="93" y="453"/>
                    </a:lnTo>
                    <a:lnTo>
                      <a:pt x="93" y="452"/>
                    </a:lnTo>
                    <a:lnTo>
                      <a:pt x="93" y="448"/>
                    </a:lnTo>
                    <a:lnTo>
                      <a:pt x="104" y="438"/>
                    </a:lnTo>
                    <a:lnTo>
                      <a:pt x="110" y="428"/>
                    </a:lnTo>
                    <a:lnTo>
                      <a:pt x="120" y="419"/>
                    </a:lnTo>
                    <a:lnTo>
                      <a:pt x="124" y="419"/>
                    </a:lnTo>
                    <a:lnTo>
                      <a:pt x="124" y="417"/>
                    </a:lnTo>
                    <a:lnTo>
                      <a:pt x="151" y="388"/>
                    </a:lnTo>
                    <a:lnTo>
                      <a:pt x="147" y="370"/>
                    </a:lnTo>
                    <a:lnTo>
                      <a:pt x="135" y="370"/>
                    </a:lnTo>
                    <a:lnTo>
                      <a:pt x="135" y="361"/>
                    </a:lnTo>
                    <a:lnTo>
                      <a:pt x="122" y="361"/>
                    </a:lnTo>
                    <a:lnTo>
                      <a:pt x="122" y="342"/>
                    </a:lnTo>
                    <a:lnTo>
                      <a:pt x="106" y="342"/>
                    </a:lnTo>
                    <a:lnTo>
                      <a:pt x="102" y="342"/>
                    </a:lnTo>
                    <a:lnTo>
                      <a:pt x="101" y="342"/>
                    </a:lnTo>
                    <a:lnTo>
                      <a:pt x="87" y="342"/>
                    </a:lnTo>
                    <a:lnTo>
                      <a:pt x="87" y="330"/>
                    </a:lnTo>
                    <a:lnTo>
                      <a:pt x="83" y="330"/>
                    </a:lnTo>
                    <a:lnTo>
                      <a:pt x="83" y="334"/>
                    </a:lnTo>
                    <a:lnTo>
                      <a:pt x="81" y="334"/>
                    </a:lnTo>
                    <a:lnTo>
                      <a:pt x="75" y="336"/>
                    </a:lnTo>
                    <a:lnTo>
                      <a:pt x="75" y="334"/>
                    </a:lnTo>
                    <a:lnTo>
                      <a:pt x="77" y="330"/>
                    </a:lnTo>
                    <a:lnTo>
                      <a:pt x="81" y="330"/>
                    </a:lnTo>
                    <a:lnTo>
                      <a:pt x="52" y="328"/>
                    </a:lnTo>
                    <a:lnTo>
                      <a:pt x="50" y="338"/>
                    </a:lnTo>
                    <a:lnTo>
                      <a:pt x="27" y="334"/>
                    </a:lnTo>
                    <a:lnTo>
                      <a:pt x="27" y="332"/>
                    </a:lnTo>
                    <a:lnTo>
                      <a:pt x="27" y="324"/>
                    </a:lnTo>
                    <a:lnTo>
                      <a:pt x="25" y="324"/>
                    </a:lnTo>
                    <a:lnTo>
                      <a:pt x="25" y="322"/>
                    </a:lnTo>
                    <a:lnTo>
                      <a:pt x="21" y="322"/>
                    </a:lnTo>
                    <a:lnTo>
                      <a:pt x="18" y="322"/>
                    </a:lnTo>
                    <a:lnTo>
                      <a:pt x="18" y="324"/>
                    </a:lnTo>
                    <a:lnTo>
                      <a:pt x="16" y="326"/>
                    </a:lnTo>
                    <a:lnTo>
                      <a:pt x="12" y="322"/>
                    </a:lnTo>
                    <a:lnTo>
                      <a:pt x="8" y="322"/>
                    </a:lnTo>
                    <a:lnTo>
                      <a:pt x="6" y="322"/>
                    </a:lnTo>
                    <a:lnTo>
                      <a:pt x="0" y="322"/>
                    </a:lnTo>
                    <a:lnTo>
                      <a:pt x="2" y="316"/>
                    </a:lnTo>
                    <a:lnTo>
                      <a:pt x="8" y="313"/>
                    </a:lnTo>
                    <a:lnTo>
                      <a:pt x="12" y="316"/>
                    </a:lnTo>
                    <a:lnTo>
                      <a:pt x="16" y="318"/>
                    </a:lnTo>
                    <a:lnTo>
                      <a:pt x="18" y="318"/>
                    </a:lnTo>
                    <a:lnTo>
                      <a:pt x="18" y="322"/>
                    </a:lnTo>
                    <a:lnTo>
                      <a:pt x="25" y="322"/>
                    </a:lnTo>
                    <a:lnTo>
                      <a:pt x="37" y="324"/>
                    </a:lnTo>
                    <a:lnTo>
                      <a:pt x="56" y="324"/>
                    </a:lnTo>
                    <a:lnTo>
                      <a:pt x="62" y="328"/>
                    </a:lnTo>
                    <a:lnTo>
                      <a:pt x="62" y="324"/>
                    </a:lnTo>
                    <a:lnTo>
                      <a:pt x="72" y="324"/>
                    </a:lnTo>
                    <a:lnTo>
                      <a:pt x="72" y="318"/>
                    </a:lnTo>
                    <a:lnTo>
                      <a:pt x="43" y="318"/>
                    </a:lnTo>
                    <a:lnTo>
                      <a:pt x="43" y="315"/>
                    </a:lnTo>
                    <a:lnTo>
                      <a:pt x="37" y="315"/>
                    </a:lnTo>
                    <a:lnTo>
                      <a:pt x="33" y="316"/>
                    </a:lnTo>
                    <a:lnTo>
                      <a:pt x="33" y="313"/>
                    </a:lnTo>
                    <a:lnTo>
                      <a:pt x="31" y="313"/>
                    </a:lnTo>
                    <a:lnTo>
                      <a:pt x="27" y="316"/>
                    </a:lnTo>
                    <a:lnTo>
                      <a:pt x="23" y="313"/>
                    </a:lnTo>
                    <a:lnTo>
                      <a:pt x="21" y="309"/>
                    </a:lnTo>
                    <a:lnTo>
                      <a:pt x="18" y="307"/>
                    </a:lnTo>
                    <a:lnTo>
                      <a:pt x="18" y="303"/>
                    </a:lnTo>
                    <a:lnTo>
                      <a:pt x="18" y="301"/>
                    </a:lnTo>
                    <a:lnTo>
                      <a:pt x="21" y="301"/>
                    </a:lnTo>
                    <a:lnTo>
                      <a:pt x="21" y="297"/>
                    </a:lnTo>
                    <a:lnTo>
                      <a:pt x="23" y="293"/>
                    </a:lnTo>
                    <a:lnTo>
                      <a:pt x="23" y="297"/>
                    </a:lnTo>
                    <a:lnTo>
                      <a:pt x="27" y="293"/>
                    </a:lnTo>
                    <a:lnTo>
                      <a:pt x="27" y="291"/>
                    </a:lnTo>
                    <a:lnTo>
                      <a:pt x="31" y="291"/>
                    </a:lnTo>
                    <a:lnTo>
                      <a:pt x="33" y="291"/>
                    </a:lnTo>
                    <a:lnTo>
                      <a:pt x="37" y="291"/>
                    </a:lnTo>
                    <a:lnTo>
                      <a:pt x="39" y="287"/>
                    </a:lnTo>
                    <a:lnTo>
                      <a:pt x="43" y="278"/>
                    </a:lnTo>
                    <a:lnTo>
                      <a:pt x="48" y="268"/>
                    </a:lnTo>
                    <a:lnTo>
                      <a:pt x="48" y="266"/>
                    </a:lnTo>
                    <a:lnTo>
                      <a:pt x="43" y="260"/>
                    </a:lnTo>
                    <a:lnTo>
                      <a:pt x="39" y="260"/>
                    </a:lnTo>
                    <a:lnTo>
                      <a:pt x="35" y="260"/>
                    </a:lnTo>
                    <a:lnTo>
                      <a:pt x="39" y="260"/>
                    </a:lnTo>
                    <a:lnTo>
                      <a:pt x="43" y="260"/>
                    </a:lnTo>
                    <a:lnTo>
                      <a:pt x="43" y="257"/>
                    </a:lnTo>
                    <a:lnTo>
                      <a:pt x="45" y="257"/>
                    </a:lnTo>
                    <a:lnTo>
                      <a:pt x="45" y="253"/>
                    </a:lnTo>
                    <a:lnTo>
                      <a:pt x="48" y="253"/>
                    </a:lnTo>
                    <a:lnTo>
                      <a:pt x="48" y="257"/>
                    </a:lnTo>
                    <a:lnTo>
                      <a:pt x="52" y="257"/>
                    </a:lnTo>
                    <a:lnTo>
                      <a:pt x="54" y="257"/>
                    </a:lnTo>
                    <a:lnTo>
                      <a:pt x="54" y="253"/>
                    </a:lnTo>
                    <a:lnTo>
                      <a:pt x="58" y="253"/>
                    </a:lnTo>
                    <a:lnTo>
                      <a:pt x="58" y="251"/>
                    </a:lnTo>
                    <a:lnTo>
                      <a:pt x="60" y="251"/>
                    </a:lnTo>
                    <a:lnTo>
                      <a:pt x="60" y="247"/>
                    </a:lnTo>
                    <a:lnTo>
                      <a:pt x="73" y="228"/>
                    </a:lnTo>
                    <a:lnTo>
                      <a:pt x="89" y="228"/>
                    </a:lnTo>
                    <a:lnTo>
                      <a:pt x="89" y="206"/>
                    </a:lnTo>
                    <a:lnTo>
                      <a:pt x="87" y="203"/>
                    </a:lnTo>
                    <a:lnTo>
                      <a:pt x="87" y="201"/>
                    </a:lnTo>
                    <a:lnTo>
                      <a:pt x="91" y="201"/>
                    </a:lnTo>
                    <a:lnTo>
                      <a:pt x="91" y="197"/>
                    </a:lnTo>
                    <a:lnTo>
                      <a:pt x="91" y="193"/>
                    </a:lnTo>
                    <a:lnTo>
                      <a:pt x="101" y="177"/>
                    </a:lnTo>
                    <a:lnTo>
                      <a:pt x="108" y="162"/>
                    </a:lnTo>
                    <a:lnTo>
                      <a:pt x="112" y="156"/>
                    </a:lnTo>
                    <a:lnTo>
                      <a:pt x="122" y="137"/>
                    </a:lnTo>
                    <a:lnTo>
                      <a:pt x="124" y="133"/>
                    </a:lnTo>
                    <a:lnTo>
                      <a:pt x="128" y="133"/>
                    </a:lnTo>
                    <a:lnTo>
                      <a:pt x="129" y="85"/>
                    </a:lnTo>
                    <a:lnTo>
                      <a:pt x="160" y="83"/>
                    </a:lnTo>
                    <a:lnTo>
                      <a:pt x="164" y="67"/>
                    </a:lnTo>
                    <a:lnTo>
                      <a:pt x="230" y="67"/>
                    </a:lnTo>
                    <a:lnTo>
                      <a:pt x="230" y="83"/>
                    </a:lnTo>
                    <a:lnTo>
                      <a:pt x="230" y="93"/>
                    </a:lnTo>
                    <a:lnTo>
                      <a:pt x="226" y="98"/>
                    </a:lnTo>
                    <a:lnTo>
                      <a:pt x="259" y="98"/>
                    </a:lnTo>
                    <a:lnTo>
                      <a:pt x="267" y="98"/>
                    </a:lnTo>
                    <a:lnTo>
                      <a:pt x="276" y="100"/>
                    </a:lnTo>
                    <a:lnTo>
                      <a:pt x="278" y="50"/>
                    </a:lnTo>
                    <a:lnTo>
                      <a:pt x="328" y="50"/>
                    </a:lnTo>
                    <a:lnTo>
                      <a:pt x="328" y="65"/>
                    </a:lnTo>
                    <a:lnTo>
                      <a:pt x="351" y="67"/>
                    </a:lnTo>
                    <a:lnTo>
                      <a:pt x="361" y="67"/>
                    </a:lnTo>
                    <a:lnTo>
                      <a:pt x="363" y="67"/>
                    </a:lnTo>
                    <a:lnTo>
                      <a:pt x="373" y="67"/>
                    </a:lnTo>
                    <a:lnTo>
                      <a:pt x="382" y="67"/>
                    </a:lnTo>
                    <a:lnTo>
                      <a:pt x="386" y="67"/>
                    </a:lnTo>
                    <a:lnTo>
                      <a:pt x="411" y="67"/>
                    </a:lnTo>
                    <a:lnTo>
                      <a:pt x="409" y="37"/>
                    </a:lnTo>
                    <a:lnTo>
                      <a:pt x="429" y="37"/>
                    </a:lnTo>
                    <a:lnTo>
                      <a:pt x="429" y="17"/>
                    </a:lnTo>
                    <a:lnTo>
                      <a:pt x="444" y="19"/>
                    </a:lnTo>
                    <a:lnTo>
                      <a:pt x="525" y="19"/>
                    </a:lnTo>
                    <a:lnTo>
                      <a:pt x="562" y="0"/>
                    </a:lnTo>
                    <a:lnTo>
                      <a:pt x="682" y="0"/>
                    </a:lnTo>
                    <a:lnTo>
                      <a:pt x="728" y="2"/>
                    </a:lnTo>
                    <a:lnTo>
                      <a:pt x="728" y="33"/>
                    </a:lnTo>
                    <a:lnTo>
                      <a:pt x="794" y="35"/>
                    </a:lnTo>
                    <a:lnTo>
                      <a:pt x="794" y="19"/>
                    </a:lnTo>
                    <a:lnTo>
                      <a:pt x="834" y="19"/>
                    </a:lnTo>
                    <a:lnTo>
                      <a:pt x="844" y="44"/>
                    </a:lnTo>
                    <a:lnTo>
                      <a:pt x="865" y="96"/>
                    </a:lnTo>
                    <a:lnTo>
                      <a:pt x="867" y="100"/>
                    </a:lnTo>
                    <a:lnTo>
                      <a:pt x="871" y="106"/>
                    </a:lnTo>
                    <a:lnTo>
                      <a:pt x="871" y="108"/>
                    </a:lnTo>
                    <a:lnTo>
                      <a:pt x="886" y="148"/>
                    </a:lnTo>
                    <a:lnTo>
                      <a:pt x="894" y="164"/>
                    </a:lnTo>
                    <a:lnTo>
                      <a:pt x="894" y="168"/>
                    </a:lnTo>
                    <a:lnTo>
                      <a:pt x="896" y="170"/>
                    </a:lnTo>
                    <a:lnTo>
                      <a:pt x="900" y="208"/>
                    </a:lnTo>
                    <a:lnTo>
                      <a:pt x="900" y="216"/>
                    </a:lnTo>
                    <a:lnTo>
                      <a:pt x="900" y="220"/>
                    </a:lnTo>
                    <a:lnTo>
                      <a:pt x="904" y="232"/>
                    </a:lnTo>
                    <a:lnTo>
                      <a:pt x="904" y="235"/>
                    </a:lnTo>
                    <a:lnTo>
                      <a:pt x="904" y="241"/>
                    </a:lnTo>
                    <a:lnTo>
                      <a:pt x="904" y="247"/>
                    </a:lnTo>
                    <a:lnTo>
                      <a:pt x="904" y="251"/>
                    </a:lnTo>
                    <a:lnTo>
                      <a:pt x="902" y="262"/>
                    </a:lnTo>
                    <a:lnTo>
                      <a:pt x="902" y="272"/>
                    </a:lnTo>
                    <a:lnTo>
                      <a:pt x="902" y="286"/>
                    </a:lnTo>
                    <a:lnTo>
                      <a:pt x="902" y="287"/>
                    </a:lnTo>
                    <a:lnTo>
                      <a:pt x="880" y="286"/>
                    </a:lnTo>
                    <a:lnTo>
                      <a:pt x="867" y="286"/>
                    </a:lnTo>
                    <a:lnTo>
                      <a:pt x="861" y="286"/>
                    </a:lnTo>
                    <a:lnTo>
                      <a:pt x="836" y="286"/>
                    </a:lnTo>
                    <a:lnTo>
                      <a:pt x="836" y="295"/>
                    </a:lnTo>
                    <a:lnTo>
                      <a:pt x="836" y="315"/>
                    </a:lnTo>
                    <a:lnTo>
                      <a:pt x="836" y="324"/>
                    </a:lnTo>
                    <a:lnTo>
                      <a:pt x="836" y="326"/>
                    </a:lnTo>
                    <a:lnTo>
                      <a:pt x="834" y="342"/>
                    </a:lnTo>
                    <a:lnTo>
                      <a:pt x="834" y="345"/>
                    </a:lnTo>
                    <a:lnTo>
                      <a:pt x="834" y="357"/>
                    </a:lnTo>
                    <a:lnTo>
                      <a:pt x="834" y="363"/>
                    </a:lnTo>
                    <a:lnTo>
                      <a:pt x="834" y="370"/>
                    </a:lnTo>
                    <a:lnTo>
                      <a:pt x="834" y="372"/>
                    </a:lnTo>
                    <a:lnTo>
                      <a:pt x="834" y="376"/>
                    </a:lnTo>
                    <a:lnTo>
                      <a:pt x="834" y="378"/>
                    </a:lnTo>
                    <a:lnTo>
                      <a:pt x="834" y="388"/>
                    </a:lnTo>
                    <a:lnTo>
                      <a:pt x="834" y="398"/>
                    </a:lnTo>
                    <a:lnTo>
                      <a:pt x="836" y="407"/>
                    </a:lnTo>
                    <a:lnTo>
                      <a:pt x="836" y="428"/>
                    </a:lnTo>
                    <a:lnTo>
                      <a:pt x="836" y="434"/>
                    </a:lnTo>
                    <a:lnTo>
                      <a:pt x="836" y="438"/>
                    </a:lnTo>
                    <a:lnTo>
                      <a:pt x="836" y="442"/>
                    </a:lnTo>
                    <a:lnTo>
                      <a:pt x="836" y="450"/>
                    </a:lnTo>
                    <a:lnTo>
                      <a:pt x="821" y="448"/>
                    </a:lnTo>
                    <a:lnTo>
                      <a:pt x="807" y="448"/>
                    </a:lnTo>
                    <a:lnTo>
                      <a:pt x="799" y="448"/>
                    </a:lnTo>
                    <a:lnTo>
                      <a:pt x="795" y="448"/>
                    </a:lnTo>
                    <a:lnTo>
                      <a:pt x="782" y="448"/>
                    </a:lnTo>
                    <a:lnTo>
                      <a:pt x="770" y="448"/>
                    </a:lnTo>
                    <a:lnTo>
                      <a:pt x="766" y="448"/>
                    </a:lnTo>
                    <a:lnTo>
                      <a:pt x="685" y="450"/>
                    </a:lnTo>
                    <a:lnTo>
                      <a:pt x="680" y="450"/>
                    </a:lnTo>
                    <a:lnTo>
                      <a:pt x="676" y="448"/>
                    </a:lnTo>
                    <a:lnTo>
                      <a:pt x="655" y="448"/>
                    </a:lnTo>
                    <a:lnTo>
                      <a:pt x="651" y="448"/>
                    </a:lnTo>
                    <a:lnTo>
                      <a:pt x="645" y="448"/>
                    </a:lnTo>
                    <a:lnTo>
                      <a:pt x="608" y="448"/>
                    </a:lnTo>
                    <a:lnTo>
                      <a:pt x="604" y="448"/>
                    </a:lnTo>
                    <a:lnTo>
                      <a:pt x="573" y="471"/>
                    </a:lnTo>
                    <a:lnTo>
                      <a:pt x="572" y="473"/>
                    </a:lnTo>
                    <a:lnTo>
                      <a:pt x="564" y="477"/>
                    </a:lnTo>
                    <a:lnTo>
                      <a:pt x="562" y="481"/>
                    </a:lnTo>
                    <a:lnTo>
                      <a:pt x="558" y="482"/>
                    </a:lnTo>
                    <a:lnTo>
                      <a:pt x="556" y="482"/>
                    </a:lnTo>
                    <a:lnTo>
                      <a:pt x="546" y="492"/>
                    </a:lnTo>
                    <a:lnTo>
                      <a:pt x="543" y="492"/>
                    </a:lnTo>
                    <a:lnTo>
                      <a:pt x="541" y="496"/>
                    </a:lnTo>
                    <a:lnTo>
                      <a:pt x="537" y="496"/>
                    </a:lnTo>
                    <a:lnTo>
                      <a:pt x="537" y="500"/>
                    </a:lnTo>
                    <a:lnTo>
                      <a:pt x="533" y="500"/>
                    </a:lnTo>
                    <a:lnTo>
                      <a:pt x="531" y="502"/>
                    </a:lnTo>
                    <a:lnTo>
                      <a:pt x="525" y="506"/>
                    </a:lnTo>
                    <a:lnTo>
                      <a:pt x="512" y="515"/>
                    </a:lnTo>
                    <a:lnTo>
                      <a:pt x="502" y="521"/>
                    </a:lnTo>
                    <a:lnTo>
                      <a:pt x="500" y="525"/>
                    </a:lnTo>
                    <a:lnTo>
                      <a:pt x="487" y="535"/>
                    </a:lnTo>
                    <a:lnTo>
                      <a:pt x="485" y="535"/>
                    </a:lnTo>
                    <a:lnTo>
                      <a:pt x="479" y="540"/>
                    </a:lnTo>
                    <a:lnTo>
                      <a:pt x="471" y="544"/>
                    </a:lnTo>
                    <a:lnTo>
                      <a:pt x="469" y="546"/>
                    </a:lnTo>
                    <a:lnTo>
                      <a:pt x="465" y="546"/>
                    </a:lnTo>
                    <a:lnTo>
                      <a:pt x="465" y="550"/>
                    </a:lnTo>
                    <a:lnTo>
                      <a:pt x="463" y="550"/>
                    </a:lnTo>
                    <a:lnTo>
                      <a:pt x="460" y="554"/>
                    </a:lnTo>
                    <a:lnTo>
                      <a:pt x="454" y="556"/>
                    </a:lnTo>
                    <a:lnTo>
                      <a:pt x="450" y="560"/>
                    </a:lnTo>
                    <a:lnTo>
                      <a:pt x="448" y="564"/>
                    </a:lnTo>
                    <a:lnTo>
                      <a:pt x="440" y="560"/>
                    </a:lnTo>
                    <a:lnTo>
                      <a:pt x="388" y="544"/>
                    </a:lnTo>
                    <a:lnTo>
                      <a:pt x="390" y="513"/>
                    </a:lnTo>
                    <a:lnTo>
                      <a:pt x="400" y="513"/>
                    </a:lnTo>
                    <a:lnTo>
                      <a:pt x="404" y="517"/>
                    </a:lnTo>
                    <a:lnTo>
                      <a:pt x="406" y="517"/>
                    </a:lnTo>
                    <a:lnTo>
                      <a:pt x="409" y="517"/>
                    </a:lnTo>
                    <a:lnTo>
                      <a:pt x="409" y="513"/>
                    </a:lnTo>
                    <a:lnTo>
                      <a:pt x="411" y="513"/>
                    </a:lnTo>
                    <a:lnTo>
                      <a:pt x="415" y="513"/>
                    </a:lnTo>
                    <a:lnTo>
                      <a:pt x="425" y="513"/>
                    </a:lnTo>
                    <a:lnTo>
                      <a:pt x="425" y="517"/>
                    </a:lnTo>
                    <a:lnTo>
                      <a:pt x="425" y="519"/>
                    </a:lnTo>
                    <a:lnTo>
                      <a:pt x="429" y="519"/>
                    </a:lnTo>
                    <a:lnTo>
                      <a:pt x="429" y="517"/>
                    </a:lnTo>
                    <a:lnTo>
                      <a:pt x="431" y="517"/>
                    </a:lnTo>
                    <a:lnTo>
                      <a:pt x="431" y="513"/>
                    </a:lnTo>
                    <a:lnTo>
                      <a:pt x="434" y="509"/>
                    </a:lnTo>
                    <a:lnTo>
                      <a:pt x="434" y="513"/>
                    </a:lnTo>
                    <a:lnTo>
                      <a:pt x="436" y="508"/>
                    </a:lnTo>
                    <a:lnTo>
                      <a:pt x="440" y="508"/>
                    </a:lnTo>
                    <a:lnTo>
                      <a:pt x="440" y="509"/>
                    </a:lnTo>
                    <a:lnTo>
                      <a:pt x="440" y="484"/>
                    </a:lnTo>
                    <a:lnTo>
                      <a:pt x="442" y="482"/>
                    </a:lnTo>
                    <a:lnTo>
                      <a:pt x="442" y="477"/>
                    </a:lnTo>
                    <a:lnTo>
                      <a:pt x="442" y="467"/>
                    </a:lnTo>
                    <a:lnTo>
                      <a:pt x="442" y="461"/>
                    </a:lnTo>
                    <a:lnTo>
                      <a:pt x="390" y="461"/>
                    </a:lnTo>
                    <a:lnTo>
                      <a:pt x="371" y="459"/>
                    </a:lnTo>
                    <a:lnTo>
                      <a:pt x="361" y="459"/>
                    </a:lnTo>
                    <a:lnTo>
                      <a:pt x="355" y="459"/>
                    </a:lnTo>
                    <a:lnTo>
                      <a:pt x="351" y="459"/>
                    </a:lnTo>
                    <a:lnTo>
                      <a:pt x="351" y="461"/>
                    </a:lnTo>
                    <a:lnTo>
                      <a:pt x="351" y="469"/>
                    </a:lnTo>
                    <a:lnTo>
                      <a:pt x="351" y="475"/>
                    </a:lnTo>
                    <a:lnTo>
                      <a:pt x="351" y="471"/>
                    </a:lnTo>
                    <a:lnTo>
                      <a:pt x="350" y="471"/>
                    </a:lnTo>
                    <a:lnTo>
                      <a:pt x="346" y="471"/>
                    </a:lnTo>
                    <a:lnTo>
                      <a:pt x="346" y="479"/>
                    </a:lnTo>
                    <a:lnTo>
                      <a:pt x="342" y="479"/>
                    </a:lnTo>
                    <a:lnTo>
                      <a:pt x="340" y="479"/>
                    </a:lnTo>
                    <a:lnTo>
                      <a:pt x="340" y="494"/>
                    </a:lnTo>
                    <a:lnTo>
                      <a:pt x="274" y="492"/>
                    </a:lnTo>
                    <a:lnTo>
                      <a:pt x="274" y="494"/>
                    </a:lnTo>
                    <a:lnTo>
                      <a:pt x="270" y="494"/>
                    </a:lnTo>
                    <a:lnTo>
                      <a:pt x="270" y="498"/>
                    </a:lnTo>
                    <a:lnTo>
                      <a:pt x="268" y="498"/>
                    </a:lnTo>
                    <a:lnTo>
                      <a:pt x="270" y="498"/>
                    </a:lnTo>
                    <a:lnTo>
                      <a:pt x="270" y="500"/>
                    </a:lnTo>
                    <a:lnTo>
                      <a:pt x="270" y="504"/>
                    </a:lnTo>
                    <a:lnTo>
                      <a:pt x="268" y="504"/>
                    </a:lnTo>
                    <a:lnTo>
                      <a:pt x="268" y="508"/>
                    </a:lnTo>
                    <a:lnTo>
                      <a:pt x="265" y="508"/>
                    </a:lnTo>
                    <a:lnTo>
                      <a:pt x="265" y="509"/>
                    </a:lnTo>
                    <a:lnTo>
                      <a:pt x="263" y="508"/>
                    </a:lnTo>
                    <a:lnTo>
                      <a:pt x="263" y="509"/>
                    </a:lnTo>
                    <a:lnTo>
                      <a:pt x="259" y="509"/>
                    </a:lnTo>
                    <a:lnTo>
                      <a:pt x="255" y="509"/>
                    </a:lnTo>
                    <a:lnTo>
                      <a:pt x="255" y="513"/>
                    </a:lnTo>
                    <a:lnTo>
                      <a:pt x="253" y="513"/>
                    </a:lnTo>
                    <a:lnTo>
                      <a:pt x="249" y="513"/>
                    </a:lnTo>
                    <a:lnTo>
                      <a:pt x="249" y="517"/>
                    </a:lnTo>
                    <a:lnTo>
                      <a:pt x="247" y="517"/>
                    </a:lnTo>
                    <a:lnTo>
                      <a:pt x="247" y="519"/>
                    </a:lnTo>
                    <a:lnTo>
                      <a:pt x="243" y="519"/>
                    </a:lnTo>
                    <a:lnTo>
                      <a:pt x="240" y="519"/>
                    </a:lnTo>
                    <a:lnTo>
                      <a:pt x="240" y="523"/>
                    </a:lnTo>
                    <a:lnTo>
                      <a:pt x="238" y="523"/>
                    </a:lnTo>
                    <a:lnTo>
                      <a:pt x="234" y="523"/>
                    </a:lnTo>
                    <a:lnTo>
                      <a:pt x="261" y="571"/>
                    </a:lnTo>
                    <a:lnTo>
                      <a:pt x="247" y="579"/>
                    </a:lnTo>
                    <a:lnTo>
                      <a:pt x="220" y="569"/>
                    </a:lnTo>
                    <a:lnTo>
                      <a:pt x="205" y="579"/>
                    </a:lnTo>
                    <a:lnTo>
                      <a:pt x="197" y="585"/>
                    </a:lnTo>
                    <a:lnTo>
                      <a:pt x="205" y="592"/>
                    </a:lnTo>
                    <a:lnTo>
                      <a:pt x="220" y="614"/>
                    </a:lnTo>
                    <a:lnTo>
                      <a:pt x="193" y="648"/>
                    </a:lnTo>
                    <a:lnTo>
                      <a:pt x="193" y="675"/>
                    </a:lnTo>
                    <a:lnTo>
                      <a:pt x="189" y="675"/>
                    </a:lnTo>
                    <a:lnTo>
                      <a:pt x="189" y="674"/>
                    </a:lnTo>
                    <a:lnTo>
                      <a:pt x="187" y="674"/>
                    </a:lnTo>
                    <a:lnTo>
                      <a:pt x="187" y="670"/>
                    </a:lnTo>
                    <a:lnTo>
                      <a:pt x="184" y="670"/>
                    </a:lnTo>
                    <a:lnTo>
                      <a:pt x="180" y="666"/>
                    </a:lnTo>
                    <a:lnTo>
                      <a:pt x="178" y="666"/>
                    </a:lnTo>
                    <a:lnTo>
                      <a:pt x="178" y="664"/>
                    </a:lnTo>
                    <a:lnTo>
                      <a:pt x="174" y="664"/>
                    </a:lnTo>
                    <a:lnTo>
                      <a:pt x="170" y="660"/>
                    </a:lnTo>
                    <a:lnTo>
                      <a:pt x="168" y="660"/>
                    </a:lnTo>
                    <a:lnTo>
                      <a:pt x="168" y="658"/>
                    </a:lnTo>
                    <a:lnTo>
                      <a:pt x="164" y="658"/>
                    </a:lnTo>
                    <a:lnTo>
                      <a:pt x="162" y="654"/>
                    </a:lnTo>
                    <a:lnTo>
                      <a:pt x="158" y="652"/>
                    </a:lnTo>
                    <a:lnTo>
                      <a:pt x="155" y="652"/>
                    </a:lnTo>
                    <a:lnTo>
                      <a:pt x="155" y="648"/>
                    </a:lnTo>
                    <a:lnTo>
                      <a:pt x="153" y="648"/>
                    </a:lnTo>
                    <a:lnTo>
                      <a:pt x="153" y="645"/>
                    </a:lnTo>
                    <a:lnTo>
                      <a:pt x="149" y="645"/>
                    </a:lnTo>
                    <a:lnTo>
                      <a:pt x="149" y="643"/>
                    </a:lnTo>
                    <a:lnTo>
                      <a:pt x="145" y="643"/>
                    </a:lnTo>
                    <a:lnTo>
                      <a:pt x="143" y="639"/>
                    </a:lnTo>
                    <a:lnTo>
                      <a:pt x="139" y="639"/>
                    </a:lnTo>
                    <a:lnTo>
                      <a:pt x="135" y="637"/>
                    </a:lnTo>
                    <a:lnTo>
                      <a:pt x="133" y="637"/>
                    </a:lnTo>
                    <a:lnTo>
                      <a:pt x="129" y="633"/>
                    </a:lnTo>
                    <a:lnTo>
                      <a:pt x="128" y="633"/>
                    </a:lnTo>
                    <a:lnTo>
                      <a:pt x="124" y="633"/>
                    </a:lnTo>
                    <a:lnTo>
                      <a:pt x="120" y="633"/>
                    </a:lnTo>
                    <a:lnTo>
                      <a:pt x="118" y="631"/>
                    </a:lnTo>
                    <a:lnTo>
                      <a:pt x="114" y="631"/>
                    </a:lnTo>
                    <a:lnTo>
                      <a:pt x="110" y="631"/>
                    </a:lnTo>
                    <a:lnTo>
                      <a:pt x="110" y="633"/>
                    </a:lnTo>
                    <a:lnTo>
                      <a:pt x="108" y="633"/>
                    </a:lnTo>
                    <a:lnTo>
                      <a:pt x="104" y="633"/>
                    </a:lnTo>
                    <a:lnTo>
                      <a:pt x="104" y="631"/>
                    </a:lnTo>
                    <a:lnTo>
                      <a:pt x="102" y="631"/>
                    </a:lnTo>
                    <a:lnTo>
                      <a:pt x="95" y="631"/>
                    </a:lnTo>
                    <a:lnTo>
                      <a:pt x="93" y="631"/>
                    </a:lnTo>
                    <a:lnTo>
                      <a:pt x="89" y="631"/>
                    </a:lnTo>
                    <a:lnTo>
                      <a:pt x="89" y="627"/>
                    </a:lnTo>
                    <a:lnTo>
                      <a:pt x="89" y="625"/>
                    </a:lnTo>
                    <a:lnTo>
                      <a:pt x="75" y="610"/>
                    </a:lnTo>
                    <a:lnTo>
                      <a:pt x="79" y="604"/>
                    </a:lnTo>
                    <a:lnTo>
                      <a:pt x="85" y="604"/>
                    </a:lnTo>
                    <a:lnTo>
                      <a:pt x="85" y="600"/>
                    </a:lnTo>
                    <a:lnTo>
                      <a:pt x="85" y="596"/>
                    </a:lnTo>
                    <a:lnTo>
                      <a:pt x="83" y="594"/>
                    </a:lnTo>
                    <a:lnTo>
                      <a:pt x="85" y="587"/>
                    </a:lnTo>
                    <a:lnTo>
                      <a:pt x="83" y="589"/>
                    </a:lnTo>
                    <a:lnTo>
                      <a:pt x="79" y="589"/>
                    </a:lnTo>
                    <a:lnTo>
                      <a:pt x="79" y="581"/>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68" name="Freeform 163"/>
              <p:cNvSpPr>
                <a:spLocks/>
              </p:cNvSpPr>
              <p:nvPr/>
            </p:nvSpPr>
            <p:spPr bwMode="auto">
              <a:xfrm>
                <a:off x="854" y="126"/>
                <a:ext cx="9" cy="11"/>
              </a:xfrm>
              <a:custGeom>
                <a:avLst/>
                <a:gdLst>
                  <a:gd name="T0" fmla="*/ 4 w 9"/>
                  <a:gd name="T1" fmla="*/ 0 h 11"/>
                  <a:gd name="T2" fmla="*/ 9 w 9"/>
                  <a:gd name="T3" fmla="*/ 9 h 11"/>
                  <a:gd name="T4" fmla="*/ 7 w 9"/>
                  <a:gd name="T5" fmla="*/ 11 h 11"/>
                  <a:gd name="T6" fmla="*/ 0 w 9"/>
                  <a:gd name="T7" fmla="*/ 2 h 11"/>
                  <a:gd name="T8" fmla="*/ 4 w 9"/>
                  <a:gd name="T9" fmla="*/ 0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4" y="0"/>
                    </a:moveTo>
                    <a:lnTo>
                      <a:pt x="9" y="9"/>
                    </a:lnTo>
                    <a:lnTo>
                      <a:pt x="7" y="11"/>
                    </a:lnTo>
                    <a:lnTo>
                      <a:pt x="0" y="2"/>
                    </a:lnTo>
                    <a:lnTo>
                      <a:pt x="4" y="0"/>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69" name="Freeform 164"/>
              <p:cNvSpPr>
                <a:spLocks/>
              </p:cNvSpPr>
              <p:nvPr/>
            </p:nvSpPr>
            <p:spPr bwMode="auto">
              <a:xfrm>
                <a:off x="854" y="126"/>
                <a:ext cx="9" cy="11"/>
              </a:xfrm>
              <a:custGeom>
                <a:avLst/>
                <a:gdLst>
                  <a:gd name="T0" fmla="*/ 4 w 9"/>
                  <a:gd name="T1" fmla="*/ 0 h 11"/>
                  <a:gd name="T2" fmla="*/ 9 w 9"/>
                  <a:gd name="T3" fmla="*/ 9 h 11"/>
                  <a:gd name="T4" fmla="*/ 7 w 9"/>
                  <a:gd name="T5" fmla="*/ 11 h 11"/>
                  <a:gd name="T6" fmla="*/ 0 w 9"/>
                  <a:gd name="T7" fmla="*/ 2 h 11"/>
                  <a:gd name="T8" fmla="*/ 4 w 9"/>
                  <a:gd name="T9" fmla="*/ 0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4" y="0"/>
                    </a:moveTo>
                    <a:lnTo>
                      <a:pt x="9" y="9"/>
                    </a:lnTo>
                    <a:lnTo>
                      <a:pt x="7" y="11"/>
                    </a:lnTo>
                    <a:lnTo>
                      <a:pt x="0" y="2"/>
                    </a:lnTo>
                    <a:lnTo>
                      <a:pt x="4" y="0"/>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70" name="Freeform 165"/>
              <p:cNvSpPr>
                <a:spLocks/>
              </p:cNvSpPr>
              <p:nvPr/>
            </p:nvSpPr>
            <p:spPr bwMode="auto">
              <a:xfrm>
                <a:off x="863" y="147"/>
                <a:ext cx="76" cy="56"/>
              </a:xfrm>
              <a:custGeom>
                <a:avLst/>
                <a:gdLst>
                  <a:gd name="T0" fmla="*/ 16 w 76"/>
                  <a:gd name="T1" fmla="*/ 10 h 56"/>
                  <a:gd name="T2" fmla="*/ 24 w 76"/>
                  <a:gd name="T3" fmla="*/ 11 h 56"/>
                  <a:gd name="T4" fmla="*/ 25 w 76"/>
                  <a:gd name="T5" fmla="*/ 10 h 56"/>
                  <a:gd name="T6" fmla="*/ 29 w 76"/>
                  <a:gd name="T7" fmla="*/ 10 h 56"/>
                  <a:gd name="T8" fmla="*/ 33 w 76"/>
                  <a:gd name="T9" fmla="*/ 11 h 56"/>
                  <a:gd name="T10" fmla="*/ 41 w 76"/>
                  <a:gd name="T11" fmla="*/ 21 h 56"/>
                  <a:gd name="T12" fmla="*/ 39 w 76"/>
                  <a:gd name="T13" fmla="*/ 27 h 56"/>
                  <a:gd name="T14" fmla="*/ 51 w 76"/>
                  <a:gd name="T15" fmla="*/ 37 h 56"/>
                  <a:gd name="T16" fmla="*/ 70 w 76"/>
                  <a:gd name="T17" fmla="*/ 13 h 56"/>
                  <a:gd name="T18" fmla="*/ 76 w 76"/>
                  <a:gd name="T19" fmla="*/ 21 h 56"/>
                  <a:gd name="T20" fmla="*/ 74 w 76"/>
                  <a:gd name="T21" fmla="*/ 23 h 56"/>
                  <a:gd name="T22" fmla="*/ 76 w 76"/>
                  <a:gd name="T23" fmla="*/ 27 h 56"/>
                  <a:gd name="T24" fmla="*/ 70 w 76"/>
                  <a:gd name="T25" fmla="*/ 33 h 56"/>
                  <a:gd name="T26" fmla="*/ 76 w 76"/>
                  <a:gd name="T27" fmla="*/ 37 h 56"/>
                  <a:gd name="T28" fmla="*/ 74 w 76"/>
                  <a:gd name="T29" fmla="*/ 37 h 56"/>
                  <a:gd name="T30" fmla="*/ 58 w 76"/>
                  <a:gd name="T31" fmla="*/ 54 h 56"/>
                  <a:gd name="T32" fmla="*/ 52 w 76"/>
                  <a:gd name="T33" fmla="*/ 48 h 56"/>
                  <a:gd name="T34" fmla="*/ 45 w 76"/>
                  <a:gd name="T35" fmla="*/ 56 h 56"/>
                  <a:gd name="T36" fmla="*/ 33 w 76"/>
                  <a:gd name="T37" fmla="*/ 46 h 56"/>
                  <a:gd name="T38" fmla="*/ 27 w 76"/>
                  <a:gd name="T39" fmla="*/ 40 h 56"/>
                  <a:gd name="T40" fmla="*/ 33 w 76"/>
                  <a:gd name="T41" fmla="*/ 33 h 56"/>
                  <a:gd name="T42" fmla="*/ 4 w 76"/>
                  <a:gd name="T43" fmla="*/ 10 h 56"/>
                  <a:gd name="T44" fmla="*/ 0 w 76"/>
                  <a:gd name="T45" fmla="*/ 6 h 56"/>
                  <a:gd name="T46" fmla="*/ 6 w 76"/>
                  <a:gd name="T47" fmla="*/ 0 h 56"/>
                  <a:gd name="T48" fmla="*/ 16 w 76"/>
                  <a:gd name="T49" fmla="*/ 10 h 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56"/>
                  <a:gd name="T77" fmla="*/ 76 w 76"/>
                  <a:gd name="T78" fmla="*/ 56 h 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56">
                    <a:moveTo>
                      <a:pt x="16" y="10"/>
                    </a:moveTo>
                    <a:lnTo>
                      <a:pt x="24" y="11"/>
                    </a:lnTo>
                    <a:lnTo>
                      <a:pt x="25" y="10"/>
                    </a:lnTo>
                    <a:lnTo>
                      <a:pt x="29" y="10"/>
                    </a:lnTo>
                    <a:lnTo>
                      <a:pt x="33" y="11"/>
                    </a:lnTo>
                    <a:lnTo>
                      <a:pt x="41" y="21"/>
                    </a:lnTo>
                    <a:lnTo>
                      <a:pt x="39" y="27"/>
                    </a:lnTo>
                    <a:lnTo>
                      <a:pt x="51" y="37"/>
                    </a:lnTo>
                    <a:lnTo>
                      <a:pt x="70" y="13"/>
                    </a:lnTo>
                    <a:lnTo>
                      <a:pt x="76" y="21"/>
                    </a:lnTo>
                    <a:lnTo>
                      <a:pt x="74" y="23"/>
                    </a:lnTo>
                    <a:lnTo>
                      <a:pt x="76" y="27"/>
                    </a:lnTo>
                    <a:lnTo>
                      <a:pt x="70" y="33"/>
                    </a:lnTo>
                    <a:lnTo>
                      <a:pt x="76" y="37"/>
                    </a:lnTo>
                    <a:lnTo>
                      <a:pt x="74" y="37"/>
                    </a:lnTo>
                    <a:lnTo>
                      <a:pt x="58" y="54"/>
                    </a:lnTo>
                    <a:lnTo>
                      <a:pt x="52" y="48"/>
                    </a:lnTo>
                    <a:lnTo>
                      <a:pt x="45" y="56"/>
                    </a:lnTo>
                    <a:lnTo>
                      <a:pt x="33" y="46"/>
                    </a:lnTo>
                    <a:lnTo>
                      <a:pt x="27" y="40"/>
                    </a:lnTo>
                    <a:lnTo>
                      <a:pt x="33" y="33"/>
                    </a:lnTo>
                    <a:lnTo>
                      <a:pt x="4" y="10"/>
                    </a:lnTo>
                    <a:lnTo>
                      <a:pt x="0" y="6"/>
                    </a:lnTo>
                    <a:lnTo>
                      <a:pt x="6" y="0"/>
                    </a:lnTo>
                    <a:lnTo>
                      <a:pt x="16" y="10"/>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71" name="Freeform 166"/>
              <p:cNvSpPr>
                <a:spLocks/>
              </p:cNvSpPr>
              <p:nvPr/>
            </p:nvSpPr>
            <p:spPr bwMode="auto">
              <a:xfrm>
                <a:off x="863" y="147"/>
                <a:ext cx="76" cy="56"/>
              </a:xfrm>
              <a:custGeom>
                <a:avLst/>
                <a:gdLst>
                  <a:gd name="T0" fmla="*/ 16 w 76"/>
                  <a:gd name="T1" fmla="*/ 10 h 56"/>
                  <a:gd name="T2" fmla="*/ 24 w 76"/>
                  <a:gd name="T3" fmla="*/ 11 h 56"/>
                  <a:gd name="T4" fmla="*/ 25 w 76"/>
                  <a:gd name="T5" fmla="*/ 10 h 56"/>
                  <a:gd name="T6" fmla="*/ 29 w 76"/>
                  <a:gd name="T7" fmla="*/ 10 h 56"/>
                  <a:gd name="T8" fmla="*/ 33 w 76"/>
                  <a:gd name="T9" fmla="*/ 11 h 56"/>
                  <a:gd name="T10" fmla="*/ 41 w 76"/>
                  <a:gd name="T11" fmla="*/ 21 h 56"/>
                  <a:gd name="T12" fmla="*/ 39 w 76"/>
                  <a:gd name="T13" fmla="*/ 27 h 56"/>
                  <a:gd name="T14" fmla="*/ 51 w 76"/>
                  <a:gd name="T15" fmla="*/ 37 h 56"/>
                  <a:gd name="T16" fmla="*/ 70 w 76"/>
                  <a:gd name="T17" fmla="*/ 13 h 56"/>
                  <a:gd name="T18" fmla="*/ 76 w 76"/>
                  <a:gd name="T19" fmla="*/ 21 h 56"/>
                  <a:gd name="T20" fmla="*/ 74 w 76"/>
                  <a:gd name="T21" fmla="*/ 23 h 56"/>
                  <a:gd name="T22" fmla="*/ 76 w 76"/>
                  <a:gd name="T23" fmla="*/ 27 h 56"/>
                  <a:gd name="T24" fmla="*/ 70 w 76"/>
                  <a:gd name="T25" fmla="*/ 33 h 56"/>
                  <a:gd name="T26" fmla="*/ 76 w 76"/>
                  <a:gd name="T27" fmla="*/ 37 h 56"/>
                  <a:gd name="T28" fmla="*/ 74 w 76"/>
                  <a:gd name="T29" fmla="*/ 37 h 56"/>
                  <a:gd name="T30" fmla="*/ 58 w 76"/>
                  <a:gd name="T31" fmla="*/ 54 h 56"/>
                  <a:gd name="T32" fmla="*/ 52 w 76"/>
                  <a:gd name="T33" fmla="*/ 48 h 56"/>
                  <a:gd name="T34" fmla="*/ 45 w 76"/>
                  <a:gd name="T35" fmla="*/ 56 h 56"/>
                  <a:gd name="T36" fmla="*/ 33 w 76"/>
                  <a:gd name="T37" fmla="*/ 46 h 56"/>
                  <a:gd name="T38" fmla="*/ 27 w 76"/>
                  <a:gd name="T39" fmla="*/ 40 h 56"/>
                  <a:gd name="T40" fmla="*/ 33 w 76"/>
                  <a:gd name="T41" fmla="*/ 33 h 56"/>
                  <a:gd name="T42" fmla="*/ 4 w 76"/>
                  <a:gd name="T43" fmla="*/ 10 h 56"/>
                  <a:gd name="T44" fmla="*/ 0 w 76"/>
                  <a:gd name="T45" fmla="*/ 6 h 56"/>
                  <a:gd name="T46" fmla="*/ 6 w 76"/>
                  <a:gd name="T47" fmla="*/ 0 h 56"/>
                  <a:gd name="T48" fmla="*/ 16 w 76"/>
                  <a:gd name="T49" fmla="*/ 10 h 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56"/>
                  <a:gd name="T77" fmla="*/ 76 w 76"/>
                  <a:gd name="T78" fmla="*/ 56 h 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56">
                    <a:moveTo>
                      <a:pt x="16" y="10"/>
                    </a:moveTo>
                    <a:lnTo>
                      <a:pt x="24" y="11"/>
                    </a:lnTo>
                    <a:lnTo>
                      <a:pt x="25" y="10"/>
                    </a:lnTo>
                    <a:lnTo>
                      <a:pt x="29" y="10"/>
                    </a:lnTo>
                    <a:lnTo>
                      <a:pt x="33" y="11"/>
                    </a:lnTo>
                    <a:lnTo>
                      <a:pt x="41" y="21"/>
                    </a:lnTo>
                    <a:lnTo>
                      <a:pt x="39" y="27"/>
                    </a:lnTo>
                    <a:lnTo>
                      <a:pt x="51" y="37"/>
                    </a:lnTo>
                    <a:lnTo>
                      <a:pt x="70" y="13"/>
                    </a:lnTo>
                    <a:lnTo>
                      <a:pt x="76" y="21"/>
                    </a:lnTo>
                    <a:lnTo>
                      <a:pt x="74" y="23"/>
                    </a:lnTo>
                    <a:lnTo>
                      <a:pt x="76" y="27"/>
                    </a:lnTo>
                    <a:lnTo>
                      <a:pt x="70" y="33"/>
                    </a:lnTo>
                    <a:lnTo>
                      <a:pt x="76" y="37"/>
                    </a:lnTo>
                    <a:lnTo>
                      <a:pt x="74" y="37"/>
                    </a:lnTo>
                    <a:lnTo>
                      <a:pt x="58" y="54"/>
                    </a:lnTo>
                    <a:lnTo>
                      <a:pt x="52" y="48"/>
                    </a:lnTo>
                    <a:lnTo>
                      <a:pt x="45" y="56"/>
                    </a:lnTo>
                    <a:lnTo>
                      <a:pt x="33" y="46"/>
                    </a:lnTo>
                    <a:lnTo>
                      <a:pt x="27" y="40"/>
                    </a:lnTo>
                    <a:lnTo>
                      <a:pt x="33" y="33"/>
                    </a:lnTo>
                    <a:lnTo>
                      <a:pt x="4" y="10"/>
                    </a:lnTo>
                    <a:lnTo>
                      <a:pt x="0" y="6"/>
                    </a:lnTo>
                    <a:lnTo>
                      <a:pt x="6" y="0"/>
                    </a:lnTo>
                    <a:lnTo>
                      <a:pt x="16" y="10"/>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72" name="Freeform 167"/>
              <p:cNvSpPr>
                <a:spLocks/>
              </p:cNvSpPr>
              <p:nvPr/>
            </p:nvSpPr>
            <p:spPr bwMode="auto">
              <a:xfrm>
                <a:off x="630" y="185"/>
                <a:ext cx="44" cy="74"/>
              </a:xfrm>
              <a:custGeom>
                <a:avLst/>
                <a:gdLst>
                  <a:gd name="T0" fmla="*/ 4 w 44"/>
                  <a:gd name="T1" fmla="*/ 10 h 74"/>
                  <a:gd name="T2" fmla="*/ 0 w 44"/>
                  <a:gd name="T3" fmla="*/ 6 h 74"/>
                  <a:gd name="T4" fmla="*/ 0 w 44"/>
                  <a:gd name="T5" fmla="*/ 0 h 74"/>
                  <a:gd name="T6" fmla="*/ 6 w 44"/>
                  <a:gd name="T7" fmla="*/ 0 h 74"/>
                  <a:gd name="T8" fmla="*/ 15 w 44"/>
                  <a:gd name="T9" fmla="*/ 0 h 74"/>
                  <a:gd name="T10" fmla="*/ 19 w 44"/>
                  <a:gd name="T11" fmla="*/ 0 h 74"/>
                  <a:gd name="T12" fmla="*/ 19 w 44"/>
                  <a:gd name="T13" fmla="*/ 6 h 74"/>
                  <a:gd name="T14" fmla="*/ 19 w 44"/>
                  <a:gd name="T15" fmla="*/ 16 h 74"/>
                  <a:gd name="T16" fmla="*/ 19 w 44"/>
                  <a:gd name="T17" fmla="*/ 24 h 74"/>
                  <a:gd name="T18" fmla="*/ 19 w 44"/>
                  <a:gd name="T19" fmla="*/ 28 h 74"/>
                  <a:gd name="T20" fmla="*/ 19 w 44"/>
                  <a:gd name="T21" fmla="*/ 31 h 74"/>
                  <a:gd name="T22" fmla="*/ 19 w 44"/>
                  <a:gd name="T23" fmla="*/ 33 h 74"/>
                  <a:gd name="T24" fmla="*/ 17 w 44"/>
                  <a:gd name="T25" fmla="*/ 33 h 74"/>
                  <a:gd name="T26" fmla="*/ 13 w 44"/>
                  <a:gd name="T27" fmla="*/ 33 h 74"/>
                  <a:gd name="T28" fmla="*/ 17 w 44"/>
                  <a:gd name="T29" fmla="*/ 43 h 74"/>
                  <a:gd name="T30" fmla="*/ 19 w 44"/>
                  <a:gd name="T31" fmla="*/ 49 h 74"/>
                  <a:gd name="T32" fmla="*/ 19 w 44"/>
                  <a:gd name="T33" fmla="*/ 47 h 74"/>
                  <a:gd name="T34" fmla="*/ 19 w 44"/>
                  <a:gd name="T35" fmla="*/ 43 h 74"/>
                  <a:gd name="T36" fmla="*/ 27 w 44"/>
                  <a:gd name="T37" fmla="*/ 47 h 74"/>
                  <a:gd name="T38" fmla="*/ 27 w 44"/>
                  <a:gd name="T39" fmla="*/ 53 h 74"/>
                  <a:gd name="T40" fmla="*/ 29 w 44"/>
                  <a:gd name="T41" fmla="*/ 53 h 74"/>
                  <a:gd name="T42" fmla="*/ 27 w 44"/>
                  <a:gd name="T43" fmla="*/ 55 h 74"/>
                  <a:gd name="T44" fmla="*/ 23 w 44"/>
                  <a:gd name="T45" fmla="*/ 56 h 74"/>
                  <a:gd name="T46" fmla="*/ 23 w 44"/>
                  <a:gd name="T47" fmla="*/ 58 h 74"/>
                  <a:gd name="T48" fmla="*/ 23 w 44"/>
                  <a:gd name="T49" fmla="*/ 62 h 74"/>
                  <a:gd name="T50" fmla="*/ 27 w 44"/>
                  <a:gd name="T51" fmla="*/ 62 h 74"/>
                  <a:gd name="T52" fmla="*/ 29 w 44"/>
                  <a:gd name="T53" fmla="*/ 62 h 74"/>
                  <a:gd name="T54" fmla="*/ 33 w 44"/>
                  <a:gd name="T55" fmla="*/ 62 h 74"/>
                  <a:gd name="T56" fmla="*/ 38 w 44"/>
                  <a:gd name="T57" fmla="*/ 62 h 74"/>
                  <a:gd name="T58" fmla="*/ 44 w 44"/>
                  <a:gd name="T59" fmla="*/ 62 h 74"/>
                  <a:gd name="T60" fmla="*/ 44 w 44"/>
                  <a:gd name="T61" fmla="*/ 64 h 74"/>
                  <a:gd name="T62" fmla="*/ 44 w 44"/>
                  <a:gd name="T63" fmla="*/ 70 h 74"/>
                  <a:gd name="T64" fmla="*/ 42 w 44"/>
                  <a:gd name="T65" fmla="*/ 70 h 74"/>
                  <a:gd name="T66" fmla="*/ 42 w 44"/>
                  <a:gd name="T67" fmla="*/ 74 h 74"/>
                  <a:gd name="T68" fmla="*/ 38 w 44"/>
                  <a:gd name="T69" fmla="*/ 74 h 74"/>
                  <a:gd name="T70" fmla="*/ 29 w 44"/>
                  <a:gd name="T71" fmla="*/ 74 h 74"/>
                  <a:gd name="T72" fmla="*/ 23 w 44"/>
                  <a:gd name="T73" fmla="*/ 68 h 74"/>
                  <a:gd name="T74" fmla="*/ 23 w 44"/>
                  <a:gd name="T75" fmla="*/ 62 h 74"/>
                  <a:gd name="T76" fmla="*/ 19 w 44"/>
                  <a:gd name="T77" fmla="*/ 62 h 74"/>
                  <a:gd name="T78" fmla="*/ 19 w 44"/>
                  <a:gd name="T79" fmla="*/ 58 h 74"/>
                  <a:gd name="T80" fmla="*/ 17 w 44"/>
                  <a:gd name="T81" fmla="*/ 53 h 74"/>
                  <a:gd name="T82" fmla="*/ 17 w 44"/>
                  <a:gd name="T83" fmla="*/ 49 h 74"/>
                  <a:gd name="T84" fmla="*/ 17 w 44"/>
                  <a:gd name="T85" fmla="*/ 47 h 74"/>
                  <a:gd name="T86" fmla="*/ 13 w 44"/>
                  <a:gd name="T87" fmla="*/ 41 h 74"/>
                  <a:gd name="T88" fmla="*/ 13 w 44"/>
                  <a:gd name="T89" fmla="*/ 37 h 74"/>
                  <a:gd name="T90" fmla="*/ 9 w 44"/>
                  <a:gd name="T91" fmla="*/ 28 h 74"/>
                  <a:gd name="T92" fmla="*/ 8 w 44"/>
                  <a:gd name="T93" fmla="*/ 26 h 74"/>
                  <a:gd name="T94" fmla="*/ 8 w 44"/>
                  <a:gd name="T95" fmla="*/ 22 h 74"/>
                  <a:gd name="T96" fmla="*/ 8 w 44"/>
                  <a:gd name="T97" fmla="*/ 16 h 74"/>
                  <a:gd name="T98" fmla="*/ 4 w 44"/>
                  <a:gd name="T99" fmla="*/ 16 h 74"/>
                  <a:gd name="T100" fmla="*/ 4 w 44"/>
                  <a:gd name="T101" fmla="*/ 12 h 74"/>
                  <a:gd name="T102" fmla="*/ 4 w 44"/>
                  <a:gd name="T103" fmla="*/ 10 h 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4"/>
                  <a:gd name="T157" fmla="*/ 0 h 74"/>
                  <a:gd name="T158" fmla="*/ 44 w 44"/>
                  <a:gd name="T159" fmla="*/ 74 h 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4" h="74">
                    <a:moveTo>
                      <a:pt x="4" y="10"/>
                    </a:moveTo>
                    <a:lnTo>
                      <a:pt x="0" y="6"/>
                    </a:lnTo>
                    <a:lnTo>
                      <a:pt x="0" y="0"/>
                    </a:lnTo>
                    <a:lnTo>
                      <a:pt x="6" y="0"/>
                    </a:lnTo>
                    <a:lnTo>
                      <a:pt x="15" y="0"/>
                    </a:lnTo>
                    <a:lnTo>
                      <a:pt x="19" y="0"/>
                    </a:lnTo>
                    <a:lnTo>
                      <a:pt x="19" y="6"/>
                    </a:lnTo>
                    <a:lnTo>
                      <a:pt x="19" y="16"/>
                    </a:lnTo>
                    <a:lnTo>
                      <a:pt x="19" y="24"/>
                    </a:lnTo>
                    <a:lnTo>
                      <a:pt x="19" y="28"/>
                    </a:lnTo>
                    <a:lnTo>
                      <a:pt x="19" y="31"/>
                    </a:lnTo>
                    <a:lnTo>
                      <a:pt x="19" y="33"/>
                    </a:lnTo>
                    <a:lnTo>
                      <a:pt x="17" y="33"/>
                    </a:lnTo>
                    <a:lnTo>
                      <a:pt x="13" y="33"/>
                    </a:lnTo>
                    <a:lnTo>
                      <a:pt x="17" y="43"/>
                    </a:lnTo>
                    <a:lnTo>
                      <a:pt x="19" y="49"/>
                    </a:lnTo>
                    <a:lnTo>
                      <a:pt x="19" y="47"/>
                    </a:lnTo>
                    <a:lnTo>
                      <a:pt x="19" y="43"/>
                    </a:lnTo>
                    <a:lnTo>
                      <a:pt x="27" y="47"/>
                    </a:lnTo>
                    <a:lnTo>
                      <a:pt x="27" y="53"/>
                    </a:lnTo>
                    <a:lnTo>
                      <a:pt x="29" y="53"/>
                    </a:lnTo>
                    <a:lnTo>
                      <a:pt x="27" y="55"/>
                    </a:lnTo>
                    <a:lnTo>
                      <a:pt x="23" y="56"/>
                    </a:lnTo>
                    <a:lnTo>
                      <a:pt x="23" y="58"/>
                    </a:lnTo>
                    <a:lnTo>
                      <a:pt x="23" y="62"/>
                    </a:lnTo>
                    <a:lnTo>
                      <a:pt x="27" y="62"/>
                    </a:lnTo>
                    <a:lnTo>
                      <a:pt x="29" y="62"/>
                    </a:lnTo>
                    <a:lnTo>
                      <a:pt x="33" y="62"/>
                    </a:lnTo>
                    <a:lnTo>
                      <a:pt x="38" y="62"/>
                    </a:lnTo>
                    <a:lnTo>
                      <a:pt x="44" y="62"/>
                    </a:lnTo>
                    <a:lnTo>
                      <a:pt x="44" y="64"/>
                    </a:lnTo>
                    <a:lnTo>
                      <a:pt x="44" y="70"/>
                    </a:lnTo>
                    <a:lnTo>
                      <a:pt x="42" y="70"/>
                    </a:lnTo>
                    <a:lnTo>
                      <a:pt x="42" y="74"/>
                    </a:lnTo>
                    <a:lnTo>
                      <a:pt x="38" y="74"/>
                    </a:lnTo>
                    <a:lnTo>
                      <a:pt x="29" y="74"/>
                    </a:lnTo>
                    <a:lnTo>
                      <a:pt x="23" y="68"/>
                    </a:lnTo>
                    <a:lnTo>
                      <a:pt x="23" y="62"/>
                    </a:lnTo>
                    <a:lnTo>
                      <a:pt x="19" y="62"/>
                    </a:lnTo>
                    <a:lnTo>
                      <a:pt x="19" y="58"/>
                    </a:lnTo>
                    <a:lnTo>
                      <a:pt x="17" y="53"/>
                    </a:lnTo>
                    <a:lnTo>
                      <a:pt x="17" y="49"/>
                    </a:lnTo>
                    <a:lnTo>
                      <a:pt x="17" y="47"/>
                    </a:lnTo>
                    <a:lnTo>
                      <a:pt x="13" y="41"/>
                    </a:lnTo>
                    <a:lnTo>
                      <a:pt x="13" y="37"/>
                    </a:lnTo>
                    <a:lnTo>
                      <a:pt x="9" y="28"/>
                    </a:lnTo>
                    <a:lnTo>
                      <a:pt x="8" y="26"/>
                    </a:lnTo>
                    <a:lnTo>
                      <a:pt x="8" y="22"/>
                    </a:lnTo>
                    <a:lnTo>
                      <a:pt x="8" y="16"/>
                    </a:lnTo>
                    <a:lnTo>
                      <a:pt x="4" y="16"/>
                    </a:lnTo>
                    <a:lnTo>
                      <a:pt x="4" y="12"/>
                    </a:lnTo>
                    <a:lnTo>
                      <a:pt x="4" y="10"/>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73" name="Freeform 168"/>
              <p:cNvSpPr>
                <a:spLocks/>
              </p:cNvSpPr>
              <p:nvPr/>
            </p:nvSpPr>
            <p:spPr bwMode="auto">
              <a:xfrm>
                <a:off x="630" y="185"/>
                <a:ext cx="44" cy="74"/>
              </a:xfrm>
              <a:custGeom>
                <a:avLst/>
                <a:gdLst>
                  <a:gd name="T0" fmla="*/ 4 w 44"/>
                  <a:gd name="T1" fmla="*/ 10 h 74"/>
                  <a:gd name="T2" fmla="*/ 0 w 44"/>
                  <a:gd name="T3" fmla="*/ 6 h 74"/>
                  <a:gd name="T4" fmla="*/ 0 w 44"/>
                  <a:gd name="T5" fmla="*/ 0 h 74"/>
                  <a:gd name="T6" fmla="*/ 6 w 44"/>
                  <a:gd name="T7" fmla="*/ 0 h 74"/>
                  <a:gd name="T8" fmla="*/ 15 w 44"/>
                  <a:gd name="T9" fmla="*/ 0 h 74"/>
                  <a:gd name="T10" fmla="*/ 19 w 44"/>
                  <a:gd name="T11" fmla="*/ 0 h 74"/>
                  <a:gd name="T12" fmla="*/ 19 w 44"/>
                  <a:gd name="T13" fmla="*/ 6 h 74"/>
                  <a:gd name="T14" fmla="*/ 19 w 44"/>
                  <a:gd name="T15" fmla="*/ 16 h 74"/>
                  <a:gd name="T16" fmla="*/ 19 w 44"/>
                  <a:gd name="T17" fmla="*/ 24 h 74"/>
                  <a:gd name="T18" fmla="*/ 19 w 44"/>
                  <a:gd name="T19" fmla="*/ 28 h 74"/>
                  <a:gd name="T20" fmla="*/ 19 w 44"/>
                  <a:gd name="T21" fmla="*/ 31 h 74"/>
                  <a:gd name="T22" fmla="*/ 19 w 44"/>
                  <a:gd name="T23" fmla="*/ 33 h 74"/>
                  <a:gd name="T24" fmla="*/ 17 w 44"/>
                  <a:gd name="T25" fmla="*/ 33 h 74"/>
                  <a:gd name="T26" fmla="*/ 13 w 44"/>
                  <a:gd name="T27" fmla="*/ 33 h 74"/>
                  <a:gd name="T28" fmla="*/ 17 w 44"/>
                  <a:gd name="T29" fmla="*/ 43 h 74"/>
                  <a:gd name="T30" fmla="*/ 19 w 44"/>
                  <a:gd name="T31" fmla="*/ 49 h 74"/>
                  <a:gd name="T32" fmla="*/ 19 w 44"/>
                  <a:gd name="T33" fmla="*/ 47 h 74"/>
                  <a:gd name="T34" fmla="*/ 19 w 44"/>
                  <a:gd name="T35" fmla="*/ 43 h 74"/>
                  <a:gd name="T36" fmla="*/ 27 w 44"/>
                  <a:gd name="T37" fmla="*/ 47 h 74"/>
                  <a:gd name="T38" fmla="*/ 27 w 44"/>
                  <a:gd name="T39" fmla="*/ 53 h 74"/>
                  <a:gd name="T40" fmla="*/ 29 w 44"/>
                  <a:gd name="T41" fmla="*/ 53 h 74"/>
                  <a:gd name="T42" fmla="*/ 27 w 44"/>
                  <a:gd name="T43" fmla="*/ 55 h 74"/>
                  <a:gd name="T44" fmla="*/ 23 w 44"/>
                  <a:gd name="T45" fmla="*/ 56 h 74"/>
                  <a:gd name="T46" fmla="*/ 23 w 44"/>
                  <a:gd name="T47" fmla="*/ 58 h 74"/>
                  <a:gd name="T48" fmla="*/ 23 w 44"/>
                  <a:gd name="T49" fmla="*/ 62 h 74"/>
                  <a:gd name="T50" fmla="*/ 27 w 44"/>
                  <a:gd name="T51" fmla="*/ 62 h 74"/>
                  <a:gd name="T52" fmla="*/ 29 w 44"/>
                  <a:gd name="T53" fmla="*/ 62 h 74"/>
                  <a:gd name="T54" fmla="*/ 33 w 44"/>
                  <a:gd name="T55" fmla="*/ 62 h 74"/>
                  <a:gd name="T56" fmla="*/ 38 w 44"/>
                  <a:gd name="T57" fmla="*/ 62 h 74"/>
                  <a:gd name="T58" fmla="*/ 44 w 44"/>
                  <a:gd name="T59" fmla="*/ 62 h 74"/>
                  <a:gd name="T60" fmla="*/ 44 w 44"/>
                  <a:gd name="T61" fmla="*/ 64 h 74"/>
                  <a:gd name="T62" fmla="*/ 44 w 44"/>
                  <a:gd name="T63" fmla="*/ 70 h 74"/>
                  <a:gd name="T64" fmla="*/ 42 w 44"/>
                  <a:gd name="T65" fmla="*/ 70 h 74"/>
                  <a:gd name="T66" fmla="*/ 42 w 44"/>
                  <a:gd name="T67" fmla="*/ 74 h 74"/>
                  <a:gd name="T68" fmla="*/ 38 w 44"/>
                  <a:gd name="T69" fmla="*/ 74 h 74"/>
                  <a:gd name="T70" fmla="*/ 29 w 44"/>
                  <a:gd name="T71" fmla="*/ 74 h 74"/>
                  <a:gd name="T72" fmla="*/ 23 w 44"/>
                  <a:gd name="T73" fmla="*/ 68 h 74"/>
                  <a:gd name="T74" fmla="*/ 23 w 44"/>
                  <a:gd name="T75" fmla="*/ 62 h 74"/>
                  <a:gd name="T76" fmla="*/ 19 w 44"/>
                  <a:gd name="T77" fmla="*/ 62 h 74"/>
                  <a:gd name="T78" fmla="*/ 19 w 44"/>
                  <a:gd name="T79" fmla="*/ 58 h 74"/>
                  <a:gd name="T80" fmla="*/ 17 w 44"/>
                  <a:gd name="T81" fmla="*/ 53 h 74"/>
                  <a:gd name="T82" fmla="*/ 17 w 44"/>
                  <a:gd name="T83" fmla="*/ 49 h 74"/>
                  <a:gd name="T84" fmla="*/ 17 w 44"/>
                  <a:gd name="T85" fmla="*/ 47 h 74"/>
                  <a:gd name="T86" fmla="*/ 13 w 44"/>
                  <a:gd name="T87" fmla="*/ 41 h 74"/>
                  <a:gd name="T88" fmla="*/ 13 w 44"/>
                  <a:gd name="T89" fmla="*/ 37 h 74"/>
                  <a:gd name="T90" fmla="*/ 9 w 44"/>
                  <a:gd name="T91" fmla="*/ 28 h 74"/>
                  <a:gd name="T92" fmla="*/ 8 w 44"/>
                  <a:gd name="T93" fmla="*/ 26 h 74"/>
                  <a:gd name="T94" fmla="*/ 8 w 44"/>
                  <a:gd name="T95" fmla="*/ 22 h 74"/>
                  <a:gd name="T96" fmla="*/ 8 w 44"/>
                  <a:gd name="T97" fmla="*/ 16 h 74"/>
                  <a:gd name="T98" fmla="*/ 4 w 44"/>
                  <a:gd name="T99" fmla="*/ 16 h 74"/>
                  <a:gd name="T100" fmla="*/ 4 w 44"/>
                  <a:gd name="T101" fmla="*/ 12 h 74"/>
                  <a:gd name="T102" fmla="*/ 4 w 44"/>
                  <a:gd name="T103" fmla="*/ 10 h 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4"/>
                  <a:gd name="T157" fmla="*/ 0 h 74"/>
                  <a:gd name="T158" fmla="*/ 44 w 44"/>
                  <a:gd name="T159" fmla="*/ 74 h 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4" h="74">
                    <a:moveTo>
                      <a:pt x="4" y="10"/>
                    </a:moveTo>
                    <a:lnTo>
                      <a:pt x="0" y="6"/>
                    </a:lnTo>
                    <a:lnTo>
                      <a:pt x="0" y="0"/>
                    </a:lnTo>
                    <a:lnTo>
                      <a:pt x="6" y="0"/>
                    </a:lnTo>
                    <a:lnTo>
                      <a:pt x="15" y="0"/>
                    </a:lnTo>
                    <a:lnTo>
                      <a:pt x="19" y="0"/>
                    </a:lnTo>
                    <a:lnTo>
                      <a:pt x="19" y="6"/>
                    </a:lnTo>
                    <a:lnTo>
                      <a:pt x="19" y="16"/>
                    </a:lnTo>
                    <a:lnTo>
                      <a:pt x="19" y="24"/>
                    </a:lnTo>
                    <a:lnTo>
                      <a:pt x="19" y="28"/>
                    </a:lnTo>
                    <a:lnTo>
                      <a:pt x="19" y="31"/>
                    </a:lnTo>
                    <a:lnTo>
                      <a:pt x="19" y="33"/>
                    </a:lnTo>
                    <a:lnTo>
                      <a:pt x="17" y="33"/>
                    </a:lnTo>
                    <a:lnTo>
                      <a:pt x="13" y="33"/>
                    </a:lnTo>
                    <a:lnTo>
                      <a:pt x="17" y="43"/>
                    </a:lnTo>
                    <a:lnTo>
                      <a:pt x="19" y="49"/>
                    </a:lnTo>
                    <a:lnTo>
                      <a:pt x="19" y="47"/>
                    </a:lnTo>
                    <a:lnTo>
                      <a:pt x="19" y="43"/>
                    </a:lnTo>
                    <a:lnTo>
                      <a:pt x="27" y="47"/>
                    </a:lnTo>
                    <a:lnTo>
                      <a:pt x="27" y="53"/>
                    </a:lnTo>
                    <a:lnTo>
                      <a:pt x="29" y="53"/>
                    </a:lnTo>
                    <a:lnTo>
                      <a:pt x="27" y="55"/>
                    </a:lnTo>
                    <a:lnTo>
                      <a:pt x="23" y="56"/>
                    </a:lnTo>
                    <a:lnTo>
                      <a:pt x="23" y="58"/>
                    </a:lnTo>
                    <a:lnTo>
                      <a:pt x="23" y="62"/>
                    </a:lnTo>
                    <a:lnTo>
                      <a:pt x="27" y="62"/>
                    </a:lnTo>
                    <a:lnTo>
                      <a:pt x="29" y="62"/>
                    </a:lnTo>
                    <a:lnTo>
                      <a:pt x="33" y="62"/>
                    </a:lnTo>
                    <a:lnTo>
                      <a:pt x="38" y="62"/>
                    </a:lnTo>
                    <a:lnTo>
                      <a:pt x="44" y="62"/>
                    </a:lnTo>
                    <a:lnTo>
                      <a:pt x="44" y="64"/>
                    </a:lnTo>
                    <a:lnTo>
                      <a:pt x="44" y="70"/>
                    </a:lnTo>
                    <a:lnTo>
                      <a:pt x="42" y="70"/>
                    </a:lnTo>
                    <a:lnTo>
                      <a:pt x="42" y="74"/>
                    </a:lnTo>
                    <a:lnTo>
                      <a:pt x="38" y="74"/>
                    </a:lnTo>
                    <a:lnTo>
                      <a:pt x="29" y="74"/>
                    </a:lnTo>
                    <a:lnTo>
                      <a:pt x="23" y="68"/>
                    </a:lnTo>
                    <a:lnTo>
                      <a:pt x="23" y="62"/>
                    </a:lnTo>
                    <a:lnTo>
                      <a:pt x="19" y="62"/>
                    </a:lnTo>
                    <a:lnTo>
                      <a:pt x="19" y="58"/>
                    </a:lnTo>
                    <a:lnTo>
                      <a:pt x="17" y="53"/>
                    </a:lnTo>
                    <a:lnTo>
                      <a:pt x="17" y="49"/>
                    </a:lnTo>
                    <a:lnTo>
                      <a:pt x="17" y="47"/>
                    </a:lnTo>
                    <a:lnTo>
                      <a:pt x="13" y="41"/>
                    </a:lnTo>
                    <a:lnTo>
                      <a:pt x="13" y="37"/>
                    </a:lnTo>
                    <a:lnTo>
                      <a:pt x="9" y="28"/>
                    </a:lnTo>
                    <a:lnTo>
                      <a:pt x="8" y="26"/>
                    </a:lnTo>
                    <a:lnTo>
                      <a:pt x="8" y="22"/>
                    </a:lnTo>
                    <a:lnTo>
                      <a:pt x="8" y="16"/>
                    </a:lnTo>
                    <a:lnTo>
                      <a:pt x="4" y="16"/>
                    </a:lnTo>
                    <a:lnTo>
                      <a:pt x="4" y="12"/>
                    </a:lnTo>
                    <a:lnTo>
                      <a:pt x="4" y="10"/>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74" name="Rectangle 169"/>
              <p:cNvSpPr>
                <a:spLocks noChangeArrowheads="1"/>
              </p:cNvSpPr>
              <p:nvPr/>
            </p:nvSpPr>
            <p:spPr bwMode="auto">
              <a:xfrm>
                <a:off x="722" y="249"/>
                <a:ext cx="6" cy="12"/>
              </a:xfrm>
              <a:prstGeom prst="rect">
                <a:avLst/>
              </a:prstGeom>
              <a:solidFill>
                <a:srgbClr val="FFFF00">
                  <a:alpha val="50195"/>
                </a:srgbClr>
              </a:solidFill>
              <a:ln w="9525">
                <a:noFill/>
                <a:miter lim="800000"/>
                <a:headEnd/>
                <a:tailEnd/>
              </a:ln>
            </p:spPr>
            <p:txBody>
              <a:bodyPr/>
              <a:lstStyle/>
              <a:p>
                <a:endParaRPr lang="en-US" dirty="0">
                  <a:solidFill>
                    <a:prstClr val="white"/>
                  </a:solidFill>
                </a:endParaRPr>
              </a:p>
            </p:txBody>
          </p:sp>
          <p:sp>
            <p:nvSpPr>
              <p:cNvPr id="11575" name="Freeform 170"/>
              <p:cNvSpPr>
                <a:spLocks/>
              </p:cNvSpPr>
              <p:nvPr/>
            </p:nvSpPr>
            <p:spPr bwMode="auto">
              <a:xfrm>
                <a:off x="987" y="257"/>
                <a:ext cx="8" cy="21"/>
              </a:xfrm>
              <a:custGeom>
                <a:avLst/>
                <a:gdLst>
                  <a:gd name="T0" fmla="*/ 8 w 8"/>
                  <a:gd name="T1" fmla="*/ 0 h 21"/>
                  <a:gd name="T2" fmla="*/ 8 w 8"/>
                  <a:gd name="T3" fmla="*/ 21 h 21"/>
                  <a:gd name="T4" fmla="*/ 2 w 8"/>
                  <a:gd name="T5" fmla="*/ 21 h 21"/>
                  <a:gd name="T6" fmla="*/ 0 w 8"/>
                  <a:gd name="T7" fmla="*/ 0 h 21"/>
                  <a:gd name="T8" fmla="*/ 8 w 8"/>
                  <a:gd name="T9" fmla="*/ 0 h 21"/>
                  <a:gd name="T10" fmla="*/ 0 60000 65536"/>
                  <a:gd name="T11" fmla="*/ 0 60000 65536"/>
                  <a:gd name="T12" fmla="*/ 0 60000 65536"/>
                  <a:gd name="T13" fmla="*/ 0 60000 65536"/>
                  <a:gd name="T14" fmla="*/ 0 60000 65536"/>
                  <a:gd name="T15" fmla="*/ 0 w 8"/>
                  <a:gd name="T16" fmla="*/ 0 h 21"/>
                  <a:gd name="T17" fmla="*/ 8 w 8"/>
                  <a:gd name="T18" fmla="*/ 21 h 21"/>
                </a:gdLst>
                <a:ahLst/>
                <a:cxnLst>
                  <a:cxn ang="T10">
                    <a:pos x="T0" y="T1"/>
                  </a:cxn>
                  <a:cxn ang="T11">
                    <a:pos x="T2" y="T3"/>
                  </a:cxn>
                  <a:cxn ang="T12">
                    <a:pos x="T4" y="T5"/>
                  </a:cxn>
                  <a:cxn ang="T13">
                    <a:pos x="T6" y="T7"/>
                  </a:cxn>
                  <a:cxn ang="T14">
                    <a:pos x="T8" y="T9"/>
                  </a:cxn>
                </a:cxnLst>
                <a:rect l="T15" t="T16" r="T17" b="T18"/>
                <a:pathLst>
                  <a:path w="8" h="21">
                    <a:moveTo>
                      <a:pt x="8" y="0"/>
                    </a:moveTo>
                    <a:lnTo>
                      <a:pt x="8" y="21"/>
                    </a:lnTo>
                    <a:lnTo>
                      <a:pt x="2" y="21"/>
                    </a:lnTo>
                    <a:lnTo>
                      <a:pt x="0" y="0"/>
                    </a:lnTo>
                    <a:lnTo>
                      <a:pt x="8" y="0"/>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76" name="Freeform 171"/>
              <p:cNvSpPr>
                <a:spLocks noEditPoints="1"/>
              </p:cNvSpPr>
              <p:nvPr/>
            </p:nvSpPr>
            <p:spPr bwMode="auto">
              <a:xfrm>
                <a:off x="663" y="160"/>
                <a:ext cx="345" cy="359"/>
              </a:xfrm>
              <a:custGeom>
                <a:avLst/>
                <a:gdLst>
                  <a:gd name="T0" fmla="*/ 316 w 345"/>
                  <a:gd name="T1" fmla="*/ 332 h 359"/>
                  <a:gd name="T2" fmla="*/ 341 w 345"/>
                  <a:gd name="T3" fmla="*/ 354 h 359"/>
                  <a:gd name="T4" fmla="*/ 316 w 345"/>
                  <a:gd name="T5" fmla="*/ 348 h 359"/>
                  <a:gd name="T6" fmla="*/ 295 w 345"/>
                  <a:gd name="T7" fmla="*/ 336 h 359"/>
                  <a:gd name="T8" fmla="*/ 272 w 345"/>
                  <a:gd name="T9" fmla="*/ 342 h 359"/>
                  <a:gd name="T10" fmla="*/ 247 w 345"/>
                  <a:gd name="T11" fmla="*/ 342 h 359"/>
                  <a:gd name="T12" fmla="*/ 206 w 345"/>
                  <a:gd name="T13" fmla="*/ 325 h 359"/>
                  <a:gd name="T14" fmla="*/ 179 w 345"/>
                  <a:gd name="T15" fmla="*/ 302 h 359"/>
                  <a:gd name="T16" fmla="*/ 150 w 345"/>
                  <a:gd name="T17" fmla="*/ 276 h 359"/>
                  <a:gd name="T18" fmla="*/ 117 w 345"/>
                  <a:gd name="T19" fmla="*/ 251 h 359"/>
                  <a:gd name="T20" fmla="*/ 92 w 345"/>
                  <a:gd name="T21" fmla="*/ 234 h 359"/>
                  <a:gd name="T22" fmla="*/ 61 w 345"/>
                  <a:gd name="T23" fmla="*/ 234 h 359"/>
                  <a:gd name="T24" fmla="*/ 48 w 345"/>
                  <a:gd name="T25" fmla="*/ 209 h 359"/>
                  <a:gd name="T26" fmla="*/ 32 w 345"/>
                  <a:gd name="T27" fmla="*/ 191 h 359"/>
                  <a:gd name="T28" fmla="*/ 19 w 345"/>
                  <a:gd name="T29" fmla="*/ 161 h 359"/>
                  <a:gd name="T30" fmla="*/ 9 w 345"/>
                  <a:gd name="T31" fmla="*/ 136 h 359"/>
                  <a:gd name="T32" fmla="*/ 0 w 345"/>
                  <a:gd name="T33" fmla="*/ 110 h 359"/>
                  <a:gd name="T34" fmla="*/ 79 w 345"/>
                  <a:gd name="T35" fmla="*/ 105 h 359"/>
                  <a:gd name="T36" fmla="*/ 96 w 345"/>
                  <a:gd name="T37" fmla="*/ 101 h 359"/>
                  <a:gd name="T38" fmla="*/ 63 w 345"/>
                  <a:gd name="T39" fmla="*/ 64 h 359"/>
                  <a:gd name="T40" fmla="*/ 71 w 345"/>
                  <a:gd name="T41" fmla="*/ 49 h 359"/>
                  <a:gd name="T42" fmla="*/ 104 w 345"/>
                  <a:gd name="T43" fmla="*/ 25 h 359"/>
                  <a:gd name="T44" fmla="*/ 117 w 345"/>
                  <a:gd name="T45" fmla="*/ 10 h 359"/>
                  <a:gd name="T46" fmla="*/ 152 w 345"/>
                  <a:gd name="T47" fmla="*/ 22 h 359"/>
                  <a:gd name="T48" fmla="*/ 148 w 345"/>
                  <a:gd name="T49" fmla="*/ 31 h 359"/>
                  <a:gd name="T50" fmla="*/ 152 w 345"/>
                  <a:gd name="T51" fmla="*/ 41 h 359"/>
                  <a:gd name="T52" fmla="*/ 164 w 345"/>
                  <a:gd name="T53" fmla="*/ 43 h 359"/>
                  <a:gd name="T54" fmla="*/ 193 w 345"/>
                  <a:gd name="T55" fmla="*/ 39 h 359"/>
                  <a:gd name="T56" fmla="*/ 204 w 345"/>
                  <a:gd name="T57" fmla="*/ 54 h 359"/>
                  <a:gd name="T58" fmla="*/ 227 w 345"/>
                  <a:gd name="T59" fmla="*/ 58 h 359"/>
                  <a:gd name="T60" fmla="*/ 233 w 345"/>
                  <a:gd name="T61" fmla="*/ 70 h 359"/>
                  <a:gd name="T62" fmla="*/ 200 w 345"/>
                  <a:gd name="T63" fmla="*/ 114 h 359"/>
                  <a:gd name="T64" fmla="*/ 169 w 345"/>
                  <a:gd name="T65" fmla="*/ 136 h 359"/>
                  <a:gd name="T66" fmla="*/ 185 w 345"/>
                  <a:gd name="T67" fmla="*/ 191 h 359"/>
                  <a:gd name="T68" fmla="*/ 200 w 345"/>
                  <a:gd name="T69" fmla="*/ 188 h 359"/>
                  <a:gd name="T70" fmla="*/ 195 w 345"/>
                  <a:gd name="T71" fmla="*/ 195 h 359"/>
                  <a:gd name="T72" fmla="*/ 152 w 345"/>
                  <a:gd name="T73" fmla="*/ 242 h 359"/>
                  <a:gd name="T74" fmla="*/ 168 w 345"/>
                  <a:gd name="T75" fmla="*/ 276 h 359"/>
                  <a:gd name="T76" fmla="*/ 243 w 345"/>
                  <a:gd name="T77" fmla="*/ 278 h 359"/>
                  <a:gd name="T78" fmla="*/ 272 w 345"/>
                  <a:gd name="T79" fmla="*/ 244 h 359"/>
                  <a:gd name="T80" fmla="*/ 283 w 345"/>
                  <a:gd name="T81" fmla="*/ 265 h 359"/>
                  <a:gd name="T82" fmla="*/ 318 w 345"/>
                  <a:gd name="T83" fmla="*/ 311 h 359"/>
                  <a:gd name="T84" fmla="*/ 121 w 345"/>
                  <a:gd name="T85" fmla="*/ 37 h 359"/>
                  <a:gd name="T86" fmla="*/ 152 w 345"/>
                  <a:gd name="T87" fmla="*/ 47 h 359"/>
                  <a:gd name="T88" fmla="*/ 158 w 345"/>
                  <a:gd name="T89" fmla="*/ 62 h 359"/>
                  <a:gd name="T90" fmla="*/ 54 w 345"/>
                  <a:gd name="T91" fmla="*/ 107 h 359"/>
                  <a:gd name="T92" fmla="*/ 75 w 345"/>
                  <a:gd name="T93" fmla="*/ 120 h 359"/>
                  <a:gd name="T94" fmla="*/ 59 w 345"/>
                  <a:gd name="T95" fmla="*/ 120 h 359"/>
                  <a:gd name="T96" fmla="*/ 25 w 345"/>
                  <a:gd name="T97" fmla="*/ 120 h 359"/>
                  <a:gd name="T98" fmla="*/ 59 w 345"/>
                  <a:gd name="T99" fmla="*/ 116 h 359"/>
                  <a:gd name="T100" fmla="*/ 135 w 345"/>
                  <a:gd name="T101" fmla="*/ 180 h 359"/>
                  <a:gd name="T102" fmla="*/ 137 w 345"/>
                  <a:gd name="T103" fmla="*/ 205 h 359"/>
                  <a:gd name="T104" fmla="*/ 137 w 345"/>
                  <a:gd name="T105" fmla="*/ 220 h 359"/>
                  <a:gd name="T106" fmla="*/ 144 w 345"/>
                  <a:gd name="T107" fmla="*/ 68 h 359"/>
                  <a:gd name="T108" fmla="*/ 166 w 345"/>
                  <a:gd name="T109" fmla="*/ 81 h 359"/>
                  <a:gd name="T110" fmla="*/ 164 w 345"/>
                  <a:gd name="T111" fmla="*/ 76 h 359"/>
                  <a:gd name="T112" fmla="*/ 142 w 345"/>
                  <a:gd name="T113" fmla="*/ 70 h 3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5"/>
                  <a:gd name="T172" fmla="*/ 0 h 359"/>
                  <a:gd name="T173" fmla="*/ 345 w 345"/>
                  <a:gd name="T174" fmla="*/ 359 h 3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5" h="359">
                    <a:moveTo>
                      <a:pt x="318" y="313"/>
                    </a:moveTo>
                    <a:lnTo>
                      <a:pt x="318" y="317"/>
                    </a:lnTo>
                    <a:lnTo>
                      <a:pt x="320" y="321"/>
                    </a:lnTo>
                    <a:lnTo>
                      <a:pt x="320" y="323"/>
                    </a:lnTo>
                    <a:lnTo>
                      <a:pt x="316" y="323"/>
                    </a:lnTo>
                    <a:lnTo>
                      <a:pt x="316" y="327"/>
                    </a:lnTo>
                    <a:lnTo>
                      <a:pt x="316" y="329"/>
                    </a:lnTo>
                    <a:lnTo>
                      <a:pt x="316" y="332"/>
                    </a:lnTo>
                    <a:lnTo>
                      <a:pt x="322" y="338"/>
                    </a:lnTo>
                    <a:lnTo>
                      <a:pt x="326" y="342"/>
                    </a:lnTo>
                    <a:lnTo>
                      <a:pt x="330" y="344"/>
                    </a:lnTo>
                    <a:lnTo>
                      <a:pt x="332" y="344"/>
                    </a:lnTo>
                    <a:lnTo>
                      <a:pt x="332" y="348"/>
                    </a:lnTo>
                    <a:lnTo>
                      <a:pt x="335" y="348"/>
                    </a:lnTo>
                    <a:lnTo>
                      <a:pt x="337" y="348"/>
                    </a:lnTo>
                    <a:lnTo>
                      <a:pt x="341" y="354"/>
                    </a:lnTo>
                    <a:lnTo>
                      <a:pt x="345" y="354"/>
                    </a:lnTo>
                    <a:lnTo>
                      <a:pt x="339" y="359"/>
                    </a:lnTo>
                    <a:lnTo>
                      <a:pt x="335" y="358"/>
                    </a:lnTo>
                    <a:lnTo>
                      <a:pt x="330" y="354"/>
                    </a:lnTo>
                    <a:lnTo>
                      <a:pt x="326" y="354"/>
                    </a:lnTo>
                    <a:lnTo>
                      <a:pt x="326" y="352"/>
                    </a:lnTo>
                    <a:lnTo>
                      <a:pt x="320" y="352"/>
                    </a:lnTo>
                    <a:lnTo>
                      <a:pt x="316" y="348"/>
                    </a:lnTo>
                    <a:lnTo>
                      <a:pt x="314" y="344"/>
                    </a:lnTo>
                    <a:lnTo>
                      <a:pt x="310" y="342"/>
                    </a:lnTo>
                    <a:lnTo>
                      <a:pt x="307" y="338"/>
                    </a:lnTo>
                    <a:lnTo>
                      <a:pt x="305" y="338"/>
                    </a:lnTo>
                    <a:lnTo>
                      <a:pt x="301" y="338"/>
                    </a:lnTo>
                    <a:lnTo>
                      <a:pt x="297" y="338"/>
                    </a:lnTo>
                    <a:lnTo>
                      <a:pt x="295" y="338"/>
                    </a:lnTo>
                    <a:lnTo>
                      <a:pt x="295" y="336"/>
                    </a:lnTo>
                    <a:lnTo>
                      <a:pt x="291" y="336"/>
                    </a:lnTo>
                    <a:lnTo>
                      <a:pt x="287" y="336"/>
                    </a:lnTo>
                    <a:lnTo>
                      <a:pt x="285" y="336"/>
                    </a:lnTo>
                    <a:lnTo>
                      <a:pt x="281" y="336"/>
                    </a:lnTo>
                    <a:lnTo>
                      <a:pt x="276" y="336"/>
                    </a:lnTo>
                    <a:lnTo>
                      <a:pt x="276" y="340"/>
                    </a:lnTo>
                    <a:lnTo>
                      <a:pt x="272" y="340"/>
                    </a:lnTo>
                    <a:lnTo>
                      <a:pt x="272" y="342"/>
                    </a:lnTo>
                    <a:lnTo>
                      <a:pt x="270" y="342"/>
                    </a:lnTo>
                    <a:lnTo>
                      <a:pt x="270" y="346"/>
                    </a:lnTo>
                    <a:lnTo>
                      <a:pt x="266" y="346"/>
                    </a:lnTo>
                    <a:lnTo>
                      <a:pt x="264" y="346"/>
                    </a:lnTo>
                    <a:lnTo>
                      <a:pt x="260" y="346"/>
                    </a:lnTo>
                    <a:lnTo>
                      <a:pt x="256" y="346"/>
                    </a:lnTo>
                    <a:lnTo>
                      <a:pt x="254" y="346"/>
                    </a:lnTo>
                    <a:lnTo>
                      <a:pt x="247" y="342"/>
                    </a:lnTo>
                    <a:lnTo>
                      <a:pt x="241" y="342"/>
                    </a:lnTo>
                    <a:lnTo>
                      <a:pt x="231" y="336"/>
                    </a:lnTo>
                    <a:lnTo>
                      <a:pt x="222" y="334"/>
                    </a:lnTo>
                    <a:lnTo>
                      <a:pt x="220" y="334"/>
                    </a:lnTo>
                    <a:lnTo>
                      <a:pt x="220" y="330"/>
                    </a:lnTo>
                    <a:lnTo>
                      <a:pt x="216" y="330"/>
                    </a:lnTo>
                    <a:lnTo>
                      <a:pt x="210" y="325"/>
                    </a:lnTo>
                    <a:lnTo>
                      <a:pt x="206" y="325"/>
                    </a:lnTo>
                    <a:lnTo>
                      <a:pt x="206" y="323"/>
                    </a:lnTo>
                    <a:lnTo>
                      <a:pt x="200" y="319"/>
                    </a:lnTo>
                    <a:lnTo>
                      <a:pt x="197" y="315"/>
                    </a:lnTo>
                    <a:lnTo>
                      <a:pt x="195" y="313"/>
                    </a:lnTo>
                    <a:lnTo>
                      <a:pt x="191" y="309"/>
                    </a:lnTo>
                    <a:lnTo>
                      <a:pt x="185" y="307"/>
                    </a:lnTo>
                    <a:lnTo>
                      <a:pt x="181" y="303"/>
                    </a:lnTo>
                    <a:lnTo>
                      <a:pt x="179" y="302"/>
                    </a:lnTo>
                    <a:lnTo>
                      <a:pt x="175" y="302"/>
                    </a:lnTo>
                    <a:lnTo>
                      <a:pt x="171" y="298"/>
                    </a:lnTo>
                    <a:lnTo>
                      <a:pt x="171" y="294"/>
                    </a:lnTo>
                    <a:lnTo>
                      <a:pt x="166" y="292"/>
                    </a:lnTo>
                    <a:lnTo>
                      <a:pt x="162" y="288"/>
                    </a:lnTo>
                    <a:lnTo>
                      <a:pt x="160" y="286"/>
                    </a:lnTo>
                    <a:lnTo>
                      <a:pt x="150" y="280"/>
                    </a:lnTo>
                    <a:lnTo>
                      <a:pt x="150" y="276"/>
                    </a:lnTo>
                    <a:lnTo>
                      <a:pt x="146" y="276"/>
                    </a:lnTo>
                    <a:lnTo>
                      <a:pt x="142" y="271"/>
                    </a:lnTo>
                    <a:lnTo>
                      <a:pt x="141" y="271"/>
                    </a:lnTo>
                    <a:lnTo>
                      <a:pt x="137" y="267"/>
                    </a:lnTo>
                    <a:lnTo>
                      <a:pt x="131" y="261"/>
                    </a:lnTo>
                    <a:lnTo>
                      <a:pt x="127" y="257"/>
                    </a:lnTo>
                    <a:lnTo>
                      <a:pt x="121" y="255"/>
                    </a:lnTo>
                    <a:lnTo>
                      <a:pt x="117" y="251"/>
                    </a:lnTo>
                    <a:lnTo>
                      <a:pt x="115" y="249"/>
                    </a:lnTo>
                    <a:lnTo>
                      <a:pt x="112" y="249"/>
                    </a:lnTo>
                    <a:lnTo>
                      <a:pt x="108" y="246"/>
                    </a:lnTo>
                    <a:lnTo>
                      <a:pt x="106" y="244"/>
                    </a:lnTo>
                    <a:lnTo>
                      <a:pt x="102" y="244"/>
                    </a:lnTo>
                    <a:lnTo>
                      <a:pt x="98" y="240"/>
                    </a:lnTo>
                    <a:lnTo>
                      <a:pt x="96" y="238"/>
                    </a:lnTo>
                    <a:lnTo>
                      <a:pt x="92" y="234"/>
                    </a:lnTo>
                    <a:lnTo>
                      <a:pt x="90" y="234"/>
                    </a:lnTo>
                    <a:lnTo>
                      <a:pt x="86" y="234"/>
                    </a:lnTo>
                    <a:lnTo>
                      <a:pt x="83" y="230"/>
                    </a:lnTo>
                    <a:lnTo>
                      <a:pt x="77" y="230"/>
                    </a:lnTo>
                    <a:lnTo>
                      <a:pt x="73" y="232"/>
                    </a:lnTo>
                    <a:lnTo>
                      <a:pt x="71" y="232"/>
                    </a:lnTo>
                    <a:lnTo>
                      <a:pt x="71" y="234"/>
                    </a:lnTo>
                    <a:lnTo>
                      <a:pt x="61" y="234"/>
                    </a:lnTo>
                    <a:lnTo>
                      <a:pt x="58" y="234"/>
                    </a:lnTo>
                    <a:lnTo>
                      <a:pt x="58" y="232"/>
                    </a:lnTo>
                    <a:lnTo>
                      <a:pt x="58" y="228"/>
                    </a:lnTo>
                    <a:lnTo>
                      <a:pt x="58" y="224"/>
                    </a:lnTo>
                    <a:lnTo>
                      <a:pt x="56" y="219"/>
                    </a:lnTo>
                    <a:lnTo>
                      <a:pt x="56" y="217"/>
                    </a:lnTo>
                    <a:lnTo>
                      <a:pt x="52" y="217"/>
                    </a:lnTo>
                    <a:lnTo>
                      <a:pt x="48" y="209"/>
                    </a:lnTo>
                    <a:lnTo>
                      <a:pt x="46" y="211"/>
                    </a:lnTo>
                    <a:lnTo>
                      <a:pt x="46" y="207"/>
                    </a:lnTo>
                    <a:lnTo>
                      <a:pt x="42" y="207"/>
                    </a:lnTo>
                    <a:lnTo>
                      <a:pt x="42" y="203"/>
                    </a:lnTo>
                    <a:lnTo>
                      <a:pt x="38" y="201"/>
                    </a:lnTo>
                    <a:lnTo>
                      <a:pt x="36" y="197"/>
                    </a:lnTo>
                    <a:lnTo>
                      <a:pt x="36" y="195"/>
                    </a:lnTo>
                    <a:lnTo>
                      <a:pt x="32" y="191"/>
                    </a:lnTo>
                    <a:lnTo>
                      <a:pt x="32" y="188"/>
                    </a:lnTo>
                    <a:lnTo>
                      <a:pt x="32" y="186"/>
                    </a:lnTo>
                    <a:lnTo>
                      <a:pt x="29" y="176"/>
                    </a:lnTo>
                    <a:lnTo>
                      <a:pt x="27" y="172"/>
                    </a:lnTo>
                    <a:lnTo>
                      <a:pt x="27" y="170"/>
                    </a:lnTo>
                    <a:lnTo>
                      <a:pt x="23" y="166"/>
                    </a:lnTo>
                    <a:lnTo>
                      <a:pt x="23" y="164"/>
                    </a:lnTo>
                    <a:lnTo>
                      <a:pt x="19" y="161"/>
                    </a:lnTo>
                    <a:lnTo>
                      <a:pt x="19" y="157"/>
                    </a:lnTo>
                    <a:lnTo>
                      <a:pt x="19" y="155"/>
                    </a:lnTo>
                    <a:lnTo>
                      <a:pt x="17" y="151"/>
                    </a:lnTo>
                    <a:lnTo>
                      <a:pt x="17" y="149"/>
                    </a:lnTo>
                    <a:lnTo>
                      <a:pt x="13" y="145"/>
                    </a:lnTo>
                    <a:lnTo>
                      <a:pt x="13" y="141"/>
                    </a:lnTo>
                    <a:lnTo>
                      <a:pt x="9" y="139"/>
                    </a:lnTo>
                    <a:lnTo>
                      <a:pt x="9" y="136"/>
                    </a:lnTo>
                    <a:lnTo>
                      <a:pt x="7" y="130"/>
                    </a:lnTo>
                    <a:lnTo>
                      <a:pt x="3" y="120"/>
                    </a:lnTo>
                    <a:lnTo>
                      <a:pt x="3" y="118"/>
                    </a:lnTo>
                    <a:lnTo>
                      <a:pt x="0" y="118"/>
                    </a:lnTo>
                    <a:lnTo>
                      <a:pt x="0" y="114"/>
                    </a:lnTo>
                    <a:lnTo>
                      <a:pt x="0" y="110"/>
                    </a:lnTo>
                    <a:lnTo>
                      <a:pt x="0" y="108"/>
                    </a:lnTo>
                    <a:lnTo>
                      <a:pt x="0" y="110"/>
                    </a:lnTo>
                    <a:lnTo>
                      <a:pt x="13" y="110"/>
                    </a:lnTo>
                    <a:lnTo>
                      <a:pt x="44" y="110"/>
                    </a:lnTo>
                    <a:lnTo>
                      <a:pt x="44" y="99"/>
                    </a:lnTo>
                    <a:lnTo>
                      <a:pt x="54" y="99"/>
                    </a:lnTo>
                    <a:lnTo>
                      <a:pt x="54" y="105"/>
                    </a:lnTo>
                    <a:lnTo>
                      <a:pt x="61" y="105"/>
                    </a:lnTo>
                    <a:lnTo>
                      <a:pt x="65" y="105"/>
                    </a:lnTo>
                    <a:lnTo>
                      <a:pt x="79" y="105"/>
                    </a:lnTo>
                    <a:lnTo>
                      <a:pt x="79" y="101"/>
                    </a:lnTo>
                    <a:lnTo>
                      <a:pt x="85" y="101"/>
                    </a:lnTo>
                    <a:lnTo>
                      <a:pt x="86" y="101"/>
                    </a:lnTo>
                    <a:lnTo>
                      <a:pt x="86" y="95"/>
                    </a:lnTo>
                    <a:lnTo>
                      <a:pt x="94" y="95"/>
                    </a:lnTo>
                    <a:lnTo>
                      <a:pt x="94" y="103"/>
                    </a:lnTo>
                    <a:lnTo>
                      <a:pt x="96" y="103"/>
                    </a:lnTo>
                    <a:lnTo>
                      <a:pt x="96" y="101"/>
                    </a:lnTo>
                    <a:lnTo>
                      <a:pt x="100" y="101"/>
                    </a:lnTo>
                    <a:lnTo>
                      <a:pt x="100" y="95"/>
                    </a:lnTo>
                    <a:lnTo>
                      <a:pt x="100" y="87"/>
                    </a:lnTo>
                    <a:lnTo>
                      <a:pt x="85" y="87"/>
                    </a:lnTo>
                    <a:lnTo>
                      <a:pt x="77" y="89"/>
                    </a:lnTo>
                    <a:lnTo>
                      <a:pt x="77" y="80"/>
                    </a:lnTo>
                    <a:lnTo>
                      <a:pt x="77" y="64"/>
                    </a:lnTo>
                    <a:lnTo>
                      <a:pt x="63" y="64"/>
                    </a:lnTo>
                    <a:lnTo>
                      <a:pt x="63" y="70"/>
                    </a:lnTo>
                    <a:lnTo>
                      <a:pt x="58" y="70"/>
                    </a:lnTo>
                    <a:lnTo>
                      <a:pt x="58" y="64"/>
                    </a:lnTo>
                    <a:lnTo>
                      <a:pt x="56" y="64"/>
                    </a:lnTo>
                    <a:lnTo>
                      <a:pt x="56" y="47"/>
                    </a:lnTo>
                    <a:lnTo>
                      <a:pt x="63" y="35"/>
                    </a:lnTo>
                    <a:lnTo>
                      <a:pt x="63" y="49"/>
                    </a:lnTo>
                    <a:lnTo>
                      <a:pt x="71" y="49"/>
                    </a:lnTo>
                    <a:lnTo>
                      <a:pt x="71" y="33"/>
                    </a:lnTo>
                    <a:lnTo>
                      <a:pt x="71" y="29"/>
                    </a:lnTo>
                    <a:lnTo>
                      <a:pt x="77" y="29"/>
                    </a:lnTo>
                    <a:lnTo>
                      <a:pt x="88" y="29"/>
                    </a:lnTo>
                    <a:lnTo>
                      <a:pt x="96" y="29"/>
                    </a:lnTo>
                    <a:lnTo>
                      <a:pt x="98" y="25"/>
                    </a:lnTo>
                    <a:lnTo>
                      <a:pt x="102" y="25"/>
                    </a:lnTo>
                    <a:lnTo>
                      <a:pt x="104" y="25"/>
                    </a:lnTo>
                    <a:lnTo>
                      <a:pt x="108" y="25"/>
                    </a:lnTo>
                    <a:lnTo>
                      <a:pt x="108" y="24"/>
                    </a:lnTo>
                    <a:lnTo>
                      <a:pt x="112" y="22"/>
                    </a:lnTo>
                    <a:lnTo>
                      <a:pt x="112" y="20"/>
                    </a:lnTo>
                    <a:lnTo>
                      <a:pt x="114" y="20"/>
                    </a:lnTo>
                    <a:lnTo>
                      <a:pt x="114" y="16"/>
                    </a:lnTo>
                    <a:lnTo>
                      <a:pt x="117" y="14"/>
                    </a:lnTo>
                    <a:lnTo>
                      <a:pt x="117" y="10"/>
                    </a:lnTo>
                    <a:lnTo>
                      <a:pt x="123" y="6"/>
                    </a:lnTo>
                    <a:lnTo>
                      <a:pt x="133" y="0"/>
                    </a:lnTo>
                    <a:lnTo>
                      <a:pt x="135" y="4"/>
                    </a:lnTo>
                    <a:lnTo>
                      <a:pt x="142" y="6"/>
                    </a:lnTo>
                    <a:lnTo>
                      <a:pt x="142" y="10"/>
                    </a:lnTo>
                    <a:lnTo>
                      <a:pt x="148" y="12"/>
                    </a:lnTo>
                    <a:lnTo>
                      <a:pt x="154" y="16"/>
                    </a:lnTo>
                    <a:lnTo>
                      <a:pt x="152" y="22"/>
                    </a:lnTo>
                    <a:lnTo>
                      <a:pt x="148" y="22"/>
                    </a:lnTo>
                    <a:lnTo>
                      <a:pt x="144" y="20"/>
                    </a:lnTo>
                    <a:lnTo>
                      <a:pt x="142" y="25"/>
                    </a:lnTo>
                    <a:lnTo>
                      <a:pt x="144" y="27"/>
                    </a:lnTo>
                    <a:lnTo>
                      <a:pt x="148" y="25"/>
                    </a:lnTo>
                    <a:lnTo>
                      <a:pt x="148" y="27"/>
                    </a:lnTo>
                    <a:lnTo>
                      <a:pt x="144" y="27"/>
                    </a:lnTo>
                    <a:lnTo>
                      <a:pt x="148" y="31"/>
                    </a:lnTo>
                    <a:lnTo>
                      <a:pt x="152" y="31"/>
                    </a:lnTo>
                    <a:lnTo>
                      <a:pt x="148" y="35"/>
                    </a:lnTo>
                    <a:lnTo>
                      <a:pt x="152" y="35"/>
                    </a:lnTo>
                    <a:lnTo>
                      <a:pt x="148" y="37"/>
                    </a:lnTo>
                    <a:lnTo>
                      <a:pt x="148" y="41"/>
                    </a:lnTo>
                    <a:lnTo>
                      <a:pt x="148" y="43"/>
                    </a:lnTo>
                    <a:lnTo>
                      <a:pt x="152" y="43"/>
                    </a:lnTo>
                    <a:lnTo>
                      <a:pt x="152" y="41"/>
                    </a:lnTo>
                    <a:lnTo>
                      <a:pt x="154" y="43"/>
                    </a:lnTo>
                    <a:lnTo>
                      <a:pt x="152" y="43"/>
                    </a:lnTo>
                    <a:lnTo>
                      <a:pt x="154" y="43"/>
                    </a:lnTo>
                    <a:lnTo>
                      <a:pt x="154" y="47"/>
                    </a:lnTo>
                    <a:lnTo>
                      <a:pt x="158" y="43"/>
                    </a:lnTo>
                    <a:lnTo>
                      <a:pt x="162" y="41"/>
                    </a:lnTo>
                    <a:lnTo>
                      <a:pt x="164" y="41"/>
                    </a:lnTo>
                    <a:lnTo>
                      <a:pt x="164" y="43"/>
                    </a:lnTo>
                    <a:lnTo>
                      <a:pt x="164" y="49"/>
                    </a:lnTo>
                    <a:lnTo>
                      <a:pt x="168" y="49"/>
                    </a:lnTo>
                    <a:lnTo>
                      <a:pt x="171" y="43"/>
                    </a:lnTo>
                    <a:lnTo>
                      <a:pt x="173" y="37"/>
                    </a:lnTo>
                    <a:lnTo>
                      <a:pt x="179" y="41"/>
                    </a:lnTo>
                    <a:lnTo>
                      <a:pt x="187" y="43"/>
                    </a:lnTo>
                    <a:lnTo>
                      <a:pt x="189" y="37"/>
                    </a:lnTo>
                    <a:lnTo>
                      <a:pt x="193" y="39"/>
                    </a:lnTo>
                    <a:lnTo>
                      <a:pt x="195" y="43"/>
                    </a:lnTo>
                    <a:lnTo>
                      <a:pt x="198" y="47"/>
                    </a:lnTo>
                    <a:lnTo>
                      <a:pt x="198" y="49"/>
                    </a:lnTo>
                    <a:lnTo>
                      <a:pt x="204" y="53"/>
                    </a:lnTo>
                    <a:lnTo>
                      <a:pt x="208" y="49"/>
                    </a:lnTo>
                    <a:lnTo>
                      <a:pt x="208" y="53"/>
                    </a:lnTo>
                    <a:lnTo>
                      <a:pt x="204" y="53"/>
                    </a:lnTo>
                    <a:lnTo>
                      <a:pt x="204" y="54"/>
                    </a:lnTo>
                    <a:lnTo>
                      <a:pt x="208" y="54"/>
                    </a:lnTo>
                    <a:lnTo>
                      <a:pt x="208" y="58"/>
                    </a:lnTo>
                    <a:lnTo>
                      <a:pt x="212" y="58"/>
                    </a:lnTo>
                    <a:lnTo>
                      <a:pt x="212" y="54"/>
                    </a:lnTo>
                    <a:lnTo>
                      <a:pt x="214" y="54"/>
                    </a:lnTo>
                    <a:lnTo>
                      <a:pt x="214" y="58"/>
                    </a:lnTo>
                    <a:lnTo>
                      <a:pt x="222" y="58"/>
                    </a:lnTo>
                    <a:lnTo>
                      <a:pt x="227" y="58"/>
                    </a:lnTo>
                    <a:lnTo>
                      <a:pt x="229" y="54"/>
                    </a:lnTo>
                    <a:lnTo>
                      <a:pt x="229" y="58"/>
                    </a:lnTo>
                    <a:lnTo>
                      <a:pt x="233" y="58"/>
                    </a:lnTo>
                    <a:lnTo>
                      <a:pt x="243" y="58"/>
                    </a:lnTo>
                    <a:lnTo>
                      <a:pt x="243" y="60"/>
                    </a:lnTo>
                    <a:lnTo>
                      <a:pt x="243" y="64"/>
                    </a:lnTo>
                    <a:lnTo>
                      <a:pt x="243" y="70"/>
                    </a:lnTo>
                    <a:lnTo>
                      <a:pt x="233" y="70"/>
                    </a:lnTo>
                    <a:lnTo>
                      <a:pt x="233" y="76"/>
                    </a:lnTo>
                    <a:lnTo>
                      <a:pt x="233" y="89"/>
                    </a:lnTo>
                    <a:lnTo>
                      <a:pt x="233" y="105"/>
                    </a:lnTo>
                    <a:lnTo>
                      <a:pt x="235" y="116"/>
                    </a:lnTo>
                    <a:lnTo>
                      <a:pt x="227" y="116"/>
                    </a:lnTo>
                    <a:lnTo>
                      <a:pt x="216" y="116"/>
                    </a:lnTo>
                    <a:lnTo>
                      <a:pt x="202" y="114"/>
                    </a:lnTo>
                    <a:lnTo>
                      <a:pt x="200" y="114"/>
                    </a:lnTo>
                    <a:lnTo>
                      <a:pt x="200" y="105"/>
                    </a:lnTo>
                    <a:lnTo>
                      <a:pt x="197" y="105"/>
                    </a:lnTo>
                    <a:lnTo>
                      <a:pt x="197" y="110"/>
                    </a:lnTo>
                    <a:lnTo>
                      <a:pt x="169" y="112"/>
                    </a:lnTo>
                    <a:lnTo>
                      <a:pt x="169" y="114"/>
                    </a:lnTo>
                    <a:lnTo>
                      <a:pt x="166" y="128"/>
                    </a:lnTo>
                    <a:lnTo>
                      <a:pt x="166" y="136"/>
                    </a:lnTo>
                    <a:lnTo>
                      <a:pt x="169" y="136"/>
                    </a:lnTo>
                    <a:lnTo>
                      <a:pt x="169" y="139"/>
                    </a:lnTo>
                    <a:lnTo>
                      <a:pt x="166" y="139"/>
                    </a:lnTo>
                    <a:lnTo>
                      <a:pt x="166" y="149"/>
                    </a:lnTo>
                    <a:lnTo>
                      <a:pt x="189" y="149"/>
                    </a:lnTo>
                    <a:lnTo>
                      <a:pt x="189" y="166"/>
                    </a:lnTo>
                    <a:lnTo>
                      <a:pt x="191" y="166"/>
                    </a:lnTo>
                    <a:lnTo>
                      <a:pt x="193" y="190"/>
                    </a:lnTo>
                    <a:lnTo>
                      <a:pt x="185" y="191"/>
                    </a:lnTo>
                    <a:lnTo>
                      <a:pt x="185" y="195"/>
                    </a:lnTo>
                    <a:lnTo>
                      <a:pt x="189" y="195"/>
                    </a:lnTo>
                    <a:lnTo>
                      <a:pt x="189" y="191"/>
                    </a:lnTo>
                    <a:lnTo>
                      <a:pt x="195" y="191"/>
                    </a:lnTo>
                    <a:lnTo>
                      <a:pt x="195" y="190"/>
                    </a:lnTo>
                    <a:lnTo>
                      <a:pt x="193" y="190"/>
                    </a:lnTo>
                    <a:lnTo>
                      <a:pt x="200" y="186"/>
                    </a:lnTo>
                    <a:lnTo>
                      <a:pt x="200" y="188"/>
                    </a:lnTo>
                    <a:lnTo>
                      <a:pt x="204" y="191"/>
                    </a:lnTo>
                    <a:lnTo>
                      <a:pt x="204" y="182"/>
                    </a:lnTo>
                    <a:lnTo>
                      <a:pt x="210" y="180"/>
                    </a:lnTo>
                    <a:lnTo>
                      <a:pt x="210" y="195"/>
                    </a:lnTo>
                    <a:lnTo>
                      <a:pt x="208" y="195"/>
                    </a:lnTo>
                    <a:lnTo>
                      <a:pt x="198" y="190"/>
                    </a:lnTo>
                    <a:lnTo>
                      <a:pt x="198" y="195"/>
                    </a:lnTo>
                    <a:lnTo>
                      <a:pt x="195" y="195"/>
                    </a:lnTo>
                    <a:lnTo>
                      <a:pt x="195" y="201"/>
                    </a:lnTo>
                    <a:lnTo>
                      <a:pt x="193" y="201"/>
                    </a:lnTo>
                    <a:lnTo>
                      <a:pt x="193" y="197"/>
                    </a:lnTo>
                    <a:lnTo>
                      <a:pt x="185" y="197"/>
                    </a:lnTo>
                    <a:lnTo>
                      <a:pt x="187" y="211"/>
                    </a:lnTo>
                    <a:lnTo>
                      <a:pt x="154" y="211"/>
                    </a:lnTo>
                    <a:lnTo>
                      <a:pt x="152" y="236"/>
                    </a:lnTo>
                    <a:lnTo>
                      <a:pt x="152" y="242"/>
                    </a:lnTo>
                    <a:lnTo>
                      <a:pt x="152" y="261"/>
                    </a:lnTo>
                    <a:lnTo>
                      <a:pt x="166" y="261"/>
                    </a:lnTo>
                    <a:lnTo>
                      <a:pt x="162" y="267"/>
                    </a:lnTo>
                    <a:lnTo>
                      <a:pt x="162" y="271"/>
                    </a:lnTo>
                    <a:lnTo>
                      <a:pt x="162" y="273"/>
                    </a:lnTo>
                    <a:lnTo>
                      <a:pt x="162" y="276"/>
                    </a:lnTo>
                    <a:lnTo>
                      <a:pt x="166" y="276"/>
                    </a:lnTo>
                    <a:lnTo>
                      <a:pt x="168" y="276"/>
                    </a:lnTo>
                    <a:lnTo>
                      <a:pt x="171" y="282"/>
                    </a:lnTo>
                    <a:lnTo>
                      <a:pt x="175" y="278"/>
                    </a:lnTo>
                    <a:lnTo>
                      <a:pt x="202" y="303"/>
                    </a:lnTo>
                    <a:lnTo>
                      <a:pt x="220" y="303"/>
                    </a:lnTo>
                    <a:lnTo>
                      <a:pt x="227" y="294"/>
                    </a:lnTo>
                    <a:lnTo>
                      <a:pt x="227" y="280"/>
                    </a:lnTo>
                    <a:lnTo>
                      <a:pt x="227" y="278"/>
                    </a:lnTo>
                    <a:lnTo>
                      <a:pt x="243" y="278"/>
                    </a:lnTo>
                    <a:lnTo>
                      <a:pt x="252" y="269"/>
                    </a:lnTo>
                    <a:lnTo>
                      <a:pt x="252" y="228"/>
                    </a:lnTo>
                    <a:lnTo>
                      <a:pt x="258" y="228"/>
                    </a:lnTo>
                    <a:lnTo>
                      <a:pt x="264" y="238"/>
                    </a:lnTo>
                    <a:lnTo>
                      <a:pt x="264" y="234"/>
                    </a:lnTo>
                    <a:lnTo>
                      <a:pt x="268" y="234"/>
                    </a:lnTo>
                    <a:lnTo>
                      <a:pt x="268" y="240"/>
                    </a:lnTo>
                    <a:lnTo>
                      <a:pt x="272" y="244"/>
                    </a:lnTo>
                    <a:lnTo>
                      <a:pt x="274" y="246"/>
                    </a:lnTo>
                    <a:lnTo>
                      <a:pt x="278" y="253"/>
                    </a:lnTo>
                    <a:lnTo>
                      <a:pt x="281" y="259"/>
                    </a:lnTo>
                    <a:lnTo>
                      <a:pt x="283" y="259"/>
                    </a:lnTo>
                    <a:lnTo>
                      <a:pt x="283" y="255"/>
                    </a:lnTo>
                    <a:lnTo>
                      <a:pt x="287" y="255"/>
                    </a:lnTo>
                    <a:lnTo>
                      <a:pt x="287" y="259"/>
                    </a:lnTo>
                    <a:lnTo>
                      <a:pt x="283" y="265"/>
                    </a:lnTo>
                    <a:lnTo>
                      <a:pt x="297" y="280"/>
                    </a:lnTo>
                    <a:lnTo>
                      <a:pt x="307" y="296"/>
                    </a:lnTo>
                    <a:lnTo>
                      <a:pt x="308" y="296"/>
                    </a:lnTo>
                    <a:lnTo>
                      <a:pt x="308" y="298"/>
                    </a:lnTo>
                    <a:lnTo>
                      <a:pt x="308" y="302"/>
                    </a:lnTo>
                    <a:lnTo>
                      <a:pt x="312" y="305"/>
                    </a:lnTo>
                    <a:lnTo>
                      <a:pt x="316" y="311"/>
                    </a:lnTo>
                    <a:lnTo>
                      <a:pt x="318" y="311"/>
                    </a:lnTo>
                    <a:lnTo>
                      <a:pt x="318" y="313"/>
                    </a:lnTo>
                    <a:lnTo>
                      <a:pt x="318" y="311"/>
                    </a:lnTo>
                    <a:lnTo>
                      <a:pt x="318" y="313"/>
                    </a:lnTo>
                    <a:close/>
                    <a:moveTo>
                      <a:pt x="117" y="33"/>
                    </a:moveTo>
                    <a:lnTo>
                      <a:pt x="117" y="41"/>
                    </a:lnTo>
                    <a:lnTo>
                      <a:pt x="127" y="41"/>
                    </a:lnTo>
                    <a:lnTo>
                      <a:pt x="127" y="37"/>
                    </a:lnTo>
                    <a:lnTo>
                      <a:pt x="121" y="37"/>
                    </a:lnTo>
                    <a:lnTo>
                      <a:pt x="121" y="33"/>
                    </a:lnTo>
                    <a:lnTo>
                      <a:pt x="117" y="33"/>
                    </a:lnTo>
                    <a:close/>
                    <a:moveTo>
                      <a:pt x="148" y="43"/>
                    </a:moveTo>
                    <a:lnTo>
                      <a:pt x="146" y="47"/>
                    </a:lnTo>
                    <a:lnTo>
                      <a:pt x="139" y="47"/>
                    </a:lnTo>
                    <a:lnTo>
                      <a:pt x="139" y="53"/>
                    </a:lnTo>
                    <a:lnTo>
                      <a:pt x="152" y="53"/>
                    </a:lnTo>
                    <a:lnTo>
                      <a:pt x="152" y="47"/>
                    </a:lnTo>
                    <a:lnTo>
                      <a:pt x="148" y="43"/>
                    </a:lnTo>
                    <a:close/>
                    <a:moveTo>
                      <a:pt x="198" y="53"/>
                    </a:moveTo>
                    <a:lnTo>
                      <a:pt x="198" y="54"/>
                    </a:lnTo>
                    <a:lnTo>
                      <a:pt x="202" y="54"/>
                    </a:lnTo>
                    <a:lnTo>
                      <a:pt x="202" y="53"/>
                    </a:lnTo>
                    <a:lnTo>
                      <a:pt x="198" y="53"/>
                    </a:lnTo>
                    <a:close/>
                    <a:moveTo>
                      <a:pt x="148" y="62"/>
                    </a:moveTo>
                    <a:lnTo>
                      <a:pt x="158" y="62"/>
                    </a:lnTo>
                    <a:lnTo>
                      <a:pt x="158" y="58"/>
                    </a:lnTo>
                    <a:lnTo>
                      <a:pt x="148" y="58"/>
                    </a:lnTo>
                    <a:lnTo>
                      <a:pt x="148" y="62"/>
                    </a:lnTo>
                    <a:close/>
                    <a:moveTo>
                      <a:pt x="54" y="107"/>
                    </a:moveTo>
                    <a:lnTo>
                      <a:pt x="54" y="110"/>
                    </a:lnTo>
                    <a:lnTo>
                      <a:pt x="56" y="110"/>
                    </a:lnTo>
                    <a:lnTo>
                      <a:pt x="56" y="107"/>
                    </a:lnTo>
                    <a:lnTo>
                      <a:pt x="54" y="107"/>
                    </a:lnTo>
                    <a:close/>
                    <a:moveTo>
                      <a:pt x="69" y="112"/>
                    </a:moveTo>
                    <a:lnTo>
                      <a:pt x="69" y="107"/>
                    </a:lnTo>
                    <a:lnTo>
                      <a:pt x="59" y="107"/>
                    </a:lnTo>
                    <a:lnTo>
                      <a:pt x="59" y="110"/>
                    </a:lnTo>
                    <a:lnTo>
                      <a:pt x="65" y="110"/>
                    </a:lnTo>
                    <a:lnTo>
                      <a:pt x="65" y="114"/>
                    </a:lnTo>
                    <a:lnTo>
                      <a:pt x="65" y="120"/>
                    </a:lnTo>
                    <a:lnTo>
                      <a:pt x="75" y="120"/>
                    </a:lnTo>
                    <a:lnTo>
                      <a:pt x="75" y="112"/>
                    </a:lnTo>
                    <a:lnTo>
                      <a:pt x="69" y="112"/>
                    </a:lnTo>
                    <a:close/>
                    <a:moveTo>
                      <a:pt x="85" y="112"/>
                    </a:moveTo>
                    <a:lnTo>
                      <a:pt x="85" y="110"/>
                    </a:lnTo>
                    <a:lnTo>
                      <a:pt x="81" y="110"/>
                    </a:lnTo>
                    <a:lnTo>
                      <a:pt x="81" y="112"/>
                    </a:lnTo>
                    <a:lnTo>
                      <a:pt x="85" y="112"/>
                    </a:lnTo>
                    <a:close/>
                    <a:moveTo>
                      <a:pt x="59" y="120"/>
                    </a:moveTo>
                    <a:lnTo>
                      <a:pt x="63" y="120"/>
                    </a:lnTo>
                    <a:lnTo>
                      <a:pt x="63" y="114"/>
                    </a:lnTo>
                    <a:lnTo>
                      <a:pt x="54" y="110"/>
                    </a:lnTo>
                    <a:lnTo>
                      <a:pt x="54" y="114"/>
                    </a:lnTo>
                    <a:lnTo>
                      <a:pt x="46" y="114"/>
                    </a:lnTo>
                    <a:lnTo>
                      <a:pt x="25" y="114"/>
                    </a:lnTo>
                    <a:lnTo>
                      <a:pt x="25" y="116"/>
                    </a:lnTo>
                    <a:lnTo>
                      <a:pt x="25" y="120"/>
                    </a:lnTo>
                    <a:lnTo>
                      <a:pt x="25" y="124"/>
                    </a:lnTo>
                    <a:lnTo>
                      <a:pt x="25" y="126"/>
                    </a:lnTo>
                    <a:lnTo>
                      <a:pt x="29" y="126"/>
                    </a:lnTo>
                    <a:lnTo>
                      <a:pt x="40" y="130"/>
                    </a:lnTo>
                    <a:lnTo>
                      <a:pt x="50" y="130"/>
                    </a:lnTo>
                    <a:lnTo>
                      <a:pt x="50" y="120"/>
                    </a:lnTo>
                    <a:lnTo>
                      <a:pt x="50" y="116"/>
                    </a:lnTo>
                    <a:lnTo>
                      <a:pt x="59" y="116"/>
                    </a:lnTo>
                    <a:lnTo>
                      <a:pt x="59" y="120"/>
                    </a:lnTo>
                    <a:close/>
                    <a:moveTo>
                      <a:pt x="160" y="161"/>
                    </a:moveTo>
                    <a:lnTo>
                      <a:pt x="160" y="168"/>
                    </a:lnTo>
                    <a:lnTo>
                      <a:pt x="169" y="168"/>
                    </a:lnTo>
                    <a:lnTo>
                      <a:pt x="166" y="161"/>
                    </a:lnTo>
                    <a:lnTo>
                      <a:pt x="160" y="161"/>
                    </a:lnTo>
                    <a:close/>
                    <a:moveTo>
                      <a:pt x="135" y="168"/>
                    </a:moveTo>
                    <a:lnTo>
                      <a:pt x="135" y="180"/>
                    </a:lnTo>
                    <a:lnTo>
                      <a:pt x="142" y="180"/>
                    </a:lnTo>
                    <a:lnTo>
                      <a:pt x="141" y="168"/>
                    </a:lnTo>
                    <a:lnTo>
                      <a:pt x="135" y="168"/>
                    </a:lnTo>
                    <a:close/>
                    <a:moveTo>
                      <a:pt x="137" y="205"/>
                    </a:moveTo>
                    <a:lnTo>
                      <a:pt x="133" y="211"/>
                    </a:lnTo>
                    <a:lnTo>
                      <a:pt x="137" y="211"/>
                    </a:lnTo>
                    <a:lnTo>
                      <a:pt x="139" y="205"/>
                    </a:lnTo>
                    <a:lnTo>
                      <a:pt x="137" y="205"/>
                    </a:lnTo>
                    <a:close/>
                    <a:moveTo>
                      <a:pt x="139" y="211"/>
                    </a:moveTo>
                    <a:lnTo>
                      <a:pt x="137" y="220"/>
                    </a:lnTo>
                    <a:lnTo>
                      <a:pt x="142" y="220"/>
                    </a:lnTo>
                    <a:lnTo>
                      <a:pt x="146" y="220"/>
                    </a:lnTo>
                    <a:lnTo>
                      <a:pt x="144" y="211"/>
                    </a:lnTo>
                    <a:lnTo>
                      <a:pt x="139" y="211"/>
                    </a:lnTo>
                    <a:close/>
                    <a:moveTo>
                      <a:pt x="139" y="220"/>
                    </a:moveTo>
                    <a:lnTo>
                      <a:pt x="137" y="220"/>
                    </a:lnTo>
                    <a:lnTo>
                      <a:pt x="137" y="224"/>
                    </a:lnTo>
                    <a:lnTo>
                      <a:pt x="139" y="224"/>
                    </a:lnTo>
                    <a:lnTo>
                      <a:pt x="142" y="224"/>
                    </a:lnTo>
                    <a:lnTo>
                      <a:pt x="142" y="220"/>
                    </a:lnTo>
                    <a:lnTo>
                      <a:pt x="139" y="220"/>
                    </a:lnTo>
                    <a:close/>
                    <a:moveTo>
                      <a:pt x="139" y="70"/>
                    </a:moveTo>
                    <a:lnTo>
                      <a:pt x="139" y="68"/>
                    </a:lnTo>
                    <a:lnTo>
                      <a:pt x="144" y="68"/>
                    </a:lnTo>
                    <a:lnTo>
                      <a:pt x="144" y="66"/>
                    </a:lnTo>
                    <a:lnTo>
                      <a:pt x="141" y="66"/>
                    </a:lnTo>
                    <a:lnTo>
                      <a:pt x="137" y="66"/>
                    </a:lnTo>
                    <a:lnTo>
                      <a:pt x="137" y="70"/>
                    </a:lnTo>
                    <a:lnTo>
                      <a:pt x="139" y="70"/>
                    </a:lnTo>
                    <a:close/>
                    <a:moveTo>
                      <a:pt x="164" y="76"/>
                    </a:moveTo>
                    <a:lnTo>
                      <a:pt x="166" y="76"/>
                    </a:lnTo>
                    <a:lnTo>
                      <a:pt x="166" y="81"/>
                    </a:lnTo>
                    <a:lnTo>
                      <a:pt x="168" y="81"/>
                    </a:lnTo>
                    <a:lnTo>
                      <a:pt x="168" y="78"/>
                    </a:lnTo>
                    <a:lnTo>
                      <a:pt x="168" y="74"/>
                    </a:lnTo>
                    <a:lnTo>
                      <a:pt x="171" y="72"/>
                    </a:lnTo>
                    <a:lnTo>
                      <a:pt x="171" y="68"/>
                    </a:lnTo>
                    <a:lnTo>
                      <a:pt x="171" y="64"/>
                    </a:lnTo>
                    <a:lnTo>
                      <a:pt x="164" y="66"/>
                    </a:lnTo>
                    <a:lnTo>
                      <a:pt x="164" y="76"/>
                    </a:lnTo>
                    <a:close/>
                    <a:moveTo>
                      <a:pt x="168" y="87"/>
                    </a:moveTo>
                    <a:lnTo>
                      <a:pt x="168" y="93"/>
                    </a:lnTo>
                    <a:lnTo>
                      <a:pt x="181" y="93"/>
                    </a:lnTo>
                    <a:lnTo>
                      <a:pt x="181" y="80"/>
                    </a:lnTo>
                    <a:lnTo>
                      <a:pt x="173" y="80"/>
                    </a:lnTo>
                    <a:lnTo>
                      <a:pt x="168" y="81"/>
                    </a:lnTo>
                    <a:lnTo>
                      <a:pt x="168" y="87"/>
                    </a:lnTo>
                    <a:close/>
                    <a:moveTo>
                      <a:pt x="142" y="70"/>
                    </a:moveTo>
                    <a:lnTo>
                      <a:pt x="142" y="76"/>
                    </a:lnTo>
                    <a:lnTo>
                      <a:pt x="152" y="76"/>
                    </a:lnTo>
                    <a:lnTo>
                      <a:pt x="152" y="72"/>
                    </a:lnTo>
                    <a:lnTo>
                      <a:pt x="148" y="72"/>
                    </a:lnTo>
                    <a:lnTo>
                      <a:pt x="148" y="70"/>
                    </a:lnTo>
                    <a:lnTo>
                      <a:pt x="142" y="70"/>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77" name="Freeform 172"/>
              <p:cNvSpPr>
                <a:spLocks noEditPoints="1"/>
              </p:cNvSpPr>
              <p:nvPr/>
            </p:nvSpPr>
            <p:spPr bwMode="auto">
              <a:xfrm>
                <a:off x="663" y="160"/>
                <a:ext cx="345" cy="359"/>
              </a:xfrm>
              <a:custGeom>
                <a:avLst/>
                <a:gdLst>
                  <a:gd name="T0" fmla="*/ 316 w 345"/>
                  <a:gd name="T1" fmla="*/ 332 h 359"/>
                  <a:gd name="T2" fmla="*/ 341 w 345"/>
                  <a:gd name="T3" fmla="*/ 354 h 359"/>
                  <a:gd name="T4" fmla="*/ 316 w 345"/>
                  <a:gd name="T5" fmla="*/ 348 h 359"/>
                  <a:gd name="T6" fmla="*/ 295 w 345"/>
                  <a:gd name="T7" fmla="*/ 336 h 359"/>
                  <a:gd name="T8" fmla="*/ 272 w 345"/>
                  <a:gd name="T9" fmla="*/ 342 h 359"/>
                  <a:gd name="T10" fmla="*/ 247 w 345"/>
                  <a:gd name="T11" fmla="*/ 342 h 359"/>
                  <a:gd name="T12" fmla="*/ 206 w 345"/>
                  <a:gd name="T13" fmla="*/ 325 h 359"/>
                  <a:gd name="T14" fmla="*/ 179 w 345"/>
                  <a:gd name="T15" fmla="*/ 302 h 359"/>
                  <a:gd name="T16" fmla="*/ 150 w 345"/>
                  <a:gd name="T17" fmla="*/ 276 h 359"/>
                  <a:gd name="T18" fmla="*/ 117 w 345"/>
                  <a:gd name="T19" fmla="*/ 251 h 359"/>
                  <a:gd name="T20" fmla="*/ 92 w 345"/>
                  <a:gd name="T21" fmla="*/ 234 h 359"/>
                  <a:gd name="T22" fmla="*/ 61 w 345"/>
                  <a:gd name="T23" fmla="*/ 234 h 359"/>
                  <a:gd name="T24" fmla="*/ 48 w 345"/>
                  <a:gd name="T25" fmla="*/ 209 h 359"/>
                  <a:gd name="T26" fmla="*/ 32 w 345"/>
                  <a:gd name="T27" fmla="*/ 191 h 359"/>
                  <a:gd name="T28" fmla="*/ 19 w 345"/>
                  <a:gd name="T29" fmla="*/ 161 h 359"/>
                  <a:gd name="T30" fmla="*/ 9 w 345"/>
                  <a:gd name="T31" fmla="*/ 136 h 359"/>
                  <a:gd name="T32" fmla="*/ 0 w 345"/>
                  <a:gd name="T33" fmla="*/ 110 h 359"/>
                  <a:gd name="T34" fmla="*/ 79 w 345"/>
                  <a:gd name="T35" fmla="*/ 105 h 359"/>
                  <a:gd name="T36" fmla="*/ 96 w 345"/>
                  <a:gd name="T37" fmla="*/ 101 h 359"/>
                  <a:gd name="T38" fmla="*/ 63 w 345"/>
                  <a:gd name="T39" fmla="*/ 64 h 359"/>
                  <a:gd name="T40" fmla="*/ 71 w 345"/>
                  <a:gd name="T41" fmla="*/ 49 h 359"/>
                  <a:gd name="T42" fmla="*/ 104 w 345"/>
                  <a:gd name="T43" fmla="*/ 25 h 359"/>
                  <a:gd name="T44" fmla="*/ 117 w 345"/>
                  <a:gd name="T45" fmla="*/ 10 h 359"/>
                  <a:gd name="T46" fmla="*/ 152 w 345"/>
                  <a:gd name="T47" fmla="*/ 22 h 359"/>
                  <a:gd name="T48" fmla="*/ 148 w 345"/>
                  <a:gd name="T49" fmla="*/ 31 h 359"/>
                  <a:gd name="T50" fmla="*/ 152 w 345"/>
                  <a:gd name="T51" fmla="*/ 41 h 359"/>
                  <a:gd name="T52" fmla="*/ 164 w 345"/>
                  <a:gd name="T53" fmla="*/ 43 h 359"/>
                  <a:gd name="T54" fmla="*/ 193 w 345"/>
                  <a:gd name="T55" fmla="*/ 39 h 359"/>
                  <a:gd name="T56" fmla="*/ 204 w 345"/>
                  <a:gd name="T57" fmla="*/ 54 h 359"/>
                  <a:gd name="T58" fmla="*/ 227 w 345"/>
                  <a:gd name="T59" fmla="*/ 58 h 359"/>
                  <a:gd name="T60" fmla="*/ 233 w 345"/>
                  <a:gd name="T61" fmla="*/ 70 h 359"/>
                  <a:gd name="T62" fmla="*/ 200 w 345"/>
                  <a:gd name="T63" fmla="*/ 114 h 359"/>
                  <a:gd name="T64" fmla="*/ 169 w 345"/>
                  <a:gd name="T65" fmla="*/ 136 h 359"/>
                  <a:gd name="T66" fmla="*/ 185 w 345"/>
                  <a:gd name="T67" fmla="*/ 191 h 359"/>
                  <a:gd name="T68" fmla="*/ 200 w 345"/>
                  <a:gd name="T69" fmla="*/ 188 h 359"/>
                  <a:gd name="T70" fmla="*/ 195 w 345"/>
                  <a:gd name="T71" fmla="*/ 195 h 359"/>
                  <a:gd name="T72" fmla="*/ 152 w 345"/>
                  <a:gd name="T73" fmla="*/ 242 h 359"/>
                  <a:gd name="T74" fmla="*/ 168 w 345"/>
                  <a:gd name="T75" fmla="*/ 276 h 359"/>
                  <a:gd name="T76" fmla="*/ 243 w 345"/>
                  <a:gd name="T77" fmla="*/ 278 h 359"/>
                  <a:gd name="T78" fmla="*/ 272 w 345"/>
                  <a:gd name="T79" fmla="*/ 244 h 359"/>
                  <a:gd name="T80" fmla="*/ 283 w 345"/>
                  <a:gd name="T81" fmla="*/ 265 h 359"/>
                  <a:gd name="T82" fmla="*/ 318 w 345"/>
                  <a:gd name="T83" fmla="*/ 311 h 359"/>
                  <a:gd name="T84" fmla="*/ 121 w 345"/>
                  <a:gd name="T85" fmla="*/ 37 h 359"/>
                  <a:gd name="T86" fmla="*/ 152 w 345"/>
                  <a:gd name="T87" fmla="*/ 47 h 359"/>
                  <a:gd name="T88" fmla="*/ 158 w 345"/>
                  <a:gd name="T89" fmla="*/ 62 h 359"/>
                  <a:gd name="T90" fmla="*/ 54 w 345"/>
                  <a:gd name="T91" fmla="*/ 107 h 359"/>
                  <a:gd name="T92" fmla="*/ 75 w 345"/>
                  <a:gd name="T93" fmla="*/ 120 h 359"/>
                  <a:gd name="T94" fmla="*/ 59 w 345"/>
                  <a:gd name="T95" fmla="*/ 120 h 359"/>
                  <a:gd name="T96" fmla="*/ 25 w 345"/>
                  <a:gd name="T97" fmla="*/ 120 h 359"/>
                  <a:gd name="T98" fmla="*/ 59 w 345"/>
                  <a:gd name="T99" fmla="*/ 116 h 359"/>
                  <a:gd name="T100" fmla="*/ 135 w 345"/>
                  <a:gd name="T101" fmla="*/ 180 h 359"/>
                  <a:gd name="T102" fmla="*/ 137 w 345"/>
                  <a:gd name="T103" fmla="*/ 205 h 359"/>
                  <a:gd name="T104" fmla="*/ 137 w 345"/>
                  <a:gd name="T105" fmla="*/ 220 h 359"/>
                  <a:gd name="T106" fmla="*/ 144 w 345"/>
                  <a:gd name="T107" fmla="*/ 68 h 359"/>
                  <a:gd name="T108" fmla="*/ 166 w 345"/>
                  <a:gd name="T109" fmla="*/ 81 h 359"/>
                  <a:gd name="T110" fmla="*/ 164 w 345"/>
                  <a:gd name="T111" fmla="*/ 76 h 359"/>
                  <a:gd name="T112" fmla="*/ 142 w 345"/>
                  <a:gd name="T113" fmla="*/ 70 h 3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5"/>
                  <a:gd name="T172" fmla="*/ 0 h 359"/>
                  <a:gd name="T173" fmla="*/ 345 w 345"/>
                  <a:gd name="T174" fmla="*/ 359 h 3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5" h="359">
                    <a:moveTo>
                      <a:pt x="318" y="313"/>
                    </a:moveTo>
                    <a:lnTo>
                      <a:pt x="318" y="317"/>
                    </a:lnTo>
                    <a:lnTo>
                      <a:pt x="320" y="321"/>
                    </a:lnTo>
                    <a:lnTo>
                      <a:pt x="320" y="323"/>
                    </a:lnTo>
                    <a:lnTo>
                      <a:pt x="316" y="323"/>
                    </a:lnTo>
                    <a:lnTo>
                      <a:pt x="316" y="327"/>
                    </a:lnTo>
                    <a:lnTo>
                      <a:pt x="316" y="329"/>
                    </a:lnTo>
                    <a:lnTo>
                      <a:pt x="316" y="332"/>
                    </a:lnTo>
                    <a:lnTo>
                      <a:pt x="322" y="338"/>
                    </a:lnTo>
                    <a:lnTo>
                      <a:pt x="326" y="342"/>
                    </a:lnTo>
                    <a:lnTo>
                      <a:pt x="330" y="344"/>
                    </a:lnTo>
                    <a:lnTo>
                      <a:pt x="332" y="344"/>
                    </a:lnTo>
                    <a:lnTo>
                      <a:pt x="332" y="348"/>
                    </a:lnTo>
                    <a:lnTo>
                      <a:pt x="335" y="348"/>
                    </a:lnTo>
                    <a:lnTo>
                      <a:pt x="337" y="348"/>
                    </a:lnTo>
                    <a:lnTo>
                      <a:pt x="341" y="354"/>
                    </a:lnTo>
                    <a:lnTo>
                      <a:pt x="345" y="354"/>
                    </a:lnTo>
                    <a:lnTo>
                      <a:pt x="339" y="359"/>
                    </a:lnTo>
                    <a:lnTo>
                      <a:pt x="335" y="358"/>
                    </a:lnTo>
                    <a:lnTo>
                      <a:pt x="330" y="354"/>
                    </a:lnTo>
                    <a:lnTo>
                      <a:pt x="326" y="354"/>
                    </a:lnTo>
                    <a:lnTo>
                      <a:pt x="326" y="352"/>
                    </a:lnTo>
                    <a:lnTo>
                      <a:pt x="320" y="352"/>
                    </a:lnTo>
                    <a:lnTo>
                      <a:pt x="316" y="348"/>
                    </a:lnTo>
                    <a:lnTo>
                      <a:pt x="314" y="344"/>
                    </a:lnTo>
                    <a:lnTo>
                      <a:pt x="310" y="342"/>
                    </a:lnTo>
                    <a:lnTo>
                      <a:pt x="307" y="338"/>
                    </a:lnTo>
                    <a:lnTo>
                      <a:pt x="305" y="338"/>
                    </a:lnTo>
                    <a:lnTo>
                      <a:pt x="301" y="338"/>
                    </a:lnTo>
                    <a:lnTo>
                      <a:pt x="297" y="338"/>
                    </a:lnTo>
                    <a:lnTo>
                      <a:pt x="295" y="338"/>
                    </a:lnTo>
                    <a:lnTo>
                      <a:pt x="295" y="336"/>
                    </a:lnTo>
                    <a:lnTo>
                      <a:pt x="291" y="336"/>
                    </a:lnTo>
                    <a:lnTo>
                      <a:pt x="287" y="336"/>
                    </a:lnTo>
                    <a:lnTo>
                      <a:pt x="285" y="336"/>
                    </a:lnTo>
                    <a:lnTo>
                      <a:pt x="281" y="336"/>
                    </a:lnTo>
                    <a:lnTo>
                      <a:pt x="276" y="336"/>
                    </a:lnTo>
                    <a:lnTo>
                      <a:pt x="276" y="340"/>
                    </a:lnTo>
                    <a:lnTo>
                      <a:pt x="272" y="340"/>
                    </a:lnTo>
                    <a:lnTo>
                      <a:pt x="272" y="342"/>
                    </a:lnTo>
                    <a:lnTo>
                      <a:pt x="270" y="342"/>
                    </a:lnTo>
                    <a:lnTo>
                      <a:pt x="270" y="346"/>
                    </a:lnTo>
                    <a:lnTo>
                      <a:pt x="266" y="346"/>
                    </a:lnTo>
                    <a:lnTo>
                      <a:pt x="264" y="346"/>
                    </a:lnTo>
                    <a:lnTo>
                      <a:pt x="260" y="346"/>
                    </a:lnTo>
                    <a:lnTo>
                      <a:pt x="256" y="346"/>
                    </a:lnTo>
                    <a:lnTo>
                      <a:pt x="254" y="346"/>
                    </a:lnTo>
                    <a:lnTo>
                      <a:pt x="247" y="342"/>
                    </a:lnTo>
                    <a:lnTo>
                      <a:pt x="241" y="342"/>
                    </a:lnTo>
                    <a:lnTo>
                      <a:pt x="231" y="336"/>
                    </a:lnTo>
                    <a:lnTo>
                      <a:pt x="222" y="334"/>
                    </a:lnTo>
                    <a:lnTo>
                      <a:pt x="220" y="334"/>
                    </a:lnTo>
                    <a:lnTo>
                      <a:pt x="220" y="330"/>
                    </a:lnTo>
                    <a:lnTo>
                      <a:pt x="216" y="330"/>
                    </a:lnTo>
                    <a:lnTo>
                      <a:pt x="210" y="325"/>
                    </a:lnTo>
                    <a:lnTo>
                      <a:pt x="206" y="325"/>
                    </a:lnTo>
                    <a:lnTo>
                      <a:pt x="206" y="323"/>
                    </a:lnTo>
                    <a:lnTo>
                      <a:pt x="200" y="319"/>
                    </a:lnTo>
                    <a:lnTo>
                      <a:pt x="197" y="315"/>
                    </a:lnTo>
                    <a:lnTo>
                      <a:pt x="195" y="313"/>
                    </a:lnTo>
                    <a:lnTo>
                      <a:pt x="191" y="309"/>
                    </a:lnTo>
                    <a:lnTo>
                      <a:pt x="185" y="307"/>
                    </a:lnTo>
                    <a:lnTo>
                      <a:pt x="181" y="303"/>
                    </a:lnTo>
                    <a:lnTo>
                      <a:pt x="179" y="302"/>
                    </a:lnTo>
                    <a:lnTo>
                      <a:pt x="175" y="302"/>
                    </a:lnTo>
                    <a:lnTo>
                      <a:pt x="171" y="298"/>
                    </a:lnTo>
                    <a:lnTo>
                      <a:pt x="171" y="294"/>
                    </a:lnTo>
                    <a:lnTo>
                      <a:pt x="166" y="292"/>
                    </a:lnTo>
                    <a:lnTo>
                      <a:pt x="162" y="288"/>
                    </a:lnTo>
                    <a:lnTo>
                      <a:pt x="160" y="286"/>
                    </a:lnTo>
                    <a:lnTo>
                      <a:pt x="150" y="280"/>
                    </a:lnTo>
                    <a:lnTo>
                      <a:pt x="150" y="276"/>
                    </a:lnTo>
                    <a:lnTo>
                      <a:pt x="146" y="276"/>
                    </a:lnTo>
                    <a:lnTo>
                      <a:pt x="142" y="271"/>
                    </a:lnTo>
                    <a:lnTo>
                      <a:pt x="141" y="271"/>
                    </a:lnTo>
                    <a:lnTo>
                      <a:pt x="137" y="267"/>
                    </a:lnTo>
                    <a:lnTo>
                      <a:pt x="131" y="261"/>
                    </a:lnTo>
                    <a:lnTo>
                      <a:pt x="127" y="257"/>
                    </a:lnTo>
                    <a:lnTo>
                      <a:pt x="121" y="255"/>
                    </a:lnTo>
                    <a:lnTo>
                      <a:pt x="117" y="251"/>
                    </a:lnTo>
                    <a:lnTo>
                      <a:pt x="115" y="249"/>
                    </a:lnTo>
                    <a:lnTo>
                      <a:pt x="112" y="249"/>
                    </a:lnTo>
                    <a:lnTo>
                      <a:pt x="108" y="246"/>
                    </a:lnTo>
                    <a:lnTo>
                      <a:pt x="106" y="244"/>
                    </a:lnTo>
                    <a:lnTo>
                      <a:pt x="102" y="244"/>
                    </a:lnTo>
                    <a:lnTo>
                      <a:pt x="98" y="240"/>
                    </a:lnTo>
                    <a:lnTo>
                      <a:pt x="96" y="238"/>
                    </a:lnTo>
                    <a:lnTo>
                      <a:pt x="92" y="234"/>
                    </a:lnTo>
                    <a:lnTo>
                      <a:pt x="90" y="234"/>
                    </a:lnTo>
                    <a:lnTo>
                      <a:pt x="86" y="234"/>
                    </a:lnTo>
                    <a:lnTo>
                      <a:pt x="83" y="230"/>
                    </a:lnTo>
                    <a:lnTo>
                      <a:pt x="77" y="230"/>
                    </a:lnTo>
                    <a:lnTo>
                      <a:pt x="73" y="232"/>
                    </a:lnTo>
                    <a:lnTo>
                      <a:pt x="71" y="232"/>
                    </a:lnTo>
                    <a:lnTo>
                      <a:pt x="71" y="234"/>
                    </a:lnTo>
                    <a:lnTo>
                      <a:pt x="61" y="234"/>
                    </a:lnTo>
                    <a:lnTo>
                      <a:pt x="58" y="234"/>
                    </a:lnTo>
                    <a:lnTo>
                      <a:pt x="58" y="232"/>
                    </a:lnTo>
                    <a:lnTo>
                      <a:pt x="58" y="228"/>
                    </a:lnTo>
                    <a:lnTo>
                      <a:pt x="58" y="224"/>
                    </a:lnTo>
                    <a:lnTo>
                      <a:pt x="56" y="219"/>
                    </a:lnTo>
                    <a:lnTo>
                      <a:pt x="56" y="217"/>
                    </a:lnTo>
                    <a:lnTo>
                      <a:pt x="52" y="217"/>
                    </a:lnTo>
                    <a:lnTo>
                      <a:pt x="48" y="209"/>
                    </a:lnTo>
                    <a:lnTo>
                      <a:pt x="46" y="211"/>
                    </a:lnTo>
                    <a:lnTo>
                      <a:pt x="46" y="207"/>
                    </a:lnTo>
                    <a:lnTo>
                      <a:pt x="42" y="207"/>
                    </a:lnTo>
                    <a:lnTo>
                      <a:pt x="42" y="203"/>
                    </a:lnTo>
                    <a:lnTo>
                      <a:pt x="38" y="201"/>
                    </a:lnTo>
                    <a:lnTo>
                      <a:pt x="36" y="197"/>
                    </a:lnTo>
                    <a:lnTo>
                      <a:pt x="36" y="195"/>
                    </a:lnTo>
                    <a:lnTo>
                      <a:pt x="32" y="191"/>
                    </a:lnTo>
                    <a:lnTo>
                      <a:pt x="32" y="188"/>
                    </a:lnTo>
                    <a:lnTo>
                      <a:pt x="32" y="186"/>
                    </a:lnTo>
                    <a:lnTo>
                      <a:pt x="29" y="176"/>
                    </a:lnTo>
                    <a:lnTo>
                      <a:pt x="27" y="172"/>
                    </a:lnTo>
                    <a:lnTo>
                      <a:pt x="27" y="170"/>
                    </a:lnTo>
                    <a:lnTo>
                      <a:pt x="23" y="166"/>
                    </a:lnTo>
                    <a:lnTo>
                      <a:pt x="23" y="164"/>
                    </a:lnTo>
                    <a:lnTo>
                      <a:pt x="19" y="161"/>
                    </a:lnTo>
                    <a:lnTo>
                      <a:pt x="19" y="157"/>
                    </a:lnTo>
                    <a:lnTo>
                      <a:pt x="19" y="155"/>
                    </a:lnTo>
                    <a:lnTo>
                      <a:pt x="17" y="151"/>
                    </a:lnTo>
                    <a:lnTo>
                      <a:pt x="17" y="149"/>
                    </a:lnTo>
                    <a:lnTo>
                      <a:pt x="13" y="145"/>
                    </a:lnTo>
                    <a:lnTo>
                      <a:pt x="13" y="141"/>
                    </a:lnTo>
                    <a:lnTo>
                      <a:pt x="9" y="139"/>
                    </a:lnTo>
                    <a:lnTo>
                      <a:pt x="9" y="136"/>
                    </a:lnTo>
                    <a:lnTo>
                      <a:pt x="7" y="130"/>
                    </a:lnTo>
                    <a:lnTo>
                      <a:pt x="3" y="120"/>
                    </a:lnTo>
                    <a:lnTo>
                      <a:pt x="3" y="118"/>
                    </a:lnTo>
                    <a:lnTo>
                      <a:pt x="0" y="118"/>
                    </a:lnTo>
                    <a:lnTo>
                      <a:pt x="0" y="114"/>
                    </a:lnTo>
                    <a:lnTo>
                      <a:pt x="0" y="110"/>
                    </a:lnTo>
                    <a:lnTo>
                      <a:pt x="0" y="108"/>
                    </a:lnTo>
                    <a:lnTo>
                      <a:pt x="0" y="110"/>
                    </a:lnTo>
                    <a:lnTo>
                      <a:pt x="13" y="110"/>
                    </a:lnTo>
                    <a:lnTo>
                      <a:pt x="44" y="110"/>
                    </a:lnTo>
                    <a:lnTo>
                      <a:pt x="44" y="99"/>
                    </a:lnTo>
                    <a:lnTo>
                      <a:pt x="54" y="99"/>
                    </a:lnTo>
                    <a:lnTo>
                      <a:pt x="54" y="105"/>
                    </a:lnTo>
                    <a:lnTo>
                      <a:pt x="61" y="105"/>
                    </a:lnTo>
                    <a:lnTo>
                      <a:pt x="65" y="105"/>
                    </a:lnTo>
                    <a:lnTo>
                      <a:pt x="79" y="105"/>
                    </a:lnTo>
                    <a:lnTo>
                      <a:pt x="79" y="101"/>
                    </a:lnTo>
                    <a:lnTo>
                      <a:pt x="85" y="101"/>
                    </a:lnTo>
                    <a:lnTo>
                      <a:pt x="86" y="101"/>
                    </a:lnTo>
                    <a:lnTo>
                      <a:pt x="86" y="95"/>
                    </a:lnTo>
                    <a:lnTo>
                      <a:pt x="94" y="95"/>
                    </a:lnTo>
                    <a:lnTo>
                      <a:pt x="94" y="103"/>
                    </a:lnTo>
                    <a:lnTo>
                      <a:pt x="96" y="103"/>
                    </a:lnTo>
                    <a:lnTo>
                      <a:pt x="96" y="101"/>
                    </a:lnTo>
                    <a:lnTo>
                      <a:pt x="100" y="101"/>
                    </a:lnTo>
                    <a:lnTo>
                      <a:pt x="100" y="95"/>
                    </a:lnTo>
                    <a:lnTo>
                      <a:pt x="100" y="87"/>
                    </a:lnTo>
                    <a:lnTo>
                      <a:pt x="85" y="87"/>
                    </a:lnTo>
                    <a:lnTo>
                      <a:pt x="77" y="89"/>
                    </a:lnTo>
                    <a:lnTo>
                      <a:pt x="77" y="80"/>
                    </a:lnTo>
                    <a:lnTo>
                      <a:pt x="77" y="64"/>
                    </a:lnTo>
                    <a:lnTo>
                      <a:pt x="63" y="64"/>
                    </a:lnTo>
                    <a:lnTo>
                      <a:pt x="63" y="70"/>
                    </a:lnTo>
                    <a:lnTo>
                      <a:pt x="58" y="70"/>
                    </a:lnTo>
                    <a:lnTo>
                      <a:pt x="58" y="64"/>
                    </a:lnTo>
                    <a:lnTo>
                      <a:pt x="56" y="64"/>
                    </a:lnTo>
                    <a:lnTo>
                      <a:pt x="56" y="47"/>
                    </a:lnTo>
                    <a:lnTo>
                      <a:pt x="63" y="35"/>
                    </a:lnTo>
                    <a:lnTo>
                      <a:pt x="63" y="49"/>
                    </a:lnTo>
                    <a:lnTo>
                      <a:pt x="71" y="49"/>
                    </a:lnTo>
                    <a:lnTo>
                      <a:pt x="71" y="33"/>
                    </a:lnTo>
                    <a:lnTo>
                      <a:pt x="71" y="29"/>
                    </a:lnTo>
                    <a:lnTo>
                      <a:pt x="77" y="29"/>
                    </a:lnTo>
                    <a:lnTo>
                      <a:pt x="88" y="29"/>
                    </a:lnTo>
                    <a:lnTo>
                      <a:pt x="96" y="29"/>
                    </a:lnTo>
                    <a:lnTo>
                      <a:pt x="98" y="25"/>
                    </a:lnTo>
                    <a:lnTo>
                      <a:pt x="102" y="25"/>
                    </a:lnTo>
                    <a:lnTo>
                      <a:pt x="104" y="25"/>
                    </a:lnTo>
                    <a:lnTo>
                      <a:pt x="108" y="25"/>
                    </a:lnTo>
                    <a:lnTo>
                      <a:pt x="108" y="24"/>
                    </a:lnTo>
                    <a:lnTo>
                      <a:pt x="112" y="22"/>
                    </a:lnTo>
                    <a:lnTo>
                      <a:pt x="112" y="20"/>
                    </a:lnTo>
                    <a:lnTo>
                      <a:pt x="114" y="20"/>
                    </a:lnTo>
                    <a:lnTo>
                      <a:pt x="114" y="16"/>
                    </a:lnTo>
                    <a:lnTo>
                      <a:pt x="117" y="14"/>
                    </a:lnTo>
                    <a:lnTo>
                      <a:pt x="117" y="10"/>
                    </a:lnTo>
                    <a:lnTo>
                      <a:pt x="123" y="6"/>
                    </a:lnTo>
                    <a:lnTo>
                      <a:pt x="133" y="0"/>
                    </a:lnTo>
                    <a:lnTo>
                      <a:pt x="135" y="4"/>
                    </a:lnTo>
                    <a:lnTo>
                      <a:pt x="142" y="6"/>
                    </a:lnTo>
                    <a:lnTo>
                      <a:pt x="142" y="10"/>
                    </a:lnTo>
                    <a:lnTo>
                      <a:pt x="148" y="12"/>
                    </a:lnTo>
                    <a:lnTo>
                      <a:pt x="154" y="16"/>
                    </a:lnTo>
                    <a:lnTo>
                      <a:pt x="152" y="22"/>
                    </a:lnTo>
                    <a:lnTo>
                      <a:pt x="148" y="22"/>
                    </a:lnTo>
                    <a:lnTo>
                      <a:pt x="144" y="20"/>
                    </a:lnTo>
                    <a:lnTo>
                      <a:pt x="142" y="25"/>
                    </a:lnTo>
                    <a:lnTo>
                      <a:pt x="144" y="27"/>
                    </a:lnTo>
                    <a:lnTo>
                      <a:pt x="148" y="25"/>
                    </a:lnTo>
                    <a:lnTo>
                      <a:pt x="148" y="27"/>
                    </a:lnTo>
                    <a:lnTo>
                      <a:pt x="144" y="27"/>
                    </a:lnTo>
                    <a:lnTo>
                      <a:pt x="148" y="31"/>
                    </a:lnTo>
                    <a:lnTo>
                      <a:pt x="152" y="31"/>
                    </a:lnTo>
                    <a:lnTo>
                      <a:pt x="148" y="35"/>
                    </a:lnTo>
                    <a:lnTo>
                      <a:pt x="152" y="35"/>
                    </a:lnTo>
                    <a:lnTo>
                      <a:pt x="148" y="37"/>
                    </a:lnTo>
                    <a:lnTo>
                      <a:pt x="148" y="41"/>
                    </a:lnTo>
                    <a:lnTo>
                      <a:pt x="148" y="43"/>
                    </a:lnTo>
                    <a:lnTo>
                      <a:pt x="152" y="43"/>
                    </a:lnTo>
                    <a:lnTo>
                      <a:pt x="152" y="41"/>
                    </a:lnTo>
                    <a:lnTo>
                      <a:pt x="154" y="43"/>
                    </a:lnTo>
                    <a:lnTo>
                      <a:pt x="152" y="43"/>
                    </a:lnTo>
                    <a:lnTo>
                      <a:pt x="154" y="43"/>
                    </a:lnTo>
                    <a:lnTo>
                      <a:pt x="154" y="47"/>
                    </a:lnTo>
                    <a:lnTo>
                      <a:pt x="158" y="43"/>
                    </a:lnTo>
                    <a:lnTo>
                      <a:pt x="162" y="41"/>
                    </a:lnTo>
                    <a:lnTo>
                      <a:pt x="164" y="41"/>
                    </a:lnTo>
                    <a:lnTo>
                      <a:pt x="164" y="43"/>
                    </a:lnTo>
                    <a:lnTo>
                      <a:pt x="164" y="49"/>
                    </a:lnTo>
                    <a:lnTo>
                      <a:pt x="168" y="49"/>
                    </a:lnTo>
                    <a:lnTo>
                      <a:pt x="171" y="43"/>
                    </a:lnTo>
                    <a:lnTo>
                      <a:pt x="173" y="37"/>
                    </a:lnTo>
                    <a:lnTo>
                      <a:pt x="179" y="41"/>
                    </a:lnTo>
                    <a:lnTo>
                      <a:pt x="187" y="43"/>
                    </a:lnTo>
                    <a:lnTo>
                      <a:pt x="189" y="37"/>
                    </a:lnTo>
                    <a:lnTo>
                      <a:pt x="193" y="39"/>
                    </a:lnTo>
                    <a:lnTo>
                      <a:pt x="195" y="43"/>
                    </a:lnTo>
                    <a:lnTo>
                      <a:pt x="198" y="47"/>
                    </a:lnTo>
                    <a:lnTo>
                      <a:pt x="198" y="49"/>
                    </a:lnTo>
                    <a:lnTo>
                      <a:pt x="204" y="53"/>
                    </a:lnTo>
                    <a:lnTo>
                      <a:pt x="208" y="49"/>
                    </a:lnTo>
                    <a:lnTo>
                      <a:pt x="208" y="53"/>
                    </a:lnTo>
                    <a:lnTo>
                      <a:pt x="204" y="53"/>
                    </a:lnTo>
                    <a:lnTo>
                      <a:pt x="204" y="54"/>
                    </a:lnTo>
                    <a:lnTo>
                      <a:pt x="208" y="54"/>
                    </a:lnTo>
                    <a:lnTo>
                      <a:pt x="208" y="58"/>
                    </a:lnTo>
                    <a:lnTo>
                      <a:pt x="212" y="58"/>
                    </a:lnTo>
                    <a:lnTo>
                      <a:pt x="212" y="54"/>
                    </a:lnTo>
                    <a:lnTo>
                      <a:pt x="214" y="54"/>
                    </a:lnTo>
                    <a:lnTo>
                      <a:pt x="214" y="58"/>
                    </a:lnTo>
                    <a:lnTo>
                      <a:pt x="222" y="58"/>
                    </a:lnTo>
                    <a:lnTo>
                      <a:pt x="227" y="58"/>
                    </a:lnTo>
                    <a:lnTo>
                      <a:pt x="229" y="54"/>
                    </a:lnTo>
                    <a:lnTo>
                      <a:pt x="229" y="58"/>
                    </a:lnTo>
                    <a:lnTo>
                      <a:pt x="233" y="58"/>
                    </a:lnTo>
                    <a:lnTo>
                      <a:pt x="243" y="58"/>
                    </a:lnTo>
                    <a:lnTo>
                      <a:pt x="243" y="60"/>
                    </a:lnTo>
                    <a:lnTo>
                      <a:pt x="243" y="64"/>
                    </a:lnTo>
                    <a:lnTo>
                      <a:pt x="243" y="70"/>
                    </a:lnTo>
                    <a:lnTo>
                      <a:pt x="233" y="70"/>
                    </a:lnTo>
                    <a:lnTo>
                      <a:pt x="233" y="76"/>
                    </a:lnTo>
                    <a:lnTo>
                      <a:pt x="233" y="89"/>
                    </a:lnTo>
                    <a:lnTo>
                      <a:pt x="233" y="105"/>
                    </a:lnTo>
                    <a:lnTo>
                      <a:pt x="235" y="116"/>
                    </a:lnTo>
                    <a:lnTo>
                      <a:pt x="227" y="116"/>
                    </a:lnTo>
                    <a:lnTo>
                      <a:pt x="216" y="116"/>
                    </a:lnTo>
                    <a:lnTo>
                      <a:pt x="202" y="114"/>
                    </a:lnTo>
                    <a:lnTo>
                      <a:pt x="200" y="114"/>
                    </a:lnTo>
                    <a:lnTo>
                      <a:pt x="200" y="105"/>
                    </a:lnTo>
                    <a:lnTo>
                      <a:pt x="197" y="105"/>
                    </a:lnTo>
                    <a:lnTo>
                      <a:pt x="197" y="110"/>
                    </a:lnTo>
                    <a:lnTo>
                      <a:pt x="169" y="112"/>
                    </a:lnTo>
                    <a:lnTo>
                      <a:pt x="169" y="114"/>
                    </a:lnTo>
                    <a:lnTo>
                      <a:pt x="166" y="128"/>
                    </a:lnTo>
                    <a:lnTo>
                      <a:pt x="166" y="136"/>
                    </a:lnTo>
                    <a:lnTo>
                      <a:pt x="169" y="136"/>
                    </a:lnTo>
                    <a:lnTo>
                      <a:pt x="169" y="139"/>
                    </a:lnTo>
                    <a:lnTo>
                      <a:pt x="166" y="139"/>
                    </a:lnTo>
                    <a:lnTo>
                      <a:pt x="166" y="149"/>
                    </a:lnTo>
                    <a:lnTo>
                      <a:pt x="189" y="149"/>
                    </a:lnTo>
                    <a:lnTo>
                      <a:pt x="189" y="166"/>
                    </a:lnTo>
                    <a:lnTo>
                      <a:pt x="191" y="166"/>
                    </a:lnTo>
                    <a:lnTo>
                      <a:pt x="193" y="190"/>
                    </a:lnTo>
                    <a:lnTo>
                      <a:pt x="185" y="191"/>
                    </a:lnTo>
                    <a:lnTo>
                      <a:pt x="185" y="195"/>
                    </a:lnTo>
                    <a:lnTo>
                      <a:pt x="189" y="195"/>
                    </a:lnTo>
                    <a:lnTo>
                      <a:pt x="189" y="191"/>
                    </a:lnTo>
                    <a:lnTo>
                      <a:pt x="195" y="191"/>
                    </a:lnTo>
                    <a:lnTo>
                      <a:pt x="195" y="190"/>
                    </a:lnTo>
                    <a:lnTo>
                      <a:pt x="193" y="190"/>
                    </a:lnTo>
                    <a:lnTo>
                      <a:pt x="200" y="186"/>
                    </a:lnTo>
                    <a:lnTo>
                      <a:pt x="200" y="188"/>
                    </a:lnTo>
                    <a:lnTo>
                      <a:pt x="204" y="191"/>
                    </a:lnTo>
                    <a:lnTo>
                      <a:pt x="204" y="182"/>
                    </a:lnTo>
                    <a:lnTo>
                      <a:pt x="210" y="180"/>
                    </a:lnTo>
                    <a:lnTo>
                      <a:pt x="210" y="195"/>
                    </a:lnTo>
                    <a:lnTo>
                      <a:pt x="208" y="195"/>
                    </a:lnTo>
                    <a:lnTo>
                      <a:pt x="198" y="190"/>
                    </a:lnTo>
                    <a:lnTo>
                      <a:pt x="198" y="195"/>
                    </a:lnTo>
                    <a:lnTo>
                      <a:pt x="195" y="195"/>
                    </a:lnTo>
                    <a:lnTo>
                      <a:pt x="195" y="201"/>
                    </a:lnTo>
                    <a:lnTo>
                      <a:pt x="193" y="201"/>
                    </a:lnTo>
                    <a:lnTo>
                      <a:pt x="193" y="197"/>
                    </a:lnTo>
                    <a:lnTo>
                      <a:pt x="185" y="197"/>
                    </a:lnTo>
                    <a:lnTo>
                      <a:pt x="187" y="211"/>
                    </a:lnTo>
                    <a:lnTo>
                      <a:pt x="154" y="211"/>
                    </a:lnTo>
                    <a:lnTo>
                      <a:pt x="152" y="236"/>
                    </a:lnTo>
                    <a:lnTo>
                      <a:pt x="152" y="242"/>
                    </a:lnTo>
                    <a:lnTo>
                      <a:pt x="152" y="261"/>
                    </a:lnTo>
                    <a:lnTo>
                      <a:pt x="166" y="261"/>
                    </a:lnTo>
                    <a:lnTo>
                      <a:pt x="162" y="267"/>
                    </a:lnTo>
                    <a:lnTo>
                      <a:pt x="162" y="271"/>
                    </a:lnTo>
                    <a:lnTo>
                      <a:pt x="162" y="273"/>
                    </a:lnTo>
                    <a:lnTo>
                      <a:pt x="162" y="276"/>
                    </a:lnTo>
                    <a:lnTo>
                      <a:pt x="166" y="276"/>
                    </a:lnTo>
                    <a:lnTo>
                      <a:pt x="168" y="276"/>
                    </a:lnTo>
                    <a:lnTo>
                      <a:pt x="171" y="282"/>
                    </a:lnTo>
                    <a:lnTo>
                      <a:pt x="175" y="278"/>
                    </a:lnTo>
                    <a:lnTo>
                      <a:pt x="202" y="303"/>
                    </a:lnTo>
                    <a:lnTo>
                      <a:pt x="220" y="303"/>
                    </a:lnTo>
                    <a:lnTo>
                      <a:pt x="227" y="294"/>
                    </a:lnTo>
                    <a:lnTo>
                      <a:pt x="227" y="280"/>
                    </a:lnTo>
                    <a:lnTo>
                      <a:pt x="227" y="278"/>
                    </a:lnTo>
                    <a:lnTo>
                      <a:pt x="243" y="278"/>
                    </a:lnTo>
                    <a:lnTo>
                      <a:pt x="252" y="269"/>
                    </a:lnTo>
                    <a:lnTo>
                      <a:pt x="252" y="228"/>
                    </a:lnTo>
                    <a:lnTo>
                      <a:pt x="258" y="228"/>
                    </a:lnTo>
                    <a:lnTo>
                      <a:pt x="264" y="238"/>
                    </a:lnTo>
                    <a:lnTo>
                      <a:pt x="264" y="234"/>
                    </a:lnTo>
                    <a:lnTo>
                      <a:pt x="268" y="234"/>
                    </a:lnTo>
                    <a:lnTo>
                      <a:pt x="268" y="240"/>
                    </a:lnTo>
                    <a:lnTo>
                      <a:pt x="272" y="244"/>
                    </a:lnTo>
                    <a:lnTo>
                      <a:pt x="274" y="246"/>
                    </a:lnTo>
                    <a:lnTo>
                      <a:pt x="278" y="253"/>
                    </a:lnTo>
                    <a:lnTo>
                      <a:pt x="281" y="259"/>
                    </a:lnTo>
                    <a:lnTo>
                      <a:pt x="283" y="259"/>
                    </a:lnTo>
                    <a:lnTo>
                      <a:pt x="283" y="255"/>
                    </a:lnTo>
                    <a:lnTo>
                      <a:pt x="287" y="255"/>
                    </a:lnTo>
                    <a:lnTo>
                      <a:pt x="287" y="259"/>
                    </a:lnTo>
                    <a:lnTo>
                      <a:pt x="283" y="265"/>
                    </a:lnTo>
                    <a:lnTo>
                      <a:pt x="297" y="280"/>
                    </a:lnTo>
                    <a:lnTo>
                      <a:pt x="307" y="296"/>
                    </a:lnTo>
                    <a:lnTo>
                      <a:pt x="308" y="296"/>
                    </a:lnTo>
                    <a:lnTo>
                      <a:pt x="308" y="298"/>
                    </a:lnTo>
                    <a:lnTo>
                      <a:pt x="308" y="302"/>
                    </a:lnTo>
                    <a:lnTo>
                      <a:pt x="312" y="305"/>
                    </a:lnTo>
                    <a:lnTo>
                      <a:pt x="316" y="311"/>
                    </a:lnTo>
                    <a:lnTo>
                      <a:pt x="318" y="311"/>
                    </a:lnTo>
                    <a:lnTo>
                      <a:pt x="318" y="313"/>
                    </a:lnTo>
                    <a:lnTo>
                      <a:pt x="318" y="311"/>
                    </a:lnTo>
                    <a:lnTo>
                      <a:pt x="318" y="313"/>
                    </a:lnTo>
                    <a:moveTo>
                      <a:pt x="117" y="33"/>
                    </a:moveTo>
                    <a:lnTo>
                      <a:pt x="117" y="41"/>
                    </a:lnTo>
                    <a:lnTo>
                      <a:pt x="127" y="41"/>
                    </a:lnTo>
                    <a:lnTo>
                      <a:pt x="127" y="37"/>
                    </a:lnTo>
                    <a:lnTo>
                      <a:pt x="121" y="37"/>
                    </a:lnTo>
                    <a:lnTo>
                      <a:pt x="121" y="33"/>
                    </a:lnTo>
                    <a:lnTo>
                      <a:pt x="117" y="33"/>
                    </a:lnTo>
                    <a:moveTo>
                      <a:pt x="148" y="43"/>
                    </a:moveTo>
                    <a:lnTo>
                      <a:pt x="146" y="47"/>
                    </a:lnTo>
                    <a:lnTo>
                      <a:pt x="139" y="47"/>
                    </a:lnTo>
                    <a:lnTo>
                      <a:pt x="139" y="53"/>
                    </a:lnTo>
                    <a:lnTo>
                      <a:pt x="152" y="53"/>
                    </a:lnTo>
                    <a:lnTo>
                      <a:pt x="152" y="47"/>
                    </a:lnTo>
                    <a:lnTo>
                      <a:pt x="148" y="43"/>
                    </a:lnTo>
                    <a:moveTo>
                      <a:pt x="198" y="53"/>
                    </a:moveTo>
                    <a:lnTo>
                      <a:pt x="198" y="54"/>
                    </a:lnTo>
                    <a:lnTo>
                      <a:pt x="202" y="54"/>
                    </a:lnTo>
                    <a:lnTo>
                      <a:pt x="202" y="53"/>
                    </a:lnTo>
                    <a:lnTo>
                      <a:pt x="198" y="53"/>
                    </a:lnTo>
                    <a:moveTo>
                      <a:pt x="148" y="62"/>
                    </a:moveTo>
                    <a:lnTo>
                      <a:pt x="158" y="62"/>
                    </a:lnTo>
                    <a:lnTo>
                      <a:pt x="158" y="58"/>
                    </a:lnTo>
                    <a:lnTo>
                      <a:pt x="148" y="58"/>
                    </a:lnTo>
                    <a:lnTo>
                      <a:pt x="148" y="62"/>
                    </a:lnTo>
                    <a:moveTo>
                      <a:pt x="54" y="107"/>
                    </a:moveTo>
                    <a:lnTo>
                      <a:pt x="54" y="110"/>
                    </a:lnTo>
                    <a:lnTo>
                      <a:pt x="56" y="110"/>
                    </a:lnTo>
                    <a:lnTo>
                      <a:pt x="56" y="107"/>
                    </a:lnTo>
                    <a:lnTo>
                      <a:pt x="54" y="107"/>
                    </a:lnTo>
                    <a:moveTo>
                      <a:pt x="69" y="112"/>
                    </a:moveTo>
                    <a:lnTo>
                      <a:pt x="69" y="107"/>
                    </a:lnTo>
                    <a:lnTo>
                      <a:pt x="59" y="107"/>
                    </a:lnTo>
                    <a:lnTo>
                      <a:pt x="59" y="110"/>
                    </a:lnTo>
                    <a:lnTo>
                      <a:pt x="65" y="110"/>
                    </a:lnTo>
                    <a:lnTo>
                      <a:pt x="65" y="114"/>
                    </a:lnTo>
                    <a:lnTo>
                      <a:pt x="65" y="120"/>
                    </a:lnTo>
                    <a:lnTo>
                      <a:pt x="75" y="120"/>
                    </a:lnTo>
                    <a:lnTo>
                      <a:pt x="75" y="112"/>
                    </a:lnTo>
                    <a:lnTo>
                      <a:pt x="69" y="112"/>
                    </a:lnTo>
                    <a:moveTo>
                      <a:pt x="85" y="112"/>
                    </a:moveTo>
                    <a:lnTo>
                      <a:pt x="85" y="110"/>
                    </a:lnTo>
                    <a:lnTo>
                      <a:pt x="81" y="110"/>
                    </a:lnTo>
                    <a:lnTo>
                      <a:pt x="81" y="112"/>
                    </a:lnTo>
                    <a:lnTo>
                      <a:pt x="85" y="112"/>
                    </a:lnTo>
                    <a:moveTo>
                      <a:pt x="59" y="120"/>
                    </a:moveTo>
                    <a:lnTo>
                      <a:pt x="63" y="120"/>
                    </a:lnTo>
                    <a:lnTo>
                      <a:pt x="63" y="114"/>
                    </a:lnTo>
                    <a:lnTo>
                      <a:pt x="54" y="110"/>
                    </a:lnTo>
                    <a:lnTo>
                      <a:pt x="54" y="114"/>
                    </a:lnTo>
                    <a:lnTo>
                      <a:pt x="46" y="114"/>
                    </a:lnTo>
                    <a:lnTo>
                      <a:pt x="25" y="114"/>
                    </a:lnTo>
                    <a:lnTo>
                      <a:pt x="25" y="116"/>
                    </a:lnTo>
                    <a:lnTo>
                      <a:pt x="25" y="120"/>
                    </a:lnTo>
                    <a:lnTo>
                      <a:pt x="25" y="124"/>
                    </a:lnTo>
                    <a:lnTo>
                      <a:pt x="25" y="126"/>
                    </a:lnTo>
                    <a:lnTo>
                      <a:pt x="29" y="126"/>
                    </a:lnTo>
                    <a:lnTo>
                      <a:pt x="40" y="130"/>
                    </a:lnTo>
                    <a:lnTo>
                      <a:pt x="50" y="130"/>
                    </a:lnTo>
                    <a:lnTo>
                      <a:pt x="50" y="120"/>
                    </a:lnTo>
                    <a:lnTo>
                      <a:pt x="50" y="116"/>
                    </a:lnTo>
                    <a:lnTo>
                      <a:pt x="59" y="116"/>
                    </a:lnTo>
                    <a:lnTo>
                      <a:pt x="59" y="120"/>
                    </a:lnTo>
                    <a:moveTo>
                      <a:pt x="160" y="161"/>
                    </a:moveTo>
                    <a:lnTo>
                      <a:pt x="160" y="168"/>
                    </a:lnTo>
                    <a:lnTo>
                      <a:pt x="169" y="168"/>
                    </a:lnTo>
                    <a:lnTo>
                      <a:pt x="166" y="161"/>
                    </a:lnTo>
                    <a:lnTo>
                      <a:pt x="160" y="161"/>
                    </a:lnTo>
                    <a:moveTo>
                      <a:pt x="135" y="168"/>
                    </a:moveTo>
                    <a:lnTo>
                      <a:pt x="135" y="180"/>
                    </a:lnTo>
                    <a:lnTo>
                      <a:pt x="142" y="180"/>
                    </a:lnTo>
                    <a:lnTo>
                      <a:pt x="141" y="168"/>
                    </a:lnTo>
                    <a:lnTo>
                      <a:pt x="135" y="168"/>
                    </a:lnTo>
                    <a:moveTo>
                      <a:pt x="137" y="205"/>
                    </a:moveTo>
                    <a:lnTo>
                      <a:pt x="133" y="211"/>
                    </a:lnTo>
                    <a:lnTo>
                      <a:pt x="137" y="211"/>
                    </a:lnTo>
                    <a:lnTo>
                      <a:pt x="139" y="205"/>
                    </a:lnTo>
                    <a:lnTo>
                      <a:pt x="137" y="205"/>
                    </a:lnTo>
                    <a:moveTo>
                      <a:pt x="139" y="211"/>
                    </a:moveTo>
                    <a:lnTo>
                      <a:pt x="137" y="220"/>
                    </a:lnTo>
                    <a:lnTo>
                      <a:pt x="142" y="220"/>
                    </a:lnTo>
                    <a:lnTo>
                      <a:pt x="146" y="220"/>
                    </a:lnTo>
                    <a:lnTo>
                      <a:pt x="144" y="211"/>
                    </a:lnTo>
                    <a:lnTo>
                      <a:pt x="139" y="211"/>
                    </a:lnTo>
                    <a:moveTo>
                      <a:pt x="139" y="220"/>
                    </a:moveTo>
                    <a:lnTo>
                      <a:pt x="137" y="220"/>
                    </a:lnTo>
                    <a:lnTo>
                      <a:pt x="137" y="224"/>
                    </a:lnTo>
                    <a:lnTo>
                      <a:pt x="139" y="224"/>
                    </a:lnTo>
                    <a:lnTo>
                      <a:pt x="142" y="224"/>
                    </a:lnTo>
                    <a:lnTo>
                      <a:pt x="142" y="220"/>
                    </a:lnTo>
                    <a:lnTo>
                      <a:pt x="139" y="220"/>
                    </a:lnTo>
                    <a:moveTo>
                      <a:pt x="139" y="70"/>
                    </a:moveTo>
                    <a:lnTo>
                      <a:pt x="139" y="68"/>
                    </a:lnTo>
                    <a:lnTo>
                      <a:pt x="144" y="68"/>
                    </a:lnTo>
                    <a:lnTo>
                      <a:pt x="144" y="66"/>
                    </a:lnTo>
                    <a:lnTo>
                      <a:pt x="141" y="66"/>
                    </a:lnTo>
                    <a:lnTo>
                      <a:pt x="137" y="66"/>
                    </a:lnTo>
                    <a:lnTo>
                      <a:pt x="137" y="70"/>
                    </a:lnTo>
                    <a:lnTo>
                      <a:pt x="139" y="70"/>
                    </a:lnTo>
                    <a:moveTo>
                      <a:pt x="164" y="76"/>
                    </a:moveTo>
                    <a:lnTo>
                      <a:pt x="166" y="76"/>
                    </a:lnTo>
                    <a:lnTo>
                      <a:pt x="166" y="81"/>
                    </a:lnTo>
                    <a:lnTo>
                      <a:pt x="168" y="81"/>
                    </a:lnTo>
                    <a:lnTo>
                      <a:pt x="168" y="78"/>
                    </a:lnTo>
                    <a:lnTo>
                      <a:pt x="168" y="74"/>
                    </a:lnTo>
                    <a:lnTo>
                      <a:pt x="171" y="72"/>
                    </a:lnTo>
                    <a:lnTo>
                      <a:pt x="171" y="68"/>
                    </a:lnTo>
                    <a:lnTo>
                      <a:pt x="171" y="64"/>
                    </a:lnTo>
                    <a:lnTo>
                      <a:pt x="164" y="66"/>
                    </a:lnTo>
                    <a:lnTo>
                      <a:pt x="164" y="76"/>
                    </a:lnTo>
                    <a:moveTo>
                      <a:pt x="168" y="87"/>
                    </a:moveTo>
                    <a:lnTo>
                      <a:pt x="168" y="93"/>
                    </a:lnTo>
                    <a:lnTo>
                      <a:pt x="181" y="93"/>
                    </a:lnTo>
                    <a:lnTo>
                      <a:pt x="181" y="80"/>
                    </a:lnTo>
                    <a:lnTo>
                      <a:pt x="173" y="80"/>
                    </a:lnTo>
                    <a:lnTo>
                      <a:pt x="168" y="81"/>
                    </a:lnTo>
                    <a:lnTo>
                      <a:pt x="168" y="87"/>
                    </a:lnTo>
                    <a:moveTo>
                      <a:pt x="142" y="70"/>
                    </a:moveTo>
                    <a:lnTo>
                      <a:pt x="142" y="76"/>
                    </a:lnTo>
                    <a:lnTo>
                      <a:pt x="152" y="76"/>
                    </a:lnTo>
                    <a:lnTo>
                      <a:pt x="152" y="72"/>
                    </a:lnTo>
                    <a:lnTo>
                      <a:pt x="148" y="72"/>
                    </a:lnTo>
                    <a:lnTo>
                      <a:pt x="148" y="70"/>
                    </a:lnTo>
                    <a:lnTo>
                      <a:pt x="142" y="70"/>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78" name="Freeform 173"/>
              <p:cNvSpPr>
                <a:spLocks/>
              </p:cNvSpPr>
              <p:nvPr/>
            </p:nvSpPr>
            <p:spPr bwMode="auto">
              <a:xfrm>
                <a:off x="3093" y="1116"/>
                <a:ext cx="10" cy="10"/>
              </a:xfrm>
              <a:custGeom>
                <a:avLst/>
                <a:gdLst>
                  <a:gd name="T0" fmla="*/ 6 w 10"/>
                  <a:gd name="T1" fmla="*/ 4 h 10"/>
                  <a:gd name="T2" fmla="*/ 10 w 10"/>
                  <a:gd name="T3" fmla="*/ 4 h 10"/>
                  <a:gd name="T4" fmla="*/ 10 w 10"/>
                  <a:gd name="T5" fmla="*/ 0 h 10"/>
                  <a:gd name="T6" fmla="*/ 0 w 10"/>
                  <a:gd name="T7" fmla="*/ 0 h 10"/>
                  <a:gd name="T8" fmla="*/ 0 w 10"/>
                  <a:gd name="T9" fmla="*/ 8 h 10"/>
                  <a:gd name="T10" fmla="*/ 4 w 10"/>
                  <a:gd name="T11" fmla="*/ 8 h 10"/>
                  <a:gd name="T12" fmla="*/ 4 w 10"/>
                  <a:gd name="T13" fmla="*/ 10 h 10"/>
                  <a:gd name="T14" fmla="*/ 6 w 10"/>
                  <a:gd name="T15" fmla="*/ 10 h 10"/>
                  <a:gd name="T16" fmla="*/ 6 w 10"/>
                  <a:gd name="T17" fmla="*/ 4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0"/>
                  <a:gd name="T29" fmla="*/ 10 w 10"/>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0">
                    <a:moveTo>
                      <a:pt x="6" y="4"/>
                    </a:moveTo>
                    <a:lnTo>
                      <a:pt x="10" y="4"/>
                    </a:lnTo>
                    <a:lnTo>
                      <a:pt x="10" y="0"/>
                    </a:lnTo>
                    <a:lnTo>
                      <a:pt x="0" y="0"/>
                    </a:lnTo>
                    <a:lnTo>
                      <a:pt x="0" y="8"/>
                    </a:lnTo>
                    <a:lnTo>
                      <a:pt x="4" y="8"/>
                    </a:lnTo>
                    <a:lnTo>
                      <a:pt x="4" y="10"/>
                    </a:lnTo>
                    <a:lnTo>
                      <a:pt x="6" y="10"/>
                    </a:lnTo>
                    <a:lnTo>
                      <a:pt x="6" y="4"/>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79" name="Freeform 174"/>
              <p:cNvSpPr>
                <a:spLocks/>
              </p:cNvSpPr>
              <p:nvPr/>
            </p:nvSpPr>
            <p:spPr bwMode="auto">
              <a:xfrm>
                <a:off x="3406" y="1099"/>
                <a:ext cx="2" cy="1"/>
              </a:xfrm>
              <a:custGeom>
                <a:avLst/>
                <a:gdLst>
                  <a:gd name="T0" fmla="*/ 0 w 2"/>
                  <a:gd name="T1" fmla="*/ 0 h 1"/>
                  <a:gd name="T2" fmla="*/ 0 w 2"/>
                  <a:gd name="T3" fmla="*/ 0 h 1"/>
                  <a:gd name="T4" fmla="*/ 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lnTo>
                      <a:pt x="0" y="0"/>
                    </a:lnTo>
                    <a:lnTo>
                      <a:pt x="2" y="0"/>
                    </a:lnTo>
                    <a:lnTo>
                      <a:pt x="0" y="0"/>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80" name="Freeform 175"/>
              <p:cNvSpPr>
                <a:spLocks/>
              </p:cNvSpPr>
              <p:nvPr/>
            </p:nvSpPr>
            <p:spPr bwMode="auto">
              <a:xfrm>
                <a:off x="3502" y="1128"/>
                <a:ext cx="16" cy="5"/>
              </a:xfrm>
              <a:custGeom>
                <a:avLst/>
                <a:gdLst>
                  <a:gd name="T0" fmla="*/ 14 w 16"/>
                  <a:gd name="T1" fmla="*/ 5 h 5"/>
                  <a:gd name="T2" fmla="*/ 16 w 16"/>
                  <a:gd name="T3" fmla="*/ 3 h 5"/>
                  <a:gd name="T4" fmla="*/ 10 w 16"/>
                  <a:gd name="T5" fmla="*/ 0 h 5"/>
                  <a:gd name="T6" fmla="*/ 0 w 16"/>
                  <a:gd name="T7" fmla="*/ 0 h 5"/>
                  <a:gd name="T8" fmla="*/ 6 w 16"/>
                  <a:gd name="T9" fmla="*/ 5 h 5"/>
                  <a:gd name="T10" fmla="*/ 14 w 16"/>
                  <a:gd name="T11" fmla="*/ 5 h 5"/>
                  <a:gd name="T12" fmla="*/ 0 60000 65536"/>
                  <a:gd name="T13" fmla="*/ 0 60000 65536"/>
                  <a:gd name="T14" fmla="*/ 0 60000 65536"/>
                  <a:gd name="T15" fmla="*/ 0 60000 65536"/>
                  <a:gd name="T16" fmla="*/ 0 60000 65536"/>
                  <a:gd name="T17" fmla="*/ 0 60000 65536"/>
                  <a:gd name="T18" fmla="*/ 0 w 16"/>
                  <a:gd name="T19" fmla="*/ 0 h 5"/>
                  <a:gd name="T20" fmla="*/ 16 w 16"/>
                  <a:gd name="T21" fmla="*/ 5 h 5"/>
                </a:gdLst>
                <a:ahLst/>
                <a:cxnLst>
                  <a:cxn ang="T12">
                    <a:pos x="T0" y="T1"/>
                  </a:cxn>
                  <a:cxn ang="T13">
                    <a:pos x="T2" y="T3"/>
                  </a:cxn>
                  <a:cxn ang="T14">
                    <a:pos x="T4" y="T5"/>
                  </a:cxn>
                  <a:cxn ang="T15">
                    <a:pos x="T6" y="T7"/>
                  </a:cxn>
                  <a:cxn ang="T16">
                    <a:pos x="T8" y="T9"/>
                  </a:cxn>
                  <a:cxn ang="T17">
                    <a:pos x="T10" y="T11"/>
                  </a:cxn>
                </a:cxnLst>
                <a:rect l="T18" t="T19" r="T20" b="T21"/>
                <a:pathLst>
                  <a:path w="16" h="5">
                    <a:moveTo>
                      <a:pt x="14" y="5"/>
                    </a:moveTo>
                    <a:lnTo>
                      <a:pt x="16" y="3"/>
                    </a:lnTo>
                    <a:lnTo>
                      <a:pt x="10" y="0"/>
                    </a:lnTo>
                    <a:lnTo>
                      <a:pt x="0" y="0"/>
                    </a:lnTo>
                    <a:lnTo>
                      <a:pt x="6" y="5"/>
                    </a:lnTo>
                    <a:lnTo>
                      <a:pt x="14" y="5"/>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81" name="Freeform 176"/>
              <p:cNvSpPr>
                <a:spLocks noEditPoints="1"/>
              </p:cNvSpPr>
              <p:nvPr/>
            </p:nvSpPr>
            <p:spPr bwMode="auto">
              <a:xfrm>
                <a:off x="2799" y="965"/>
                <a:ext cx="1161" cy="1147"/>
              </a:xfrm>
              <a:custGeom>
                <a:avLst/>
                <a:gdLst>
                  <a:gd name="T0" fmla="*/ 1076 w 1161"/>
                  <a:gd name="T1" fmla="*/ 591 h 1147"/>
                  <a:gd name="T2" fmla="*/ 1076 w 1161"/>
                  <a:gd name="T3" fmla="*/ 539 h 1147"/>
                  <a:gd name="T4" fmla="*/ 1002 w 1161"/>
                  <a:gd name="T5" fmla="*/ 456 h 1147"/>
                  <a:gd name="T6" fmla="*/ 1004 w 1161"/>
                  <a:gd name="T7" fmla="*/ 356 h 1147"/>
                  <a:gd name="T8" fmla="*/ 937 w 1161"/>
                  <a:gd name="T9" fmla="*/ 276 h 1147"/>
                  <a:gd name="T10" fmla="*/ 796 w 1161"/>
                  <a:gd name="T11" fmla="*/ 247 h 1147"/>
                  <a:gd name="T12" fmla="*/ 674 w 1161"/>
                  <a:gd name="T13" fmla="*/ 155 h 1147"/>
                  <a:gd name="T14" fmla="*/ 647 w 1161"/>
                  <a:gd name="T15" fmla="*/ 145 h 1147"/>
                  <a:gd name="T16" fmla="*/ 599 w 1161"/>
                  <a:gd name="T17" fmla="*/ 128 h 1147"/>
                  <a:gd name="T18" fmla="*/ 562 w 1161"/>
                  <a:gd name="T19" fmla="*/ 134 h 1147"/>
                  <a:gd name="T20" fmla="*/ 543 w 1161"/>
                  <a:gd name="T21" fmla="*/ 122 h 1147"/>
                  <a:gd name="T22" fmla="*/ 491 w 1161"/>
                  <a:gd name="T23" fmla="*/ 126 h 1147"/>
                  <a:gd name="T24" fmla="*/ 458 w 1161"/>
                  <a:gd name="T25" fmla="*/ 211 h 1147"/>
                  <a:gd name="T26" fmla="*/ 419 w 1161"/>
                  <a:gd name="T27" fmla="*/ 234 h 1147"/>
                  <a:gd name="T28" fmla="*/ 361 w 1161"/>
                  <a:gd name="T29" fmla="*/ 224 h 1147"/>
                  <a:gd name="T30" fmla="*/ 304 w 1161"/>
                  <a:gd name="T31" fmla="*/ 182 h 1147"/>
                  <a:gd name="T32" fmla="*/ 284 w 1161"/>
                  <a:gd name="T33" fmla="*/ 170 h 1147"/>
                  <a:gd name="T34" fmla="*/ 232 w 1161"/>
                  <a:gd name="T35" fmla="*/ 180 h 1147"/>
                  <a:gd name="T36" fmla="*/ 197 w 1161"/>
                  <a:gd name="T37" fmla="*/ 174 h 1147"/>
                  <a:gd name="T38" fmla="*/ 197 w 1161"/>
                  <a:gd name="T39" fmla="*/ 157 h 1147"/>
                  <a:gd name="T40" fmla="*/ 253 w 1161"/>
                  <a:gd name="T41" fmla="*/ 134 h 1147"/>
                  <a:gd name="T42" fmla="*/ 261 w 1161"/>
                  <a:gd name="T43" fmla="*/ 72 h 1147"/>
                  <a:gd name="T44" fmla="*/ 244 w 1161"/>
                  <a:gd name="T45" fmla="*/ 0 h 1147"/>
                  <a:gd name="T46" fmla="*/ 221 w 1161"/>
                  <a:gd name="T47" fmla="*/ 16 h 1147"/>
                  <a:gd name="T48" fmla="*/ 201 w 1161"/>
                  <a:gd name="T49" fmla="*/ 51 h 1147"/>
                  <a:gd name="T50" fmla="*/ 166 w 1161"/>
                  <a:gd name="T51" fmla="*/ 66 h 1147"/>
                  <a:gd name="T52" fmla="*/ 136 w 1161"/>
                  <a:gd name="T53" fmla="*/ 83 h 1147"/>
                  <a:gd name="T54" fmla="*/ 112 w 1161"/>
                  <a:gd name="T55" fmla="*/ 114 h 1147"/>
                  <a:gd name="T56" fmla="*/ 103 w 1161"/>
                  <a:gd name="T57" fmla="*/ 166 h 1147"/>
                  <a:gd name="T58" fmla="*/ 60 w 1161"/>
                  <a:gd name="T59" fmla="*/ 220 h 1147"/>
                  <a:gd name="T60" fmla="*/ 43 w 1161"/>
                  <a:gd name="T61" fmla="*/ 282 h 1147"/>
                  <a:gd name="T62" fmla="*/ 41 w 1161"/>
                  <a:gd name="T63" fmla="*/ 317 h 1147"/>
                  <a:gd name="T64" fmla="*/ 22 w 1161"/>
                  <a:gd name="T65" fmla="*/ 356 h 1147"/>
                  <a:gd name="T66" fmla="*/ 64 w 1161"/>
                  <a:gd name="T67" fmla="*/ 383 h 1147"/>
                  <a:gd name="T68" fmla="*/ 109 w 1161"/>
                  <a:gd name="T69" fmla="*/ 425 h 1147"/>
                  <a:gd name="T70" fmla="*/ 201 w 1161"/>
                  <a:gd name="T71" fmla="*/ 525 h 1147"/>
                  <a:gd name="T72" fmla="*/ 228 w 1161"/>
                  <a:gd name="T73" fmla="*/ 552 h 1147"/>
                  <a:gd name="T74" fmla="*/ 311 w 1161"/>
                  <a:gd name="T75" fmla="*/ 607 h 1147"/>
                  <a:gd name="T76" fmla="*/ 369 w 1161"/>
                  <a:gd name="T77" fmla="*/ 657 h 1147"/>
                  <a:gd name="T78" fmla="*/ 450 w 1161"/>
                  <a:gd name="T79" fmla="*/ 682 h 1147"/>
                  <a:gd name="T80" fmla="*/ 516 w 1161"/>
                  <a:gd name="T81" fmla="*/ 718 h 1147"/>
                  <a:gd name="T82" fmla="*/ 564 w 1161"/>
                  <a:gd name="T83" fmla="*/ 759 h 1147"/>
                  <a:gd name="T84" fmla="*/ 593 w 1161"/>
                  <a:gd name="T85" fmla="*/ 780 h 1147"/>
                  <a:gd name="T86" fmla="*/ 628 w 1161"/>
                  <a:gd name="T87" fmla="*/ 798 h 1147"/>
                  <a:gd name="T88" fmla="*/ 655 w 1161"/>
                  <a:gd name="T89" fmla="*/ 825 h 1147"/>
                  <a:gd name="T90" fmla="*/ 682 w 1161"/>
                  <a:gd name="T91" fmla="*/ 859 h 1147"/>
                  <a:gd name="T92" fmla="*/ 717 w 1161"/>
                  <a:gd name="T93" fmla="*/ 898 h 1147"/>
                  <a:gd name="T94" fmla="*/ 742 w 1161"/>
                  <a:gd name="T95" fmla="*/ 929 h 1147"/>
                  <a:gd name="T96" fmla="*/ 771 w 1161"/>
                  <a:gd name="T97" fmla="*/ 985 h 1147"/>
                  <a:gd name="T98" fmla="*/ 840 w 1161"/>
                  <a:gd name="T99" fmla="*/ 987 h 1147"/>
                  <a:gd name="T100" fmla="*/ 900 w 1161"/>
                  <a:gd name="T101" fmla="*/ 1029 h 1147"/>
                  <a:gd name="T102" fmla="*/ 954 w 1161"/>
                  <a:gd name="T103" fmla="*/ 1083 h 1147"/>
                  <a:gd name="T104" fmla="*/ 985 w 1161"/>
                  <a:gd name="T105" fmla="*/ 1124 h 1147"/>
                  <a:gd name="T106" fmla="*/ 1072 w 1161"/>
                  <a:gd name="T107" fmla="*/ 1000 h 1147"/>
                  <a:gd name="T108" fmla="*/ 394 w 1161"/>
                  <a:gd name="T109" fmla="*/ 307 h 1147"/>
                  <a:gd name="T110" fmla="*/ 431 w 1161"/>
                  <a:gd name="T111" fmla="*/ 273 h 1147"/>
                  <a:gd name="T112" fmla="*/ 464 w 1161"/>
                  <a:gd name="T113" fmla="*/ 263 h 1147"/>
                  <a:gd name="T114" fmla="*/ 527 w 1161"/>
                  <a:gd name="T115" fmla="*/ 269 h 1147"/>
                  <a:gd name="T116" fmla="*/ 537 w 1161"/>
                  <a:gd name="T117" fmla="*/ 336 h 1147"/>
                  <a:gd name="T118" fmla="*/ 541 w 1161"/>
                  <a:gd name="T119" fmla="*/ 367 h 1147"/>
                  <a:gd name="T120" fmla="*/ 358 w 1161"/>
                  <a:gd name="T121" fmla="*/ 439 h 1147"/>
                  <a:gd name="T122" fmla="*/ 385 w 1161"/>
                  <a:gd name="T123" fmla="*/ 377 h 114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61"/>
                  <a:gd name="T187" fmla="*/ 0 h 1147"/>
                  <a:gd name="T188" fmla="*/ 1161 w 1161"/>
                  <a:gd name="T189" fmla="*/ 1147 h 114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61" h="1147">
                    <a:moveTo>
                      <a:pt x="1161" y="927"/>
                    </a:moveTo>
                    <a:lnTo>
                      <a:pt x="1159" y="881"/>
                    </a:lnTo>
                    <a:lnTo>
                      <a:pt x="1159" y="879"/>
                    </a:lnTo>
                    <a:lnTo>
                      <a:pt x="1159" y="871"/>
                    </a:lnTo>
                    <a:lnTo>
                      <a:pt x="1159" y="848"/>
                    </a:lnTo>
                    <a:lnTo>
                      <a:pt x="1159" y="817"/>
                    </a:lnTo>
                    <a:lnTo>
                      <a:pt x="1157" y="676"/>
                    </a:lnTo>
                    <a:lnTo>
                      <a:pt x="1099" y="632"/>
                    </a:lnTo>
                    <a:lnTo>
                      <a:pt x="1099" y="616"/>
                    </a:lnTo>
                    <a:lnTo>
                      <a:pt x="1083" y="616"/>
                    </a:lnTo>
                    <a:lnTo>
                      <a:pt x="1083" y="610"/>
                    </a:lnTo>
                    <a:lnTo>
                      <a:pt x="1078" y="610"/>
                    </a:lnTo>
                    <a:lnTo>
                      <a:pt x="1076" y="601"/>
                    </a:lnTo>
                    <a:lnTo>
                      <a:pt x="1076" y="591"/>
                    </a:lnTo>
                    <a:lnTo>
                      <a:pt x="1076" y="581"/>
                    </a:lnTo>
                    <a:lnTo>
                      <a:pt x="1080" y="572"/>
                    </a:lnTo>
                    <a:lnTo>
                      <a:pt x="1081" y="572"/>
                    </a:lnTo>
                    <a:lnTo>
                      <a:pt x="1085" y="572"/>
                    </a:lnTo>
                    <a:lnTo>
                      <a:pt x="1085" y="566"/>
                    </a:lnTo>
                    <a:lnTo>
                      <a:pt x="1080" y="566"/>
                    </a:lnTo>
                    <a:lnTo>
                      <a:pt x="1070" y="566"/>
                    </a:lnTo>
                    <a:lnTo>
                      <a:pt x="1070" y="556"/>
                    </a:lnTo>
                    <a:lnTo>
                      <a:pt x="1070" y="551"/>
                    </a:lnTo>
                    <a:lnTo>
                      <a:pt x="1076" y="551"/>
                    </a:lnTo>
                    <a:lnTo>
                      <a:pt x="1080" y="551"/>
                    </a:lnTo>
                    <a:lnTo>
                      <a:pt x="1080" y="545"/>
                    </a:lnTo>
                    <a:lnTo>
                      <a:pt x="1080" y="539"/>
                    </a:lnTo>
                    <a:lnTo>
                      <a:pt x="1076" y="539"/>
                    </a:lnTo>
                    <a:lnTo>
                      <a:pt x="1076" y="529"/>
                    </a:lnTo>
                    <a:lnTo>
                      <a:pt x="1070" y="529"/>
                    </a:lnTo>
                    <a:lnTo>
                      <a:pt x="1070" y="525"/>
                    </a:lnTo>
                    <a:lnTo>
                      <a:pt x="1068" y="514"/>
                    </a:lnTo>
                    <a:lnTo>
                      <a:pt x="1068" y="504"/>
                    </a:lnTo>
                    <a:lnTo>
                      <a:pt x="1062" y="504"/>
                    </a:lnTo>
                    <a:lnTo>
                      <a:pt x="1052" y="504"/>
                    </a:lnTo>
                    <a:lnTo>
                      <a:pt x="1052" y="489"/>
                    </a:lnTo>
                    <a:lnTo>
                      <a:pt x="1052" y="473"/>
                    </a:lnTo>
                    <a:lnTo>
                      <a:pt x="1047" y="473"/>
                    </a:lnTo>
                    <a:lnTo>
                      <a:pt x="1033" y="473"/>
                    </a:lnTo>
                    <a:lnTo>
                      <a:pt x="1002" y="475"/>
                    </a:lnTo>
                    <a:lnTo>
                      <a:pt x="1002" y="466"/>
                    </a:lnTo>
                    <a:lnTo>
                      <a:pt x="1002" y="456"/>
                    </a:lnTo>
                    <a:lnTo>
                      <a:pt x="998" y="456"/>
                    </a:lnTo>
                    <a:lnTo>
                      <a:pt x="971" y="456"/>
                    </a:lnTo>
                    <a:lnTo>
                      <a:pt x="971" y="446"/>
                    </a:lnTo>
                    <a:lnTo>
                      <a:pt x="971" y="439"/>
                    </a:lnTo>
                    <a:lnTo>
                      <a:pt x="969" y="419"/>
                    </a:lnTo>
                    <a:lnTo>
                      <a:pt x="969" y="404"/>
                    </a:lnTo>
                    <a:lnTo>
                      <a:pt x="969" y="390"/>
                    </a:lnTo>
                    <a:lnTo>
                      <a:pt x="969" y="375"/>
                    </a:lnTo>
                    <a:lnTo>
                      <a:pt x="969" y="367"/>
                    </a:lnTo>
                    <a:lnTo>
                      <a:pt x="969" y="357"/>
                    </a:lnTo>
                    <a:lnTo>
                      <a:pt x="971" y="357"/>
                    </a:lnTo>
                    <a:lnTo>
                      <a:pt x="981" y="357"/>
                    </a:lnTo>
                    <a:lnTo>
                      <a:pt x="991" y="357"/>
                    </a:lnTo>
                    <a:lnTo>
                      <a:pt x="1004" y="356"/>
                    </a:lnTo>
                    <a:lnTo>
                      <a:pt x="1004" y="348"/>
                    </a:lnTo>
                    <a:lnTo>
                      <a:pt x="1002" y="340"/>
                    </a:lnTo>
                    <a:lnTo>
                      <a:pt x="1016" y="340"/>
                    </a:lnTo>
                    <a:lnTo>
                      <a:pt x="1035" y="340"/>
                    </a:lnTo>
                    <a:lnTo>
                      <a:pt x="1035" y="330"/>
                    </a:lnTo>
                    <a:lnTo>
                      <a:pt x="1035" y="329"/>
                    </a:lnTo>
                    <a:lnTo>
                      <a:pt x="937" y="330"/>
                    </a:lnTo>
                    <a:lnTo>
                      <a:pt x="937" y="323"/>
                    </a:lnTo>
                    <a:lnTo>
                      <a:pt x="937" y="317"/>
                    </a:lnTo>
                    <a:lnTo>
                      <a:pt x="937" y="311"/>
                    </a:lnTo>
                    <a:lnTo>
                      <a:pt x="937" y="307"/>
                    </a:lnTo>
                    <a:lnTo>
                      <a:pt x="937" y="292"/>
                    </a:lnTo>
                    <a:lnTo>
                      <a:pt x="937" y="282"/>
                    </a:lnTo>
                    <a:lnTo>
                      <a:pt x="937" y="276"/>
                    </a:lnTo>
                    <a:lnTo>
                      <a:pt x="941" y="276"/>
                    </a:lnTo>
                    <a:lnTo>
                      <a:pt x="939" y="259"/>
                    </a:lnTo>
                    <a:lnTo>
                      <a:pt x="939" y="224"/>
                    </a:lnTo>
                    <a:lnTo>
                      <a:pt x="939" y="193"/>
                    </a:lnTo>
                    <a:lnTo>
                      <a:pt x="941" y="180"/>
                    </a:lnTo>
                    <a:lnTo>
                      <a:pt x="935" y="180"/>
                    </a:lnTo>
                    <a:lnTo>
                      <a:pt x="865" y="182"/>
                    </a:lnTo>
                    <a:lnTo>
                      <a:pt x="865" y="178"/>
                    </a:lnTo>
                    <a:lnTo>
                      <a:pt x="850" y="180"/>
                    </a:lnTo>
                    <a:lnTo>
                      <a:pt x="854" y="219"/>
                    </a:lnTo>
                    <a:lnTo>
                      <a:pt x="856" y="257"/>
                    </a:lnTo>
                    <a:lnTo>
                      <a:pt x="832" y="238"/>
                    </a:lnTo>
                    <a:lnTo>
                      <a:pt x="811" y="263"/>
                    </a:lnTo>
                    <a:lnTo>
                      <a:pt x="796" y="247"/>
                    </a:lnTo>
                    <a:lnTo>
                      <a:pt x="776" y="234"/>
                    </a:lnTo>
                    <a:lnTo>
                      <a:pt x="761" y="220"/>
                    </a:lnTo>
                    <a:lnTo>
                      <a:pt x="746" y="209"/>
                    </a:lnTo>
                    <a:lnTo>
                      <a:pt x="728" y="193"/>
                    </a:lnTo>
                    <a:lnTo>
                      <a:pt x="713" y="182"/>
                    </a:lnTo>
                    <a:lnTo>
                      <a:pt x="701" y="170"/>
                    </a:lnTo>
                    <a:lnTo>
                      <a:pt x="703" y="163"/>
                    </a:lnTo>
                    <a:lnTo>
                      <a:pt x="707" y="161"/>
                    </a:lnTo>
                    <a:lnTo>
                      <a:pt x="699" y="161"/>
                    </a:lnTo>
                    <a:lnTo>
                      <a:pt x="697" y="157"/>
                    </a:lnTo>
                    <a:lnTo>
                      <a:pt x="678" y="155"/>
                    </a:lnTo>
                    <a:lnTo>
                      <a:pt x="674" y="157"/>
                    </a:lnTo>
                    <a:lnTo>
                      <a:pt x="672" y="155"/>
                    </a:lnTo>
                    <a:lnTo>
                      <a:pt x="674" y="155"/>
                    </a:lnTo>
                    <a:lnTo>
                      <a:pt x="674" y="151"/>
                    </a:lnTo>
                    <a:lnTo>
                      <a:pt x="674" y="149"/>
                    </a:lnTo>
                    <a:lnTo>
                      <a:pt x="678" y="147"/>
                    </a:lnTo>
                    <a:lnTo>
                      <a:pt x="674" y="141"/>
                    </a:lnTo>
                    <a:lnTo>
                      <a:pt x="672" y="139"/>
                    </a:lnTo>
                    <a:lnTo>
                      <a:pt x="668" y="141"/>
                    </a:lnTo>
                    <a:lnTo>
                      <a:pt x="666" y="145"/>
                    </a:lnTo>
                    <a:lnTo>
                      <a:pt x="663" y="145"/>
                    </a:lnTo>
                    <a:lnTo>
                      <a:pt x="663" y="141"/>
                    </a:lnTo>
                    <a:lnTo>
                      <a:pt x="659" y="145"/>
                    </a:lnTo>
                    <a:lnTo>
                      <a:pt x="653" y="145"/>
                    </a:lnTo>
                    <a:lnTo>
                      <a:pt x="649" y="149"/>
                    </a:lnTo>
                    <a:lnTo>
                      <a:pt x="647" y="149"/>
                    </a:lnTo>
                    <a:lnTo>
                      <a:pt x="647" y="145"/>
                    </a:lnTo>
                    <a:lnTo>
                      <a:pt x="643" y="145"/>
                    </a:lnTo>
                    <a:lnTo>
                      <a:pt x="643" y="143"/>
                    </a:lnTo>
                    <a:lnTo>
                      <a:pt x="641" y="143"/>
                    </a:lnTo>
                    <a:lnTo>
                      <a:pt x="634" y="143"/>
                    </a:lnTo>
                    <a:lnTo>
                      <a:pt x="634" y="139"/>
                    </a:lnTo>
                    <a:lnTo>
                      <a:pt x="628" y="139"/>
                    </a:lnTo>
                    <a:lnTo>
                      <a:pt x="624" y="137"/>
                    </a:lnTo>
                    <a:lnTo>
                      <a:pt x="618" y="137"/>
                    </a:lnTo>
                    <a:lnTo>
                      <a:pt x="612" y="137"/>
                    </a:lnTo>
                    <a:lnTo>
                      <a:pt x="607" y="134"/>
                    </a:lnTo>
                    <a:lnTo>
                      <a:pt x="603" y="134"/>
                    </a:lnTo>
                    <a:lnTo>
                      <a:pt x="603" y="132"/>
                    </a:lnTo>
                    <a:lnTo>
                      <a:pt x="599" y="132"/>
                    </a:lnTo>
                    <a:lnTo>
                      <a:pt x="599" y="128"/>
                    </a:lnTo>
                    <a:lnTo>
                      <a:pt x="593" y="132"/>
                    </a:lnTo>
                    <a:lnTo>
                      <a:pt x="593" y="128"/>
                    </a:lnTo>
                    <a:lnTo>
                      <a:pt x="591" y="128"/>
                    </a:lnTo>
                    <a:lnTo>
                      <a:pt x="591" y="132"/>
                    </a:lnTo>
                    <a:lnTo>
                      <a:pt x="587" y="132"/>
                    </a:lnTo>
                    <a:lnTo>
                      <a:pt x="583" y="132"/>
                    </a:lnTo>
                    <a:lnTo>
                      <a:pt x="583" y="134"/>
                    </a:lnTo>
                    <a:lnTo>
                      <a:pt x="581" y="132"/>
                    </a:lnTo>
                    <a:lnTo>
                      <a:pt x="578" y="134"/>
                    </a:lnTo>
                    <a:lnTo>
                      <a:pt x="578" y="132"/>
                    </a:lnTo>
                    <a:lnTo>
                      <a:pt x="574" y="132"/>
                    </a:lnTo>
                    <a:lnTo>
                      <a:pt x="572" y="132"/>
                    </a:lnTo>
                    <a:lnTo>
                      <a:pt x="562" y="132"/>
                    </a:lnTo>
                    <a:lnTo>
                      <a:pt x="562" y="134"/>
                    </a:lnTo>
                    <a:lnTo>
                      <a:pt x="562" y="137"/>
                    </a:lnTo>
                    <a:lnTo>
                      <a:pt x="562" y="141"/>
                    </a:lnTo>
                    <a:lnTo>
                      <a:pt x="558" y="141"/>
                    </a:lnTo>
                    <a:lnTo>
                      <a:pt x="556" y="141"/>
                    </a:lnTo>
                    <a:lnTo>
                      <a:pt x="556" y="137"/>
                    </a:lnTo>
                    <a:lnTo>
                      <a:pt x="553" y="137"/>
                    </a:lnTo>
                    <a:lnTo>
                      <a:pt x="553" y="135"/>
                    </a:lnTo>
                    <a:lnTo>
                      <a:pt x="551" y="135"/>
                    </a:lnTo>
                    <a:lnTo>
                      <a:pt x="551" y="132"/>
                    </a:lnTo>
                    <a:lnTo>
                      <a:pt x="547" y="132"/>
                    </a:lnTo>
                    <a:lnTo>
                      <a:pt x="543" y="128"/>
                    </a:lnTo>
                    <a:lnTo>
                      <a:pt x="541" y="128"/>
                    </a:lnTo>
                    <a:lnTo>
                      <a:pt x="541" y="126"/>
                    </a:lnTo>
                    <a:lnTo>
                      <a:pt x="543" y="122"/>
                    </a:lnTo>
                    <a:lnTo>
                      <a:pt x="543" y="120"/>
                    </a:lnTo>
                    <a:lnTo>
                      <a:pt x="541" y="120"/>
                    </a:lnTo>
                    <a:lnTo>
                      <a:pt x="537" y="120"/>
                    </a:lnTo>
                    <a:lnTo>
                      <a:pt x="533" y="110"/>
                    </a:lnTo>
                    <a:lnTo>
                      <a:pt x="518" y="110"/>
                    </a:lnTo>
                    <a:lnTo>
                      <a:pt x="508" y="114"/>
                    </a:lnTo>
                    <a:lnTo>
                      <a:pt x="508" y="110"/>
                    </a:lnTo>
                    <a:lnTo>
                      <a:pt x="502" y="110"/>
                    </a:lnTo>
                    <a:lnTo>
                      <a:pt x="498" y="114"/>
                    </a:lnTo>
                    <a:lnTo>
                      <a:pt x="493" y="116"/>
                    </a:lnTo>
                    <a:lnTo>
                      <a:pt x="493" y="120"/>
                    </a:lnTo>
                    <a:lnTo>
                      <a:pt x="491" y="120"/>
                    </a:lnTo>
                    <a:lnTo>
                      <a:pt x="493" y="124"/>
                    </a:lnTo>
                    <a:lnTo>
                      <a:pt x="491" y="126"/>
                    </a:lnTo>
                    <a:lnTo>
                      <a:pt x="487" y="130"/>
                    </a:lnTo>
                    <a:lnTo>
                      <a:pt x="485" y="134"/>
                    </a:lnTo>
                    <a:lnTo>
                      <a:pt x="485" y="135"/>
                    </a:lnTo>
                    <a:lnTo>
                      <a:pt x="481" y="139"/>
                    </a:lnTo>
                    <a:lnTo>
                      <a:pt x="477" y="149"/>
                    </a:lnTo>
                    <a:lnTo>
                      <a:pt x="475" y="164"/>
                    </a:lnTo>
                    <a:lnTo>
                      <a:pt x="471" y="176"/>
                    </a:lnTo>
                    <a:lnTo>
                      <a:pt x="470" y="182"/>
                    </a:lnTo>
                    <a:lnTo>
                      <a:pt x="470" y="186"/>
                    </a:lnTo>
                    <a:lnTo>
                      <a:pt x="464" y="195"/>
                    </a:lnTo>
                    <a:lnTo>
                      <a:pt x="460" y="201"/>
                    </a:lnTo>
                    <a:lnTo>
                      <a:pt x="458" y="201"/>
                    </a:lnTo>
                    <a:lnTo>
                      <a:pt x="454" y="211"/>
                    </a:lnTo>
                    <a:lnTo>
                      <a:pt x="458" y="211"/>
                    </a:lnTo>
                    <a:lnTo>
                      <a:pt x="452" y="226"/>
                    </a:lnTo>
                    <a:lnTo>
                      <a:pt x="452" y="232"/>
                    </a:lnTo>
                    <a:lnTo>
                      <a:pt x="439" y="232"/>
                    </a:lnTo>
                    <a:lnTo>
                      <a:pt x="439" y="230"/>
                    </a:lnTo>
                    <a:lnTo>
                      <a:pt x="437" y="230"/>
                    </a:lnTo>
                    <a:lnTo>
                      <a:pt x="435" y="226"/>
                    </a:lnTo>
                    <a:lnTo>
                      <a:pt x="423" y="226"/>
                    </a:lnTo>
                    <a:lnTo>
                      <a:pt x="433" y="236"/>
                    </a:lnTo>
                    <a:lnTo>
                      <a:pt x="429" y="236"/>
                    </a:lnTo>
                    <a:lnTo>
                      <a:pt x="427" y="236"/>
                    </a:lnTo>
                    <a:lnTo>
                      <a:pt x="427" y="240"/>
                    </a:lnTo>
                    <a:lnTo>
                      <a:pt x="423" y="240"/>
                    </a:lnTo>
                    <a:lnTo>
                      <a:pt x="421" y="240"/>
                    </a:lnTo>
                    <a:lnTo>
                      <a:pt x="419" y="234"/>
                    </a:lnTo>
                    <a:lnTo>
                      <a:pt x="408" y="234"/>
                    </a:lnTo>
                    <a:lnTo>
                      <a:pt x="402" y="234"/>
                    </a:lnTo>
                    <a:lnTo>
                      <a:pt x="402" y="236"/>
                    </a:lnTo>
                    <a:lnTo>
                      <a:pt x="396" y="236"/>
                    </a:lnTo>
                    <a:lnTo>
                      <a:pt x="396" y="244"/>
                    </a:lnTo>
                    <a:lnTo>
                      <a:pt x="387" y="244"/>
                    </a:lnTo>
                    <a:lnTo>
                      <a:pt x="387" y="234"/>
                    </a:lnTo>
                    <a:lnTo>
                      <a:pt x="383" y="234"/>
                    </a:lnTo>
                    <a:lnTo>
                      <a:pt x="383" y="230"/>
                    </a:lnTo>
                    <a:lnTo>
                      <a:pt x="383" y="224"/>
                    </a:lnTo>
                    <a:lnTo>
                      <a:pt x="369" y="224"/>
                    </a:lnTo>
                    <a:lnTo>
                      <a:pt x="369" y="219"/>
                    </a:lnTo>
                    <a:lnTo>
                      <a:pt x="361" y="219"/>
                    </a:lnTo>
                    <a:lnTo>
                      <a:pt x="361" y="224"/>
                    </a:lnTo>
                    <a:lnTo>
                      <a:pt x="352" y="224"/>
                    </a:lnTo>
                    <a:lnTo>
                      <a:pt x="352" y="232"/>
                    </a:lnTo>
                    <a:lnTo>
                      <a:pt x="348" y="232"/>
                    </a:lnTo>
                    <a:lnTo>
                      <a:pt x="348" y="234"/>
                    </a:lnTo>
                    <a:lnTo>
                      <a:pt x="336" y="234"/>
                    </a:lnTo>
                    <a:lnTo>
                      <a:pt x="336" y="219"/>
                    </a:lnTo>
                    <a:lnTo>
                      <a:pt x="344" y="219"/>
                    </a:lnTo>
                    <a:lnTo>
                      <a:pt x="344" y="217"/>
                    </a:lnTo>
                    <a:lnTo>
                      <a:pt x="336" y="217"/>
                    </a:lnTo>
                    <a:lnTo>
                      <a:pt x="336" y="209"/>
                    </a:lnTo>
                    <a:lnTo>
                      <a:pt x="296" y="211"/>
                    </a:lnTo>
                    <a:lnTo>
                      <a:pt x="294" y="201"/>
                    </a:lnTo>
                    <a:lnTo>
                      <a:pt x="302" y="201"/>
                    </a:lnTo>
                    <a:lnTo>
                      <a:pt x="304" y="182"/>
                    </a:lnTo>
                    <a:lnTo>
                      <a:pt x="300" y="182"/>
                    </a:lnTo>
                    <a:lnTo>
                      <a:pt x="300" y="176"/>
                    </a:lnTo>
                    <a:lnTo>
                      <a:pt x="294" y="176"/>
                    </a:lnTo>
                    <a:lnTo>
                      <a:pt x="294" y="170"/>
                    </a:lnTo>
                    <a:lnTo>
                      <a:pt x="304" y="166"/>
                    </a:lnTo>
                    <a:lnTo>
                      <a:pt x="300" y="166"/>
                    </a:lnTo>
                    <a:lnTo>
                      <a:pt x="300" y="164"/>
                    </a:lnTo>
                    <a:lnTo>
                      <a:pt x="298" y="164"/>
                    </a:lnTo>
                    <a:lnTo>
                      <a:pt x="298" y="161"/>
                    </a:lnTo>
                    <a:lnTo>
                      <a:pt x="294" y="161"/>
                    </a:lnTo>
                    <a:lnTo>
                      <a:pt x="290" y="161"/>
                    </a:lnTo>
                    <a:lnTo>
                      <a:pt x="290" y="155"/>
                    </a:lnTo>
                    <a:lnTo>
                      <a:pt x="284" y="155"/>
                    </a:lnTo>
                    <a:lnTo>
                      <a:pt x="284" y="170"/>
                    </a:lnTo>
                    <a:lnTo>
                      <a:pt x="288" y="170"/>
                    </a:lnTo>
                    <a:lnTo>
                      <a:pt x="288" y="174"/>
                    </a:lnTo>
                    <a:lnTo>
                      <a:pt x="288" y="176"/>
                    </a:lnTo>
                    <a:lnTo>
                      <a:pt x="284" y="176"/>
                    </a:lnTo>
                    <a:lnTo>
                      <a:pt x="284" y="191"/>
                    </a:lnTo>
                    <a:lnTo>
                      <a:pt x="278" y="191"/>
                    </a:lnTo>
                    <a:lnTo>
                      <a:pt x="273" y="191"/>
                    </a:lnTo>
                    <a:lnTo>
                      <a:pt x="269" y="191"/>
                    </a:lnTo>
                    <a:lnTo>
                      <a:pt x="267" y="191"/>
                    </a:lnTo>
                    <a:lnTo>
                      <a:pt x="263" y="193"/>
                    </a:lnTo>
                    <a:lnTo>
                      <a:pt x="263" y="186"/>
                    </a:lnTo>
                    <a:lnTo>
                      <a:pt x="269" y="186"/>
                    </a:lnTo>
                    <a:lnTo>
                      <a:pt x="269" y="180"/>
                    </a:lnTo>
                    <a:lnTo>
                      <a:pt x="232" y="180"/>
                    </a:lnTo>
                    <a:lnTo>
                      <a:pt x="232" y="184"/>
                    </a:lnTo>
                    <a:lnTo>
                      <a:pt x="228" y="184"/>
                    </a:lnTo>
                    <a:lnTo>
                      <a:pt x="228" y="188"/>
                    </a:lnTo>
                    <a:lnTo>
                      <a:pt x="222" y="188"/>
                    </a:lnTo>
                    <a:lnTo>
                      <a:pt x="213" y="188"/>
                    </a:lnTo>
                    <a:lnTo>
                      <a:pt x="219" y="190"/>
                    </a:lnTo>
                    <a:lnTo>
                      <a:pt x="207" y="190"/>
                    </a:lnTo>
                    <a:lnTo>
                      <a:pt x="207" y="193"/>
                    </a:lnTo>
                    <a:lnTo>
                      <a:pt x="203" y="193"/>
                    </a:lnTo>
                    <a:lnTo>
                      <a:pt x="201" y="193"/>
                    </a:lnTo>
                    <a:lnTo>
                      <a:pt x="192" y="193"/>
                    </a:lnTo>
                    <a:lnTo>
                      <a:pt x="192" y="178"/>
                    </a:lnTo>
                    <a:lnTo>
                      <a:pt x="197" y="178"/>
                    </a:lnTo>
                    <a:lnTo>
                      <a:pt x="197" y="174"/>
                    </a:lnTo>
                    <a:lnTo>
                      <a:pt x="194" y="172"/>
                    </a:lnTo>
                    <a:lnTo>
                      <a:pt x="201" y="168"/>
                    </a:lnTo>
                    <a:lnTo>
                      <a:pt x="203" y="168"/>
                    </a:lnTo>
                    <a:lnTo>
                      <a:pt x="203" y="166"/>
                    </a:lnTo>
                    <a:lnTo>
                      <a:pt x="201" y="166"/>
                    </a:lnTo>
                    <a:lnTo>
                      <a:pt x="197" y="166"/>
                    </a:lnTo>
                    <a:lnTo>
                      <a:pt x="197" y="163"/>
                    </a:lnTo>
                    <a:lnTo>
                      <a:pt x="194" y="163"/>
                    </a:lnTo>
                    <a:lnTo>
                      <a:pt x="194" y="166"/>
                    </a:lnTo>
                    <a:lnTo>
                      <a:pt x="192" y="166"/>
                    </a:lnTo>
                    <a:lnTo>
                      <a:pt x="192" y="163"/>
                    </a:lnTo>
                    <a:lnTo>
                      <a:pt x="194" y="163"/>
                    </a:lnTo>
                    <a:lnTo>
                      <a:pt x="194" y="157"/>
                    </a:lnTo>
                    <a:lnTo>
                      <a:pt x="197" y="157"/>
                    </a:lnTo>
                    <a:lnTo>
                      <a:pt x="197" y="153"/>
                    </a:lnTo>
                    <a:lnTo>
                      <a:pt x="199" y="153"/>
                    </a:lnTo>
                    <a:lnTo>
                      <a:pt x="199" y="151"/>
                    </a:lnTo>
                    <a:lnTo>
                      <a:pt x="203" y="151"/>
                    </a:lnTo>
                    <a:lnTo>
                      <a:pt x="203" y="143"/>
                    </a:lnTo>
                    <a:lnTo>
                      <a:pt x="209" y="143"/>
                    </a:lnTo>
                    <a:lnTo>
                      <a:pt x="209" y="141"/>
                    </a:lnTo>
                    <a:lnTo>
                      <a:pt x="213" y="141"/>
                    </a:lnTo>
                    <a:lnTo>
                      <a:pt x="219" y="141"/>
                    </a:lnTo>
                    <a:lnTo>
                      <a:pt x="222" y="137"/>
                    </a:lnTo>
                    <a:lnTo>
                      <a:pt x="248" y="137"/>
                    </a:lnTo>
                    <a:lnTo>
                      <a:pt x="249" y="137"/>
                    </a:lnTo>
                    <a:lnTo>
                      <a:pt x="249" y="134"/>
                    </a:lnTo>
                    <a:lnTo>
                      <a:pt x="253" y="134"/>
                    </a:lnTo>
                    <a:lnTo>
                      <a:pt x="253" y="128"/>
                    </a:lnTo>
                    <a:lnTo>
                      <a:pt x="263" y="128"/>
                    </a:lnTo>
                    <a:lnTo>
                      <a:pt x="261" y="114"/>
                    </a:lnTo>
                    <a:lnTo>
                      <a:pt x="265" y="114"/>
                    </a:lnTo>
                    <a:lnTo>
                      <a:pt x="265" y="112"/>
                    </a:lnTo>
                    <a:lnTo>
                      <a:pt x="261" y="112"/>
                    </a:lnTo>
                    <a:lnTo>
                      <a:pt x="261" y="97"/>
                    </a:lnTo>
                    <a:lnTo>
                      <a:pt x="251" y="97"/>
                    </a:lnTo>
                    <a:lnTo>
                      <a:pt x="251" y="87"/>
                    </a:lnTo>
                    <a:lnTo>
                      <a:pt x="259" y="87"/>
                    </a:lnTo>
                    <a:lnTo>
                      <a:pt x="251" y="83"/>
                    </a:lnTo>
                    <a:lnTo>
                      <a:pt x="271" y="83"/>
                    </a:lnTo>
                    <a:lnTo>
                      <a:pt x="271" y="72"/>
                    </a:lnTo>
                    <a:lnTo>
                      <a:pt x="261" y="72"/>
                    </a:lnTo>
                    <a:lnTo>
                      <a:pt x="261" y="81"/>
                    </a:lnTo>
                    <a:lnTo>
                      <a:pt x="251" y="81"/>
                    </a:lnTo>
                    <a:lnTo>
                      <a:pt x="251" y="68"/>
                    </a:lnTo>
                    <a:lnTo>
                      <a:pt x="257" y="68"/>
                    </a:lnTo>
                    <a:lnTo>
                      <a:pt x="257" y="58"/>
                    </a:lnTo>
                    <a:lnTo>
                      <a:pt x="251" y="58"/>
                    </a:lnTo>
                    <a:lnTo>
                      <a:pt x="251" y="47"/>
                    </a:lnTo>
                    <a:lnTo>
                      <a:pt x="257" y="47"/>
                    </a:lnTo>
                    <a:lnTo>
                      <a:pt x="271" y="51"/>
                    </a:lnTo>
                    <a:lnTo>
                      <a:pt x="271" y="47"/>
                    </a:lnTo>
                    <a:lnTo>
                      <a:pt x="269" y="0"/>
                    </a:lnTo>
                    <a:lnTo>
                      <a:pt x="251" y="0"/>
                    </a:lnTo>
                    <a:lnTo>
                      <a:pt x="248" y="0"/>
                    </a:lnTo>
                    <a:lnTo>
                      <a:pt x="244" y="0"/>
                    </a:lnTo>
                    <a:lnTo>
                      <a:pt x="238" y="0"/>
                    </a:lnTo>
                    <a:lnTo>
                      <a:pt x="234" y="0"/>
                    </a:lnTo>
                    <a:lnTo>
                      <a:pt x="234" y="4"/>
                    </a:lnTo>
                    <a:lnTo>
                      <a:pt x="236" y="6"/>
                    </a:lnTo>
                    <a:lnTo>
                      <a:pt x="236" y="10"/>
                    </a:lnTo>
                    <a:lnTo>
                      <a:pt x="236" y="14"/>
                    </a:lnTo>
                    <a:lnTo>
                      <a:pt x="236" y="16"/>
                    </a:lnTo>
                    <a:lnTo>
                      <a:pt x="236" y="20"/>
                    </a:lnTo>
                    <a:lnTo>
                      <a:pt x="232" y="20"/>
                    </a:lnTo>
                    <a:lnTo>
                      <a:pt x="228" y="20"/>
                    </a:lnTo>
                    <a:lnTo>
                      <a:pt x="226" y="20"/>
                    </a:lnTo>
                    <a:lnTo>
                      <a:pt x="226" y="16"/>
                    </a:lnTo>
                    <a:lnTo>
                      <a:pt x="222" y="16"/>
                    </a:lnTo>
                    <a:lnTo>
                      <a:pt x="221" y="16"/>
                    </a:lnTo>
                    <a:lnTo>
                      <a:pt x="221" y="20"/>
                    </a:lnTo>
                    <a:lnTo>
                      <a:pt x="221" y="22"/>
                    </a:lnTo>
                    <a:lnTo>
                      <a:pt x="221" y="25"/>
                    </a:lnTo>
                    <a:lnTo>
                      <a:pt x="221" y="29"/>
                    </a:lnTo>
                    <a:lnTo>
                      <a:pt x="221" y="35"/>
                    </a:lnTo>
                    <a:lnTo>
                      <a:pt x="217" y="35"/>
                    </a:lnTo>
                    <a:lnTo>
                      <a:pt x="211" y="35"/>
                    </a:lnTo>
                    <a:lnTo>
                      <a:pt x="207" y="35"/>
                    </a:lnTo>
                    <a:lnTo>
                      <a:pt x="205" y="35"/>
                    </a:lnTo>
                    <a:lnTo>
                      <a:pt x="201" y="35"/>
                    </a:lnTo>
                    <a:lnTo>
                      <a:pt x="201" y="41"/>
                    </a:lnTo>
                    <a:lnTo>
                      <a:pt x="201" y="45"/>
                    </a:lnTo>
                    <a:lnTo>
                      <a:pt x="201" y="49"/>
                    </a:lnTo>
                    <a:lnTo>
                      <a:pt x="201" y="51"/>
                    </a:lnTo>
                    <a:lnTo>
                      <a:pt x="195" y="51"/>
                    </a:lnTo>
                    <a:lnTo>
                      <a:pt x="192" y="51"/>
                    </a:lnTo>
                    <a:lnTo>
                      <a:pt x="190" y="51"/>
                    </a:lnTo>
                    <a:lnTo>
                      <a:pt x="186" y="51"/>
                    </a:lnTo>
                    <a:lnTo>
                      <a:pt x="182" y="51"/>
                    </a:lnTo>
                    <a:lnTo>
                      <a:pt x="180" y="51"/>
                    </a:lnTo>
                    <a:lnTo>
                      <a:pt x="176" y="51"/>
                    </a:lnTo>
                    <a:lnTo>
                      <a:pt x="174" y="51"/>
                    </a:lnTo>
                    <a:lnTo>
                      <a:pt x="170" y="51"/>
                    </a:lnTo>
                    <a:lnTo>
                      <a:pt x="170" y="54"/>
                    </a:lnTo>
                    <a:lnTo>
                      <a:pt x="170" y="58"/>
                    </a:lnTo>
                    <a:lnTo>
                      <a:pt x="170" y="60"/>
                    </a:lnTo>
                    <a:lnTo>
                      <a:pt x="170" y="66"/>
                    </a:lnTo>
                    <a:lnTo>
                      <a:pt x="166" y="66"/>
                    </a:lnTo>
                    <a:lnTo>
                      <a:pt x="161" y="68"/>
                    </a:lnTo>
                    <a:lnTo>
                      <a:pt x="159" y="68"/>
                    </a:lnTo>
                    <a:lnTo>
                      <a:pt x="155" y="68"/>
                    </a:lnTo>
                    <a:lnTo>
                      <a:pt x="151" y="68"/>
                    </a:lnTo>
                    <a:lnTo>
                      <a:pt x="151" y="70"/>
                    </a:lnTo>
                    <a:lnTo>
                      <a:pt x="151" y="74"/>
                    </a:lnTo>
                    <a:lnTo>
                      <a:pt x="151" y="76"/>
                    </a:lnTo>
                    <a:lnTo>
                      <a:pt x="145" y="76"/>
                    </a:lnTo>
                    <a:lnTo>
                      <a:pt x="145" y="83"/>
                    </a:lnTo>
                    <a:lnTo>
                      <a:pt x="145" y="85"/>
                    </a:lnTo>
                    <a:lnTo>
                      <a:pt x="143" y="85"/>
                    </a:lnTo>
                    <a:lnTo>
                      <a:pt x="143" y="83"/>
                    </a:lnTo>
                    <a:lnTo>
                      <a:pt x="139" y="83"/>
                    </a:lnTo>
                    <a:lnTo>
                      <a:pt x="136" y="83"/>
                    </a:lnTo>
                    <a:lnTo>
                      <a:pt x="136" y="85"/>
                    </a:lnTo>
                    <a:lnTo>
                      <a:pt x="136" y="89"/>
                    </a:lnTo>
                    <a:lnTo>
                      <a:pt x="138" y="95"/>
                    </a:lnTo>
                    <a:lnTo>
                      <a:pt x="130" y="95"/>
                    </a:lnTo>
                    <a:lnTo>
                      <a:pt x="128" y="95"/>
                    </a:lnTo>
                    <a:lnTo>
                      <a:pt x="128" y="99"/>
                    </a:lnTo>
                    <a:lnTo>
                      <a:pt x="128" y="105"/>
                    </a:lnTo>
                    <a:lnTo>
                      <a:pt x="122" y="105"/>
                    </a:lnTo>
                    <a:lnTo>
                      <a:pt x="122" y="108"/>
                    </a:lnTo>
                    <a:lnTo>
                      <a:pt x="122" y="110"/>
                    </a:lnTo>
                    <a:lnTo>
                      <a:pt x="118" y="110"/>
                    </a:lnTo>
                    <a:lnTo>
                      <a:pt x="114" y="110"/>
                    </a:lnTo>
                    <a:lnTo>
                      <a:pt x="112" y="110"/>
                    </a:lnTo>
                    <a:lnTo>
                      <a:pt x="112" y="114"/>
                    </a:lnTo>
                    <a:lnTo>
                      <a:pt x="112" y="118"/>
                    </a:lnTo>
                    <a:lnTo>
                      <a:pt x="112" y="130"/>
                    </a:lnTo>
                    <a:lnTo>
                      <a:pt x="112" y="135"/>
                    </a:lnTo>
                    <a:lnTo>
                      <a:pt x="112" y="139"/>
                    </a:lnTo>
                    <a:lnTo>
                      <a:pt x="109" y="143"/>
                    </a:lnTo>
                    <a:lnTo>
                      <a:pt x="107" y="143"/>
                    </a:lnTo>
                    <a:lnTo>
                      <a:pt x="107" y="145"/>
                    </a:lnTo>
                    <a:lnTo>
                      <a:pt x="103" y="145"/>
                    </a:lnTo>
                    <a:lnTo>
                      <a:pt x="103" y="149"/>
                    </a:lnTo>
                    <a:lnTo>
                      <a:pt x="103" y="155"/>
                    </a:lnTo>
                    <a:lnTo>
                      <a:pt x="103" y="159"/>
                    </a:lnTo>
                    <a:lnTo>
                      <a:pt x="103" y="161"/>
                    </a:lnTo>
                    <a:lnTo>
                      <a:pt x="103" y="164"/>
                    </a:lnTo>
                    <a:lnTo>
                      <a:pt x="103" y="166"/>
                    </a:lnTo>
                    <a:lnTo>
                      <a:pt x="103" y="170"/>
                    </a:lnTo>
                    <a:lnTo>
                      <a:pt x="103" y="174"/>
                    </a:lnTo>
                    <a:lnTo>
                      <a:pt x="95" y="176"/>
                    </a:lnTo>
                    <a:lnTo>
                      <a:pt x="91" y="180"/>
                    </a:lnTo>
                    <a:lnTo>
                      <a:pt x="87" y="184"/>
                    </a:lnTo>
                    <a:lnTo>
                      <a:pt x="85" y="184"/>
                    </a:lnTo>
                    <a:lnTo>
                      <a:pt x="85" y="186"/>
                    </a:lnTo>
                    <a:lnTo>
                      <a:pt x="82" y="190"/>
                    </a:lnTo>
                    <a:lnTo>
                      <a:pt x="80" y="190"/>
                    </a:lnTo>
                    <a:lnTo>
                      <a:pt x="80" y="193"/>
                    </a:lnTo>
                    <a:lnTo>
                      <a:pt x="76" y="195"/>
                    </a:lnTo>
                    <a:lnTo>
                      <a:pt x="70" y="201"/>
                    </a:lnTo>
                    <a:lnTo>
                      <a:pt x="64" y="211"/>
                    </a:lnTo>
                    <a:lnTo>
                      <a:pt x="60" y="220"/>
                    </a:lnTo>
                    <a:lnTo>
                      <a:pt x="60" y="224"/>
                    </a:lnTo>
                    <a:lnTo>
                      <a:pt x="58" y="226"/>
                    </a:lnTo>
                    <a:lnTo>
                      <a:pt x="58" y="230"/>
                    </a:lnTo>
                    <a:lnTo>
                      <a:pt x="49" y="246"/>
                    </a:lnTo>
                    <a:lnTo>
                      <a:pt x="49" y="249"/>
                    </a:lnTo>
                    <a:lnTo>
                      <a:pt x="45" y="249"/>
                    </a:lnTo>
                    <a:lnTo>
                      <a:pt x="43" y="255"/>
                    </a:lnTo>
                    <a:lnTo>
                      <a:pt x="39" y="267"/>
                    </a:lnTo>
                    <a:lnTo>
                      <a:pt x="37" y="271"/>
                    </a:lnTo>
                    <a:lnTo>
                      <a:pt x="37" y="274"/>
                    </a:lnTo>
                    <a:lnTo>
                      <a:pt x="39" y="274"/>
                    </a:lnTo>
                    <a:lnTo>
                      <a:pt x="39" y="276"/>
                    </a:lnTo>
                    <a:lnTo>
                      <a:pt x="43" y="280"/>
                    </a:lnTo>
                    <a:lnTo>
                      <a:pt x="43" y="282"/>
                    </a:lnTo>
                    <a:lnTo>
                      <a:pt x="47" y="282"/>
                    </a:lnTo>
                    <a:lnTo>
                      <a:pt x="47" y="286"/>
                    </a:lnTo>
                    <a:lnTo>
                      <a:pt x="47" y="290"/>
                    </a:lnTo>
                    <a:lnTo>
                      <a:pt x="47" y="292"/>
                    </a:lnTo>
                    <a:lnTo>
                      <a:pt x="49" y="292"/>
                    </a:lnTo>
                    <a:lnTo>
                      <a:pt x="49" y="296"/>
                    </a:lnTo>
                    <a:lnTo>
                      <a:pt x="49" y="298"/>
                    </a:lnTo>
                    <a:lnTo>
                      <a:pt x="49" y="302"/>
                    </a:lnTo>
                    <a:lnTo>
                      <a:pt x="49" y="305"/>
                    </a:lnTo>
                    <a:lnTo>
                      <a:pt x="51" y="307"/>
                    </a:lnTo>
                    <a:lnTo>
                      <a:pt x="51" y="311"/>
                    </a:lnTo>
                    <a:lnTo>
                      <a:pt x="47" y="311"/>
                    </a:lnTo>
                    <a:lnTo>
                      <a:pt x="47" y="315"/>
                    </a:lnTo>
                    <a:lnTo>
                      <a:pt x="41" y="317"/>
                    </a:lnTo>
                    <a:lnTo>
                      <a:pt x="37" y="317"/>
                    </a:lnTo>
                    <a:lnTo>
                      <a:pt x="26" y="327"/>
                    </a:lnTo>
                    <a:lnTo>
                      <a:pt x="22" y="327"/>
                    </a:lnTo>
                    <a:lnTo>
                      <a:pt x="20" y="330"/>
                    </a:lnTo>
                    <a:lnTo>
                      <a:pt x="12" y="332"/>
                    </a:lnTo>
                    <a:lnTo>
                      <a:pt x="6" y="340"/>
                    </a:lnTo>
                    <a:lnTo>
                      <a:pt x="0" y="346"/>
                    </a:lnTo>
                    <a:lnTo>
                      <a:pt x="6" y="350"/>
                    </a:lnTo>
                    <a:lnTo>
                      <a:pt x="4" y="352"/>
                    </a:lnTo>
                    <a:lnTo>
                      <a:pt x="10" y="352"/>
                    </a:lnTo>
                    <a:lnTo>
                      <a:pt x="14" y="352"/>
                    </a:lnTo>
                    <a:lnTo>
                      <a:pt x="20" y="352"/>
                    </a:lnTo>
                    <a:lnTo>
                      <a:pt x="20" y="356"/>
                    </a:lnTo>
                    <a:lnTo>
                      <a:pt x="22" y="356"/>
                    </a:lnTo>
                    <a:lnTo>
                      <a:pt x="22" y="357"/>
                    </a:lnTo>
                    <a:lnTo>
                      <a:pt x="26" y="357"/>
                    </a:lnTo>
                    <a:lnTo>
                      <a:pt x="29" y="361"/>
                    </a:lnTo>
                    <a:lnTo>
                      <a:pt x="31" y="363"/>
                    </a:lnTo>
                    <a:lnTo>
                      <a:pt x="35" y="363"/>
                    </a:lnTo>
                    <a:lnTo>
                      <a:pt x="41" y="367"/>
                    </a:lnTo>
                    <a:lnTo>
                      <a:pt x="41" y="363"/>
                    </a:lnTo>
                    <a:lnTo>
                      <a:pt x="45" y="367"/>
                    </a:lnTo>
                    <a:lnTo>
                      <a:pt x="47" y="367"/>
                    </a:lnTo>
                    <a:lnTo>
                      <a:pt x="51" y="369"/>
                    </a:lnTo>
                    <a:lnTo>
                      <a:pt x="55" y="373"/>
                    </a:lnTo>
                    <a:lnTo>
                      <a:pt x="56" y="377"/>
                    </a:lnTo>
                    <a:lnTo>
                      <a:pt x="60" y="379"/>
                    </a:lnTo>
                    <a:lnTo>
                      <a:pt x="64" y="383"/>
                    </a:lnTo>
                    <a:lnTo>
                      <a:pt x="66" y="385"/>
                    </a:lnTo>
                    <a:lnTo>
                      <a:pt x="66" y="388"/>
                    </a:lnTo>
                    <a:lnTo>
                      <a:pt x="70" y="388"/>
                    </a:lnTo>
                    <a:lnTo>
                      <a:pt x="74" y="390"/>
                    </a:lnTo>
                    <a:lnTo>
                      <a:pt x="74" y="394"/>
                    </a:lnTo>
                    <a:lnTo>
                      <a:pt x="76" y="394"/>
                    </a:lnTo>
                    <a:lnTo>
                      <a:pt x="85" y="404"/>
                    </a:lnTo>
                    <a:lnTo>
                      <a:pt x="85" y="406"/>
                    </a:lnTo>
                    <a:lnTo>
                      <a:pt x="89" y="406"/>
                    </a:lnTo>
                    <a:lnTo>
                      <a:pt x="89" y="410"/>
                    </a:lnTo>
                    <a:lnTo>
                      <a:pt x="91" y="410"/>
                    </a:lnTo>
                    <a:lnTo>
                      <a:pt x="99" y="415"/>
                    </a:lnTo>
                    <a:lnTo>
                      <a:pt x="101" y="419"/>
                    </a:lnTo>
                    <a:lnTo>
                      <a:pt x="109" y="425"/>
                    </a:lnTo>
                    <a:lnTo>
                      <a:pt x="110" y="427"/>
                    </a:lnTo>
                    <a:lnTo>
                      <a:pt x="114" y="431"/>
                    </a:lnTo>
                    <a:lnTo>
                      <a:pt x="120" y="437"/>
                    </a:lnTo>
                    <a:lnTo>
                      <a:pt x="124" y="442"/>
                    </a:lnTo>
                    <a:lnTo>
                      <a:pt x="128" y="446"/>
                    </a:lnTo>
                    <a:lnTo>
                      <a:pt x="130" y="448"/>
                    </a:lnTo>
                    <a:lnTo>
                      <a:pt x="130" y="452"/>
                    </a:lnTo>
                    <a:lnTo>
                      <a:pt x="134" y="452"/>
                    </a:lnTo>
                    <a:lnTo>
                      <a:pt x="168" y="498"/>
                    </a:lnTo>
                    <a:lnTo>
                      <a:pt x="172" y="498"/>
                    </a:lnTo>
                    <a:lnTo>
                      <a:pt x="192" y="516"/>
                    </a:lnTo>
                    <a:lnTo>
                      <a:pt x="194" y="520"/>
                    </a:lnTo>
                    <a:lnTo>
                      <a:pt x="197" y="522"/>
                    </a:lnTo>
                    <a:lnTo>
                      <a:pt x="201" y="525"/>
                    </a:lnTo>
                    <a:lnTo>
                      <a:pt x="203" y="529"/>
                    </a:lnTo>
                    <a:lnTo>
                      <a:pt x="207" y="529"/>
                    </a:lnTo>
                    <a:lnTo>
                      <a:pt x="207" y="531"/>
                    </a:lnTo>
                    <a:lnTo>
                      <a:pt x="213" y="535"/>
                    </a:lnTo>
                    <a:lnTo>
                      <a:pt x="213" y="537"/>
                    </a:lnTo>
                    <a:lnTo>
                      <a:pt x="217" y="537"/>
                    </a:lnTo>
                    <a:lnTo>
                      <a:pt x="217" y="541"/>
                    </a:lnTo>
                    <a:lnTo>
                      <a:pt x="219" y="541"/>
                    </a:lnTo>
                    <a:lnTo>
                      <a:pt x="219" y="545"/>
                    </a:lnTo>
                    <a:lnTo>
                      <a:pt x="222" y="543"/>
                    </a:lnTo>
                    <a:lnTo>
                      <a:pt x="222" y="547"/>
                    </a:lnTo>
                    <a:lnTo>
                      <a:pt x="226" y="551"/>
                    </a:lnTo>
                    <a:lnTo>
                      <a:pt x="228" y="551"/>
                    </a:lnTo>
                    <a:lnTo>
                      <a:pt x="228" y="552"/>
                    </a:lnTo>
                    <a:lnTo>
                      <a:pt x="232" y="552"/>
                    </a:lnTo>
                    <a:lnTo>
                      <a:pt x="236" y="556"/>
                    </a:lnTo>
                    <a:lnTo>
                      <a:pt x="238" y="556"/>
                    </a:lnTo>
                    <a:lnTo>
                      <a:pt x="242" y="558"/>
                    </a:lnTo>
                    <a:lnTo>
                      <a:pt x="246" y="562"/>
                    </a:lnTo>
                    <a:lnTo>
                      <a:pt x="248" y="566"/>
                    </a:lnTo>
                    <a:lnTo>
                      <a:pt x="280" y="585"/>
                    </a:lnTo>
                    <a:lnTo>
                      <a:pt x="290" y="593"/>
                    </a:lnTo>
                    <a:lnTo>
                      <a:pt x="290" y="595"/>
                    </a:lnTo>
                    <a:lnTo>
                      <a:pt x="292" y="595"/>
                    </a:lnTo>
                    <a:lnTo>
                      <a:pt x="298" y="599"/>
                    </a:lnTo>
                    <a:lnTo>
                      <a:pt x="305" y="605"/>
                    </a:lnTo>
                    <a:lnTo>
                      <a:pt x="307" y="605"/>
                    </a:lnTo>
                    <a:lnTo>
                      <a:pt x="311" y="607"/>
                    </a:lnTo>
                    <a:lnTo>
                      <a:pt x="315" y="607"/>
                    </a:lnTo>
                    <a:lnTo>
                      <a:pt x="317" y="610"/>
                    </a:lnTo>
                    <a:lnTo>
                      <a:pt x="325" y="614"/>
                    </a:lnTo>
                    <a:lnTo>
                      <a:pt x="327" y="616"/>
                    </a:lnTo>
                    <a:lnTo>
                      <a:pt x="331" y="620"/>
                    </a:lnTo>
                    <a:lnTo>
                      <a:pt x="332" y="620"/>
                    </a:lnTo>
                    <a:lnTo>
                      <a:pt x="332" y="622"/>
                    </a:lnTo>
                    <a:lnTo>
                      <a:pt x="336" y="622"/>
                    </a:lnTo>
                    <a:lnTo>
                      <a:pt x="340" y="626"/>
                    </a:lnTo>
                    <a:lnTo>
                      <a:pt x="350" y="637"/>
                    </a:lnTo>
                    <a:lnTo>
                      <a:pt x="352" y="643"/>
                    </a:lnTo>
                    <a:lnTo>
                      <a:pt x="356" y="647"/>
                    </a:lnTo>
                    <a:lnTo>
                      <a:pt x="361" y="657"/>
                    </a:lnTo>
                    <a:lnTo>
                      <a:pt x="369" y="657"/>
                    </a:lnTo>
                    <a:lnTo>
                      <a:pt x="371" y="657"/>
                    </a:lnTo>
                    <a:lnTo>
                      <a:pt x="375" y="659"/>
                    </a:lnTo>
                    <a:lnTo>
                      <a:pt x="377" y="659"/>
                    </a:lnTo>
                    <a:lnTo>
                      <a:pt x="381" y="659"/>
                    </a:lnTo>
                    <a:lnTo>
                      <a:pt x="390" y="662"/>
                    </a:lnTo>
                    <a:lnTo>
                      <a:pt x="394" y="664"/>
                    </a:lnTo>
                    <a:lnTo>
                      <a:pt x="400" y="664"/>
                    </a:lnTo>
                    <a:lnTo>
                      <a:pt x="402" y="664"/>
                    </a:lnTo>
                    <a:lnTo>
                      <a:pt x="410" y="668"/>
                    </a:lnTo>
                    <a:lnTo>
                      <a:pt x="412" y="668"/>
                    </a:lnTo>
                    <a:lnTo>
                      <a:pt x="415" y="668"/>
                    </a:lnTo>
                    <a:lnTo>
                      <a:pt x="431" y="676"/>
                    </a:lnTo>
                    <a:lnTo>
                      <a:pt x="444" y="682"/>
                    </a:lnTo>
                    <a:lnTo>
                      <a:pt x="450" y="682"/>
                    </a:lnTo>
                    <a:lnTo>
                      <a:pt x="456" y="686"/>
                    </a:lnTo>
                    <a:lnTo>
                      <a:pt x="460" y="686"/>
                    </a:lnTo>
                    <a:lnTo>
                      <a:pt x="462" y="686"/>
                    </a:lnTo>
                    <a:lnTo>
                      <a:pt x="470" y="686"/>
                    </a:lnTo>
                    <a:lnTo>
                      <a:pt x="475" y="691"/>
                    </a:lnTo>
                    <a:lnTo>
                      <a:pt x="481" y="697"/>
                    </a:lnTo>
                    <a:lnTo>
                      <a:pt x="485" y="701"/>
                    </a:lnTo>
                    <a:lnTo>
                      <a:pt x="485" y="703"/>
                    </a:lnTo>
                    <a:lnTo>
                      <a:pt x="487" y="703"/>
                    </a:lnTo>
                    <a:lnTo>
                      <a:pt x="491" y="707"/>
                    </a:lnTo>
                    <a:lnTo>
                      <a:pt x="495" y="707"/>
                    </a:lnTo>
                    <a:lnTo>
                      <a:pt x="497" y="707"/>
                    </a:lnTo>
                    <a:lnTo>
                      <a:pt x="514" y="718"/>
                    </a:lnTo>
                    <a:lnTo>
                      <a:pt x="516" y="718"/>
                    </a:lnTo>
                    <a:lnTo>
                      <a:pt x="520" y="722"/>
                    </a:lnTo>
                    <a:lnTo>
                      <a:pt x="522" y="722"/>
                    </a:lnTo>
                    <a:lnTo>
                      <a:pt x="522" y="724"/>
                    </a:lnTo>
                    <a:lnTo>
                      <a:pt x="526" y="724"/>
                    </a:lnTo>
                    <a:lnTo>
                      <a:pt x="529" y="728"/>
                    </a:lnTo>
                    <a:lnTo>
                      <a:pt x="539" y="740"/>
                    </a:lnTo>
                    <a:lnTo>
                      <a:pt x="541" y="740"/>
                    </a:lnTo>
                    <a:lnTo>
                      <a:pt x="541" y="744"/>
                    </a:lnTo>
                    <a:lnTo>
                      <a:pt x="541" y="746"/>
                    </a:lnTo>
                    <a:lnTo>
                      <a:pt x="545" y="746"/>
                    </a:lnTo>
                    <a:lnTo>
                      <a:pt x="551" y="749"/>
                    </a:lnTo>
                    <a:lnTo>
                      <a:pt x="554" y="749"/>
                    </a:lnTo>
                    <a:lnTo>
                      <a:pt x="560" y="755"/>
                    </a:lnTo>
                    <a:lnTo>
                      <a:pt x="564" y="759"/>
                    </a:lnTo>
                    <a:lnTo>
                      <a:pt x="566" y="761"/>
                    </a:lnTo>
                    <a:lnTo>
                      <a:pt x="568" y="765"/>
                    </a:lnTo>
                    <a:lnTo>
                      <a:pt x="570" y="765"/>
                    </a:lnTo>
                    <a:lnTo>
                      <a:pt x="568" y="767"/>
                    </a:lnTo>
                    <a:lnTo>
                      <a:pt x="570" y="771"/>
                    </a:lnTo>
                    <a:lnTo>
                      <a:pt x="574" y="773"/>
                    </a:lnTo>
                    <a:lnTo>
                      <a:pt x="576" y="773"/>
                    </a:lnTo>
                    <a:lnTo>
                      <a:pt x="576" y="776"/>
                    </a:lnTo>
                    <a:lnTo>
                      <a:pt x="580" y="780"/>
                    </a:lnTo>
                    <a:lnTo>
                      <a:pt x="580" y="776"/>
                    </a:lnTo>
                    <a:lnTo>
                      <a:pt x="583" y="776"/>
                    </a:lnTo>
                    <a:lnTo>
                      <a:pt x="589" y="776"/>
                    </a:lnTo>
                    <a:lnTo>
                      <a:pt x="589" y="780"/>
                    </a:lnTo>
                    <a:lnTo>
                      <a:pt x="593" y="780"/>
                    </a:lnTo>
                    <a:lnTo>
                      <a:pt x="593" y="782"/>
                    </a:lnTo>
                    <a:lnTo>
                      <a:pt x="593" y="786"/>
                    </a:lnTo>
                    <a:lnTo>
                      <a:pt x="595" y="786"/>
                    </a:lnTo>
                    <a:lnTo>
                      <a:pt x="595" y="788"/>
                    </a:lnTo>
                    <a:lnTo>
                      <a:pt x="599" y="788"/>
                    </a:lnTo>
                    <a:lnTo>
                      <a:pt x="605" y="788"/>
                    </a:lnTo>
                    <a:lnTo>
                      <a:pt x="605" y="792"/>
                    </a:lnTo>
                    <a:lnTo>
                      <a:pt x="605" y="794"/>
                    </a:lnTo>
                    <a:lnTo>
                      <a:pt x="609" y="792"/>
                    </a:lnTo>
                    <a:lnTo>
                      <a:pt x="610" y="792"/>
                    </a:lnTo>
                    <a:lnTo>
                      <a:pt x="614" y="792"/>
                    </a:lnTo>
                    <a:lnTo>
                      <a:pt x="618" y="794"/>
                    </a:lnTo>
                    <a:lnTo>
                      <a:pt x="624" y="798"/>
                    </a:lnTo>
                    <a:lnTo>
                      <a:pt x="628" y="798"/>
                    </a:lnTo>
                    <a:lnTo>
                      <a:pt x="630" y="798"/>
                    </a:lnTo>
                    <a:lnTo>
                      <a:pt x="634" y="798"/>
                    </a:lnTo>
                    <a:lnTo>
                      <a:pt x="634" y="800"/>
                    </a:lnTo>
                    <a:lnTo>
                      <a:pt x="636" y="800"/>
                    </a:lnTo>
                    <a:lnTo>
                      <a:pt x="636" y="803"/>
                    </a:lnTo>
                    <a:lnTo>
                      <a:pt x="639" y="807"/>
                    </a:lnTo>
                    <a:lnTo>
                      <a:pt x="643" y="809"/>
                    </a:lnTo>
                    <a:lnTo>
                      <a:pt x="643" y="813"/>
                    </a:lnTo>
                    <a:lnTo>
                      <a:pt x="645" y="813"/>
                    </a:lnTo>
                    <a:lnTo>
                      <a:pt x="645" y="815"/>
                    </a:lnTo>
                    <a:lnTo>
                      <a:pt x="649" y="819"/>
                    </a:lnTo>
                    <a:lnTo>
                      <a:pt x="649" y="823"/>
                    </a:lnTo>
                    <a:lnTo>
                      <a:pt x="653" y="825"/>
                    </a:lnTo>
                    <a:lnTo>
                      <a:pt x="655" y="825"/>
                    </a:lnTo>
                    <a:lnTo>
                      <a:pt x="655" y="829"/>
                    </a:lnTo>
                    <a:lnTo>
                      <a:pt x="659" y="829"/>
                    </a:lnTo>
                    <a:lnTo>
                      <a:pt x="659" y="830"/>
                    </a:lnTo>
                    <a:lnTo>
                      <a:pt x="663" y="834"/>
                    </a:lnTo>
                    <a:lnTo>
                      <a:pt x="664" y="836"/>
                    </a:lnTo>
                    <a:lnTo>
                      <a:pt x="668" y="836"/>
                    </a:lnTo>
                    <a:lnTo>
                      <a:pt x="668" y="840"/>
                    </a:lnTo>
                    <a:lnTo>
                      <a:pt x="672" y="844"/>
                    </a:lnTo>
                    <a:lnTo>
                      <a:pt x="672" y="846"/>
                    </a:lnTo>
                    <a:lnTo>
                      <a:pt x="674" y="850"/>
                    </a:lnTo>
                    <a:lnTo>
                      <a:pt x="678" y="850"/>
                    </a:lnTo>
                    <a:lnTo>
                      <a:pt x="678" y="852"/>
                    </a:lnTo>
                    <a:lnTo>
                      <a:pt x="678" y="856"/>
                    </a:lnTo>
                    <a:lnTo>
                      <a:pt x="682" y="859"/>
                    </a:lnTo>
                    <a:lnTo>
                      <a:pt x="682" y="861"/>
                    </a:lnTo>
                    <a:lnTo>
                      <a:pt x="684" y="861"/>
                    </a:lnTo>
                    <a:lnTo>
                      <a:pt x="688" y="865"/>
                    </a:lnTo>
                    <a:lnTo>
                      <a:pt x="692" y="865"/>
                    </a:lnTo>
                    <a:lnTo>
                      <a:pt x="693" y="867"/>
                    </a:lnTo>
                    <a:lnTo>
                      <a:pt x="697" y="871"/>
                    </a:lnTo>
                    <a:lnTo>
                      <a:pt x="703" y="881"/>
                    </a:lnTo>
                    <a:lnTo>
                      <a:pt x="703" y="883"/>
                    </a:lnTo>
                    <a:lnTo>
                      <a:pt x="707" y="886"/>
                    </a:lnTo>
                    <a:lnTo>
                      <a:pt x="707" y="888"/>
                    </a:lnTo>
                    <a:lnTo>
                      <a:pt x="711" y="892"/>
                    </a:lnTo>
                    <a:lnTo>
                      <a:pt x="713" y="896"/>
                    </a:lnTo>
                    <a:lnTo>
                      <a:pt x="713" y="898"/>
                    </a:lnTo>
                    <a:lnTo>
                      <a:pt x="717" y="898"/>
                    </a:lnTo>
                    <a:lnTo>
                      <a:pt x="719" y="902"/>
                    </a:lnTo>
                    <a:lnTo>
                      <a:pt x="719" y="904"/>
                    </a:lnTo>
                    <a:lnTo>
                      <a:pt x="722" y="904"/>
                    </a:lnTo>
                    <a:lnTo>
                      <a:pt x="722" y="908"/>
                    </a:lnTo>
                    <a:lnTo>
                      <a:pt x="722" y="917"/>
                    </a:lnTo>
                    <a:lnTo>
                      <a:pt x="726" y="917"/>
                    </a:lnTo>
                    <a:lnTo>
                      <a:pt x="726" y="919"/>
                    </a:lnTo>
                    <a:lnTo>
                      <a:pt x="728" y="919"/>
                    </a:lnTo>
                    <a:lnTo>
                      <a:pt x="732" y="919"/>
                    </a:lnTo>
                    <a:lnTo>
                      <a:pt x="732" y="923"/>
                    </a:lnTo>
                    <a:lnTo>
                      <a:pt x="732" y="925"/>
                    </a:lnTo>
                    <a:lnTo>
                      <a:pt x="732" y="929"/>
                    </a:lnTo>
                    <a:lnTo>
                      <a:pt x="736" y="929"/>
                    </a:lnTo>
                    <a:lnTo>
                      <a:pt x="742" y="929"/>
                    </a:lnTo>
                    <a:lnTo>
                      <a:pt x="742" y="933"/>
                    </a:lnTo>
                    <a:lnTo>
                      <a:pt x="746" y="933"/>
                    </a:lnTo>
                    <a:lnTo>
                      <a:pt x="747" y="935"/>
                    </a:lnTo>
                    <a:lnTo>
                      <a:pt x="755" y="950"/>
                    </a:lnTo>
                    <a:lnTo>
                      <a:pt x="755" y="954"/>
                    </a:lnTo>
                    <a:lnTo>
                      <a:pt x="757" y="954"/>
                    </a:lnTo>
                    <a:lnTo>
                      <a:pt x="757" y="956"/>
                    </a:lnTo>
                    <a:lnTo>
                      <a:pt x="761" y="960"/>
                    </a:lnTo>
                    <a:lnTo>
                      <a:pt x="765" y="966"/>
                    </a:lnTo>
                    <a:lnTo>
                      <a:pt x="767" y="971"/>
                    </a:lnTo>
                    <a:lnTo>
                      <a:pt x="767" y="975"/>
                    </a:lnTo>
                    <a:lnTo>
                      <a:pt x="767" y="977"/>
                    </a:lnTo>
                    <a:lnTo>
                      <a:pt x="767" y="985"/>
                    </a:lnTo>
                    <a:lnTo>
                      <a:pt x="771" y="985"/>
                    </a:lnTo>
                    <a:lnTo>
                      <a:pt x="780" y="985"/>
                    </a:lnTo>
                    <a:lnTo>
                      <a:pt x="784" y="983"/>
                    </a:lnTo>
                    <a:lnTo>
                      <a:pt x="790" y="983"/>
                    </a:lnTo>
                    <a:lnTo>
                      <a:pt x="809" y="989"/>
                    </a:lnTo>
                    <a:lnTo>
                      <a:pt x="811" y="989"/>
                    </a:lnTo>
                    <a:lnTo>
                      <a:pt x="815" y="987"/>
                    </a:lnTo>
                    <a:lnTo>
                      <a:pt x="817" y="983"/>
                    </a:lnTo>
                    <a:lnTo>
                      <a:pt x="817" y="981"/>
                    </a:lnTo>
                    <a:lnTo>
                      <a:pt x="825" y="981"/>
                    </a:lnTo>
                    <a:lnTo>
                      <a:pt x="831" y="979"/>
                    </a:lnTo>
                    <a:lnTo>
                      <a:pt x="832" y="979"/>
                    </a:lnTo>
                    <a:lnTo>
                      <a:pt x="836" y="983"/>
                    </a:lnTo>
                    <a:lnTo>
                      <a:pt x="840" y="983"/>
                    </a:lnTo>
                    <a:lnTo>
                      <a:pt x="840" y="987"/>
                    </a:lnTo>
                    <a:lnTo>
                      <a:pt x="842" y="987"/>
                    </a:lnTo>
                    <a:lnTo>
                      <a:pt x="846" y="989"/>
                    </a:lnTo>
                    <a:lnTo>
                      <a:pt x="850" y="989"/>
                    </a:lnTo>
                    <a:lnTo>
                      <a:pt x="852" y="993"/>
                    </a:lnTo>
                    <a:lnTo>
                      <a:pt x="859" y="998"/>
                    </a:lnTo>
                    <a:lnTo>
                      <a:pt x="861" y="1000"/>
                    </a:lnTo>
                    <a:lnTo>
                      <a:pt x="867" y="1000"/>
                    </a:lnTo>
                    <a:lnTo>
                      <a:pt x="867" y="1004"/>
                    </a:lnTo>
                    <a:lnTo>
                      <a:pt x="871" y="1004"/>
                    </a:lnTo>
                    <a:lnTo>
                      <a:pt x="875" y="1008"/>
                    </a:lnTo>
                    <a:lnTo>
                      <a:pt x="877" y="1010"/>
                    </a:lnTo>
                    <a:lnTo>
                      <a:pt x="881" y="1010"/>
                    </a:lnTo>
                    <a:lnTo>
                      <a:pt x="885" y="1014"/>
                    </a:lnTo>
                    <a:lnTo>
                      <a:pt x="900" y="1029"/>
                    </a:lnTo>
                    <a:lnTo>
                      <a:pt x="902" y="1029"/>
                    </a:lnTo>
                    <a:lnTo>
                      <a:pt x="906" y="1031"/>
                    </a:lnTo>
                    <a:lnTo>
                      <a:pt x="910" y="1031"/>
                    </a:lnTo>
                    <a:lnTo>
                      <a:pt x="912" y="1035"/>
                    </a:lnTo>
                    <a:lnTo>
                      <a:pt x="912" y="1037"/>
                    </a:lnTo>
                    <a:lnTo>
                      <a:pt x="915" y="1037"/>
                    </a:lnTo>
                    <a:lnTo>
                      <a:pt x="915" y="1041"/>
                    </a:lnTo>
                    <a:lnTo>
                      <a:pt x="919" y="1041"/>
                    </a:lnTo>
                    <a:lnTo>
                      <a:pt x="921" y="1047"/>
                    </a:lnTo>
                    <a:lnTo>
                      <a:pt x="925" y="1047"/>
                    </a:lnTo>
                    <a:lnTo>
                      <a:pt x="925" y="1051"/>
                    </a:lnTo>
                    <a:lnTo>
                      <a:pt x="929" y="1051"/>
                    </a:lnTo>
                    <a:lnTo>
                      <a:pt x="950" y="1074"/>
                    </a:lnTo>
                    <a:lnTo>
                      <a:pt x="954" y="1083"/>
                    </a:lnTo>
                    <a:lnTo>
                      <a:pt x="956" y="1083"/>
                    </a:lnTo>
                    <a:lnTo>
                      <a:pt x="958" y="1087"/>
                    </a:lnTo>
                    <a:lnTo>
                      <a:pt x="960" y="1087"/>
                    </a:lnTo>
                    <a:lnTo>
                      <a:pt x="960" y="1089"/>
                    </a:lnTo>
                    <a:lnTo>
                      <a:pt x="964" y="1093"/>
                    </a:lnTo>
                    <a:lnTo>
                      <a:pt x="966" y="1095"/>
                    </a:lnTo>
                    <a:lnTo>
                      <a:pt x="969" y="1099"/>
                    </a:lnTo>
                    <a:lnTo>
                      <a:pt x="969" y="1103"/>
                    </a:lnTo>
                    <a:lnTo>
                      <a:pt x="973" y="1105"/>
                    </a:lnTo>
                    <a:lnTo>
                      <a:pt x="975" y="1108"/>
                    </a:lnTo>
                    <a:lnTo>
                      <a:pt x="975" y="1110"/>
                    </a:lnTo>
                    <a:lnTo>
                      <a:pt x="979" y="1114"/>
                    </a:lnTo>
                    <a:lnTo>
                      <a:pt x="983" y="1120"/>
                    </a:lnTo>
                    <a:lnTo>
                      <a:pt x="985" y="1124"/>
                    </a:lnTo>
                    <a:lnTo>
                      <a:pt x="985" y="1126"/>
                    </a:lnTo>
                    <a:lnTo>
                      <a:pt x="989" y="1130"/>
                    </a:lnTo>
                    <a:lnTo>
                      <a:pt x="989" y="1132"/>
                    </a:lnTo>
                    <a:lnTo>
                      <a:pt x="997" y="1147"/>
                    </a:lnTo>
                    <a:lnTo>
                      <a:pt x="995" y="1145"/>
                    </a:lnTo>
                    <a:lnTo>
                      <a:pt x="998" y="1139"/>
                    </a:lnTo>
                    <a:lnTo>
                      <a:pt x="1002" y="1126"/>
                    </a:lnTo>
                    <a:lnTo>
                      <a:pt x="1004" y="1114"/>
                    </a:lnTo>
                    <a:lnTo>
                      <a:pt x="1008" y="1095"/>
                    </a:lnTo>
                    <a:lnTo>
                      <a:pt x="1027" y="998"/>
                    </a:lnTo>
                    <a:lnTo>
                      <a:pt x="1039" y="998"/>
                    </a:lnTo>
                    <a:lnTo>
                      <a:pt x="1039" y="995"/>
                    </a:lnTo>
                    <a:lnTo>
                      <a:pt x="1072" y="995"/>
                    </a:lnTo>
                    <a:lnTo>
                      <a:pt x="1072" y="1000"/>
                    </a:lnTo>
                    <a:lnTo>
                      <a:pt x="1105" y="995"/>
                    </a:lnTo>
                    <a:lnTo>
                      <a:pt x="1151" y="966"/>
                    </a:lnTo>
                    <a:lnTo>
                      <a:pt x="1161" y="958"/>
                    </a:lnTo>
                    <a:lnTo>
                      <a:pt x="1161" y="927"/>
                    </a:lnTo>
                    <a:close/>
                    <a:moveTo>
                      <a:pt x="334" y="340"/>
                    </a:moveTo>
                    <a:lnTo>
                      <a:pt x="334" y="330"/>
                    </a:lnTo>
                    <a:lnTo>
                      <a:pt x="334" y="325"/>
                    </a:lnTo>
                    <a:lnTo>
                      <a:pt x="344" y="325"/>
                    </a:lnTo>
                    <a:lnTo>
                      <a:pt x="344" y="309"/>
                    </a:lnTo>
                    <a:lnTo>
                      <a:pt x="354" y="309"/>
                    </a:lnTo>
                    <a:lnTo>
                      <a:pt x="354" y="311"/>
                    </a:lnTo>
                    <a:lnTo>
                      <a:pt x="356" y="311"/>
                    </a:lnTo>
                    <a:lnTo>
                      <a:pt x="356" y="309"/>
                    </a:lnTo>
                    <a:lnTo>
                      <a:pt x="394" y="307"/>
                    </a:lnTo>
                    <a:lnTo>
                      <a:pt x="394" y="317"/>
                    </a:lnTo>
                    <a:lnTo>
                      <a:pt x="390" y="317"/>
                    </a:lnTo>
                    <a:lnTo>
                      <a:pt x="400" y="323"/>
                    </a:lnTo>
                    <a:lnTo>
                      <a:pt x="400" y="300"/>
                    </a:lnTo>
                    <a:lnTo>
                      <a:pt x="410" y="298"/>
                    </a:lnTo>
                    <a:lnTo>
                      <a:pt x="408" y="280"/>
                    </a:lnTo>
                    <a:lnTo>
                      <a:pt x="412" y="280"/>
                    </a:lnTo>
                    <a:lnTo>
                      <a:pt x="412" y="276"/>
                    </a:lnTo>
                    <a:lnTo>
                      <a:pt x="415" y="276"/>
                    </a:lnTo>
                    <a:lnTo>
                      <a:pt x="417" y="276"/>
                    </a:lnTo>
                    <a:lnTo>
                      <a:pt x="417" y="286"/>
                    </a:lnTo>
                    <a:lnTo>
                      <a:pt x="425" y="286"/>
                    </a:lnTo>
                    <a:lnTo>
                      <a:pt x="423" y="273"/>
                    </a:lnTo>
                    <a:lnTo>
                      <a:pt x="431" y="273"/>
                    </a:lnTo>
                    <a:lnTo>
                      <a:pt x="437" y="276"/>
                    </a:lnTo>
                    <a:lnTo>
                      <a:pt x="443" y="263"/>
                    </a:lnTo>
                    <a:lnTo>
                      <a:pt x="443" y="261"/>
                    </a:lnTo>
                    <a:lnTo>
                      <a:pt x="443" y="257"/>
                    </a:lnTo>
                    <a:lnTo>
                      <a:pt x="446" y="257"/>
                    </a:lnTo>
                    <a:lnTo>
                      <a:pt x="446" y="255"/>
                    </a:lnTo>
                    <a:lnTo>
                      <a:pt x="448" y="251"/>
                    </a:lnTo>
                    <a:lnTo>
                      <a:pt x="448" y="255"/>
                    </a:lnTo>
                    <a:lnTo>
                      <a:pt x="452" y="257"/>
                    </a:lnTo>
                    <a:lnTo>
                      <a:pt x="454" y="257"/>
                    </a:lnTo>
                    <a:lnTo>
                      <a:pt x="456" y="261"/>
                    </a:lnTo>
                    <a:lnTo>
                      <a:pt x="458" y="263"/>
                    </a:lnTo>
                    <a:lnTo>
                      <a:pt x="462" y="263"/>
                    </a:lnTo>
                    <a:lnTo>
                      <a:pt x="464" y="263"/>
                    </a:lnTo>
                    <a:lnTo>
                      <a:pt x="468" y="267"/>
                    </a:lnTo>
                    <a:lnTo>
                      <a:pt x="471" y="267"/>
                    </a:lnTo>
                    <a:lnTo>
                      <a:pt x="477" y="267"/>
                    </a:lnTo>
                    <a:lnTo>
                      <a:pt x="477" y="273"/>
                    </a:lnTo>
                    <a:lnTo>
                      <a:pt x="489" y="273"/>
                    </a:lnTo>
                    <a:lnTo>
                      <a:pt x="493" y="273"/>
                    </a:lnTo>
                    <a:lnTo>
                      <a:pt x="497" y="269"/>
                    </a:lnTo>
                    <a:lnTo>
                      <a:pt x="502" y="273"/>
                    </a:lnTo>
                    <a:lnTo>
                      <a:pt x="506" y="273"/>
                    </a:lnTo>
                    <a:lnTo>
                      <a:pt x="508" y="273"/>
                    </a:lnTo>
                    <a:lnTo>
                      <a:pt x="512" y="273"/>
                    </a:lnTo>
                    <a:lnTo>
                      <a:pt x="514" y="273"/>
                    </a:lnTo>
                    <a:lnTo>
                      <a:pt x="522" y="269"/>
                    </a:lnTo>
                    <a:lnTo>
                      <a:pt x="527" y="269"/>
                    </a:lnTo>
                    <a:lnTo>
                      <a:pt x="527" y="273"/>
                    </a:lnTo>
                    <a:lnTo>
                      <a:pt x="537" y="271"/>
                    </a:lnTo>
                    <a:lnTo>
                      <a:pt x="529" y="273"/>
                    </a:lnTo>
                    <a:lnTo>
                      <a:pt x="531" y="278"/>
                    </a:lnTo>
                    <a:lnTo>
                      <a:pt x="547" y="278"/>
                    </a:lnTo>
                    <a:lnTo>
                      <a:pt x="547" y="284"/>
                    </a:lnTo>
                    <a:lnTo>
                      <a:pt x="547" y="309"/>
                    </a:lnTo>
                    <a:lnTo>
                      <a:pt x="547" y="311"/>
                    </a:lnTo>
                    <a:lnTo>
                      <a:pt x="543" y="315"/>
                    </a:lnTo>
                    <a:lnTo>
                      <a:pt x="543" y="321"/>
                    </a:lnTo>
                    <a:lnTo>
                      <a:pt x="543" y="330"/>
                    </a:lnTo>
                    <a:lnTo>
                      <a:pt x="545" y="336"/>
                    </a:lnTo>
                    <a:lnTo>
                      <a:pt x="541" y="336"/>
                    </a:lnTo>
                    <a:lnTo>
                      <a:pt x="537" y="336"/>
                    </a:lnTo>
                    <a:lnTo>
                      <a:pt x="537" y="340"/>
                    </a:lnTo>
                    <a:lnTo>
                      <a:pt x="541" y="340"/>
                    </a:lnTo>
                    <a:lnTo>
                      <a:pt x="541" y="342"/>
                    </a:lnTo>
                    <a:lnTo>
                      <a:pt x="535" y="342"/>
                    </a:lnTo>
                    <a:lnTo>
                      <a:pt x="531" y="342"/>
                    </a:lnTo>
                    <a:lnTo>
                      <a:pt x="531" y="346"/>
                    </a:lnTo>
                    <a:lnTo>
                      <a:pt x="529" y="346"/>
                    </a:lnTo>
                    <a:lnTo>
                      <a:pt x="522" y="346"/>
                    </a:lnTo>
                    <a:lnTo>
                      <a:pt x="522" y="356"/>
                    </a:lnTo>
                    <a:lnTo>
                      <a:pt x="526" y="356"/>
                    </a:lnTo>
                    <a:lnTo>
                      <a:pt x="526" y="359"/>
                    </a:lnTo>
                    <a:lnTo>
                      <a:pt x="522" y="359"/>
                    </a:lnTo>
                    <a:lnTo>
                      <a:pt x="522" y="365"/>
                    </a:lnTo>
                    <a:lnTo>
                      <a:pt x="541" y="367"/>
                    </a:lnTo>
                    <a:lnTo>
                      <a:pt x="541" y="381"/>
                    </a:lnTo>
                    <a:lnTo>
                      <a:pt x="539" y="381"/>
                    </a:lnTo>
                    <a:lnTo>
                      <a:pt x="539" y="383"/>
                    </a:lnTo>
                    <a:lnTo>
                      <a:pt x="541" y="383"/>
                    </a:lnTo>
                    <a:lnTo>
                      <a:pt x="481" y="458"/>
                    </a:lnTo>
                    <a:lnTo>
                      <a:pt x="473" y="462"/>
                    </a:lnTo>
                    <a:lnTo>
                      <a:pt x="473" y="456"/>
                    </a:lnTo>
                    <a:lnTo>
                      <a:pt x="431" y="456"/>
                    </a:lnTo>
                    <a:lnTo>
                      <a:pt x="431" y="450"/>
                    </a:lnTo>
                    <a:lnTo>
                      <a:pt x="398" y="450"/>
                    </a:lnTo>
                    <a:lnTo>
                      <a:pt x="400" y="454"/>
                    </a:lnTo>
                    <a:lnTo>
                      <a:pt x="377" y="454"/>
                    </a:lnTo>
                    <a:lnTo>
                      <a:pt x="377" y="439"/>
                    </a:lnTo>
                    <a:lnTo>
                      <a:pt x="358" y="439"/>
                    </a:lnTo>
                    <a:lnTo>
                      <a:pt x="361" y="437"/>
                    </a:lnTo>
                    <a:lnTo>
                      <a:pt x="363" y="429"/>
                    </a:lnTo>
                    <a:lnTo>
                      <a:pt x="367" y="423"/>
                    </a:lnTo>
                    <a:lnTo>
                      <a:pt x="371" y="417"/>
                    </a:lnTo>
                    <a:lnTo>
                      <a:pt x="373" y="412"/>
                    </a:lnTo>
                    <a:lnTo>
                      <a:pt x="377" y="408"/>
                    </a:lnTo>
                    <a:lnTo>
                      <a:pt x="379" y="404"/>
                    </a:lnTo>
                    <a:lnTo>
                      <a:pt x="379" y="398"/>
                    </a:lnTo>
                    <a:lnTo>
                      <a:pt x="383" y="396"/>
                    </a:lnTo>
                    <a:lnTo>
                      <a:pt x="383" y="392"/>
                    </a:lnTo>
                    <a:lnTo>
                      <a:pt x="385" y="386"/>
                    </a:lnTo>
                    <a:lnTo>
                      <a:pt x="385" y="383"/>
                    </a:lnTo>
                    <a:lnTo>
                      <a:pt x="388" y="379"/>
                    </a:lnTo>
                    <a:lnTo>
                      <a:pt x="385" y="377"/>
                    </a:lnTo>
                    <a:lnTo>
                      <a:pt x="385" y="367"/>
                    </a:lnTo>
                    <a:lnTo>
                      <a:pt x="369" y="367"/>
                    </a:lnTo>
                    <a:lnTo>
                      <a:pt x="369" y="373"/>
                    </a:lnTo>
                    <a:lnTo>
                      <a:pt x="344" y="375"/>
                    </a:lnTo>
                    <a:lnTo>
                      <a:pt x="344" y="371"/>
                    </a:lnTo>
                    <a:lnTo>
                      <a:pt x="344" y="367"/>
                    </a:lnTo>
                    <a:lnTo>
                      <a:pt x="334" y="367"/>
                    </a:lnTo>
                    <a:lnTo>
                      <a:pt x="334" y="359"/>
                    </a:lnTo>
                    <a:lnTo>
                      <a:pt x="332" y="359"/>
                    </a:lnTo>
                    <a:lnTo>
                      <a:pt x="332" y="350"/>
                    </a:lnTo>
                    <a:lnTo>
                      <a:pt x="334" y="350"/>
                    </a:lnTo>
                    <a:lnTo>
                      <a:pt x="334" y="340"/>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82" name="Freeform 177"/>
              <p:cNvSpPr>
                <a:spLocks noEditPoints="1"/>
              </p:cNvSpPr>
              <p:nvPr/>
            </p:nvSpPr>
            <p:spPr bwMode="auto">
              <a:xfrm>
                <a:off x="3104" y="1423"/>
                <a:ext cx="722" cy="689"/>
              </a:xfrm>
              <a:custGeom>
                <a:avLst/>
                <a:gdLst>
                  <a:gd name="T0" fmla="*/ 2 w 722"/>
                  <a:gd name="T1" fmla="*/ 143 h 689"/>
                  <a:gd name="T2" fmla="*/ 2 w 722"/>
                  <a:gd name="T3" fmla="*/ 131 h 689"/>
                  <a:gd name="T4" fmla="*/ 12 w 722"/>
                  <a:gd name="T5" fmla="*/ 102 h 689"/>
                  <a:gd name="T6" fmla="*/ 18 w 722"/>
                  <a:gd name="T7" fmla="*/ 91 h 689"/>
                  <a:gd name="T8" fmla="*/ 24 w 722"/>
                  <a:gd name="T9" fmla="*/ 87 h 689"/>
                  <a:gd name="T10" fmla="*/ 33 w 722"/>
                  <a:gd name="T11" fmla="*/ 66 h 689"/>
                  <a:gd name="T12" fmla="*/ 74 w 722"/>
                  <a:gd name="T13" fmla="*/ 56 h 689"/>
                  <a:gd name="T14" fmla="*/ 99 w 722"/>
                  <a:gd name="T15" fmla="*/ 89 h 689"/>
                  <a:gd name="T16" fmla="*/ 124 w 722"/>
                  <a:gd name="T17" fmla="*/ 110 h 689"/>
                  <a:gd name="T18" fmla="*/ 128 w 722"/>
                  <a:gd name="T19" fmla="*/ 104 h 689"/>
                  <a:gd name="T20" fmla="*/ 130 w 722"/>
                  <a:gd name="T21" fmla="*/ 98 h 689"/>
                  <a:gd name="T22" fmla="*/ 136 w 722"/>
                  <a:gd name="T23" fmla="*/ 94 h 689"/>
                  <a:gd name="T24" fmla="*/ 143 w 722"/>
                  <a:gd name="T25" fmla="*/ 94 h 689"/>
                  <a:gd name="T26" fmla="*/ 155 w 722"/>
                  <a:gd name="T27" fmla="*/ 100 h 689"/>
                  <a:gd name="T28" fmla="*/ 159 w 722"/>
                  <a:gd name="T29" fmla="*/ 96 h 689"/>
                  <a:gd name="T30" fmla="*/ 165 w 722"/>
                  <a:gd name="T31" fmla="*/ 91 h 689"/>
                  <a:gd name="T32" fmla="*/ 170 w 722"/>
                  <a:gd name="T33" fmla="*/ 81 h 689"/>
                  <a:gd name="T34" fmla="*/ 139 w 722"/>
                  <a:gd name="T35" fmla="*/ 54 h 689"/>
                  <a:gd name="T36" fmla="*/ 136 w 722"/>
                  <a:gd name="T37" fmla="*/ 44 h 689"/>
                  <a:gd name="T38" fmla="*/ 151 w 722"/>
                  <a:gd name="T39" fmla="*/ 25 h 689"/>
                  <a:gd name="T40" fmla="*/ 157 w 722"/>
                  <a:gd name="T41" fmla="*/ 19 h 689"/>
                  <a:gd name="T42" fmla="*/ 2 w 722"/>
                  <a:gd name="T43" fmla="*/ 147 h 689"/>
                  <a:gd name="T44" fmla="*/ 170 w 722"/>
                  <a:gd name="T45" fmla="*/ 15 h 689"/>
                  <a:gd name="T46" fmla="*/ 201 w 722"/>
                  <a:gd name="T47" fmla="*/ 56 h 689"/>
                  <a:gd name="T48" fmla="*/ 180 w 722"/>
                  <a:gd name="T49" fmla="*/ 50 h 689"/>
                  <a:gd name="T50" fmla="*/ 176 w 722"/>
                  <a:gd name="T51" fmla="*/ 50 h 689"/>
                  <a:gd name="T52" fmla="*/ 176 w 722"/>
                  <a:gd name="T53" fmla="*/ 60 h 689"/>
                  <a:gd name="T54" fmla="*/ 180 w 722"/>
                  <a:gd name="T55" fmla="*/ 125 h 689"/>
                  <a:gd name="T56" fmla="*/ 213 w 722"/>
                  <a:gd name="T57" fmla="*/ 149 h 689"/>
                  <a:gd name="T58" fmla="*/ 217 w 722"/>
                  <a:gd name="T59" fmla="*/ 162 h 689"/>
                  <a:gd name="T60" fmla="*/ 213 w 722"/>
                  <a:gd name="T61" fmla="*/ 168 h 689"/>
                  <a:gd name="T62" fmla="*/ 222 w 722"/>
                  <a:gd name="T63" fmla="*/ 183 h 689"/>
                  <a:gd name="T64" fmla="*/ 219 w 722"/>
                  <a:gd name="T65" fmla="*/ 195 h 689"/>
                  <a:gd name="T66" fmla="*/ 213 w 722"/>
                  <a:gd name="T67" fmla="*/ 193 h 689"/>
                  <a:gd name="T68" fmla="*/ 203 w 722"/>
                  <a:gd name="T69" fmla="*/ 193 h 689"/>
                  <a:gd name="T70" fmla="*/ 217 w 722"/>
                  <a:gd name="T71" fmla="*/ 204 h 689"/>
                  <a:gd name="T72" fmla="*/ 319 w 722"/>
                  <a:gd name="T73" fmla="*/ 303 h 689"/>
                  <a:gd name="T74" fmla="*/ 371 w 722"/>
                  <a:gd name="T75" fmla="*/ 274 h 689"/>
                  <a:gd name="T76" fmla="*/ 371 w 722"/>
                  <a:gd name="T77" fmla="*/ 260 h 689"/>
                  <a:gd name="T78" fmla="*/ 373 w 722"/>
                  <a:gd name="T79" fmla="*/ 251 h 689"/>
                  <a:gd name="T80" fmla="*/ 398 w 722"/>
                  <a:gd name="T81" fmla="*/ 378 h 689"/>
                  <a:gd name="T82" fmla="*/ 429 w 722"/>
                  <a:gd name="T83" fmla="*/ 405 h 689"/>
                  <a:gd name="T84" fmla="*/ 452 w 722"/>
                  <a:gd name="T85" fmla="*/ 440 h 689"/>
                  <a:gd name="T86" fmla="*/ 452 w 722"/>
                  <a:gd name="T87" fmla="*/ 450 h 689"/>
                  <a:gd name="T88" fmla="*/ 452 w 722"/>
                  <a:gd name="T89" fmla="*/ 455 h 689"/>
                  <a:gd name="T90" fmla="*/ 462 w 722"/>
                  <a:gd name="T91" fmla="*/ 455 h 689"/>
                  <a:gd name="T92" fmla="*/ 468 w 722"/>
                  <a:gd name="T93" fmla="*/ 457 h 689"/>
                  <a:gd name="T94" fmla="*/ 481 w 722"/>
                  <a:gd name="T95" fmla="*/ 461 h 689"/>
                  <a:gd name="T96" fmla="*/ 487 w 722"/>
                  <a:gd name="T97" fmla="*/ 463 h 689"/>
                  <a:gd name="T98" fmla="*/ 512 w 722"/>
                  <a:gd name="T99" fmla="*/ 473 h 689"/>
                  <a:gd name="T100" fmla="*/ 518 w 722"/>
                  <a:gd name="T101" fmla="*/ 488 h 689"/>
                  <a:gd name="T102" fmla="*/ 522 w 722"/>
                  <a:gd name="T103" fmla="*/ 494 h 689"/>
                  <a:gd name="T104" fmla="*/ 522 w 722"/>
                  <a:gd name="T105" fmla="*/ 504 h 689"/>
                  <a:gd name="T106" fmla="*/ 537 w 722"/>
                  <a:gd name="T107" fmla="*/ 504 h 689"/>
                  <a:gd name="T108" fmla="*/ 547 w 722"/>
                  <a:gd name="T109" fmla="*/ 510 h 689"/>
                  <a:gd name="T110" fmla="*/ 587 w 722"/>
                  <a:gd name="T111" fmla="*/ 508 h 689"/>
                  <a:gd name="T112" fmla="*/ 599 w 722"/>
                  <a:gd name="T113" fmla="*/ 484 h 689"/>
                  <a:gd name="T114" fmla="*/ 618 w 722"/>
                  <a:gd name="T115" fmla="*/ 481 h 689"/>
                  <a:gd name="T116" fmla="*/ 637 w 722"/>
                  <a:gd name="T117" fmla="*/ 481 h 689"/>
                  <a:gd name="T118" fmla="*/ 655 w 722"/>
                  <a:gd name="T119" fmla="*/ 479 h 689"/>
                  <a:gd name="T120" fmla="*/ 682 w 722"/>
                  <a:gd name="T121" fmla="*/ 531 h 689"/>
                  <a:gd name="T122" fmla="*/ 699 w 722"/>
                  <a:gd name="T123" fmla="*/ 656 h 689"/>
                  <a:gd name="T124" fmla="*/ 690 w 722"/>
                  <a:gd name="T125" fmla="*/ 687 h 68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22"/>
                  <a:gd name="T190" fmla="*/ 0 h 689"/>
                  <a:gd name="T191" fmla="*/ 722 w 722"/>
                  <a:gd name="T192" fmla="*/ 689 h 68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22" h="689">
                    <a:moveTo>
                      <a:pt x="2" y="147"/>
                    </a:moveTo>
                    <a:lnTo>
                      <a:pt x="0" y="147"/>
                    </a:lnTo>
                    <a:lnTo>
                      <a:pt x="2" y="143"/>
                    </a:lnTo>
                    <a:lnTo>
                      <a:pt x="2" y="137"/>
                    </a:lnTo>
                    <a:lnTo>
                      <a:pt x="2" y="133"/>
                    </a:lnTo>
                    <a:lnTo>
                      <a:pt x="2" y="131"/>
                    </a:lnTo>
                    <a:lnTo>
                      <a:pt x="8" y="116"/>
                    </a:lnTo>
                    <a:lnTo>
                      <a:pt x="8" y="112"/>
                    </a:lnTo>
                    <a:lnTo>
                      <a:pt x="12" y="102"/>
                    </a:lnTo>
                    <a:lnTo>
                      <a:pt x="14" y="93"/>
                    </a:lnTo>
                    <a:lnTo>
                      <a:pt x="18" y="93"/>
                    </a:lnTo>
                    <a:lnTo>
                      <a:pt x="18" y="91"/>
                    </a:lnTo>
                    <a:lnTo>
                      <a:pt x="22" y="91"/>
                    </a:lnTo>
                    <a:lnTo>
                      <a:pt x="22" y="87"/>
                    </a:lnTo>
                    <a:lnTo>
                      <a:pt x="24" y="87"/>
                    </a:lnTo>
                    <a:lnTo>
                      <a:pt x="24" y="81"/>
                    </a:lnTo>
                    <a:lnTo>
                      <a:pt x="29" y="81"/>
                    </a:lnTo>
                    <a:lnTo>
                      <a:pt x="33" y="66"/>
                    </a:lnTo>
                    <a:lnTo>
                      <a:pt x="35" y="66"/>
                    </a:lnTo>
                    <a:lnTo>
                      <a:pt x="39" y="56"/>
                    </a:lnTo>
                    <a:lnTo>
                      <a:pt x="74" y="56"/>
                    </a:lnTo>
                    <a:lnTo>
                      <a:pt x="74" y="79"/>
                    </a:lnTo>
                    <a:lnTo>
                      <a:pt x="105" y="79"/>
                    </a:lnTo>
                    <a:lnTo>
                      <a:pt x="99" y="89"/>
                    </a:lnTo>
                    <a:lnTo>
                      <a:pt x="112" y="98"/>
                    </a:lnTo>
                    <a:lnTo>
                      <a:pt x="118" y="104"/>
                    </a:lnTo>
                    <a:lnTo>
                      <a:pt x="124" y="110"/>
                    </a:lnTo>
                    <a:lnTo>
                      <a:pt x="124" y="106"/>
                    </a:lnTo>
                    <a:lnTo>
                      <a:pt x="128" y="106"/>
                    </a:lnTo>
                    <a:lnTo>
                      <a:pt x="128" y="104"/>
                    </a:lnTo>
                    <a:lnTo>
                      <a:pt x="128" y="100"/>
                    </a:lnTo>
                    <a:lnTo>
                      <a:pt x="128" y="98"/>
                    </a:lnTo>
                    <a:lnTo>
                      <a:pt x="130" y="98"/>
                    </a:lnTo>
                    <a:lnTo>
                      <a:pt x="130" y="94"/>
                    </a:lnTo>
                    <a:lnTo>
                      <a:pt x="134" y="94"/>
                    </a:lnTo>
                    <a:lnTo>
                      <a:pt x="136" y="94"/>
                    </a:lnTo>
                    <a:lnTo>
                      <a:pt x="139" y="91"/>
                    </a:lnTo>
                    <a:lnTo>
                      <a:pt x="143" y="91"/>
                    </a:lnTo>
                    <a:lnTo>
                      <a:pt x="143" y="94"/>
                    </a:lnTo>
                    <a:lnTo>
                      <a:pt x="145" y="94"/>
                    </a:lnTo>
                    <a:lnTo>
                      <a:pt x="149" y="94"/>
                    </a:lnTo>
                    <a:lnTo>
                      <a:pt x="155" y="100"/>
                    </a:lnTo>
                    <a:lnTo>
                      <a:pt x="155" y="96"/>
                    </a:lnTo>
                    <a:lnTo>
                      <a:pt x="159" y="94"/>
                    </a:lnTo>
                    <a:lnTo>
                      <a:pt x="159" y="96"/>
                    </a:lnTo>
                    <a:lnTo>
                      <a:pt x="159" y="94"/>
                    </a:lnTo>
                    <a:lnTo>
                      <a:pt x="165" y="87"/>
                    </a:lnTo>
                    <a:lnTo>
                      <a:pt x="165" y="91"/>
                    </a:lnTo>
                    <a:lnTo>
                      <a:pt x="168" y="87"/>
                    </a:lnTo>
                    <a:lnTo>
                      <a:pt x="165" y="87"/>
                    </a:lnTo>
                    <a:lnTo>
                      <a:pt x="170" y="81"/>
                    </a:lnTo>
                    <a:lnTo>
                      <a:pt x="155" y="69"/>
                    </a:lnTo>
                    <a:lnTo>
                      <a:pt x="141" y="58"/>
                    </a:lnTo>
                    <a:lnTo>
                      <a:pt x="139" y="54"/>
                    </a:lnTo>
                    <a:lnTo>
                      <a:pt x="139" y="50"/>
                    </a:lnTo>
                    <a:lnTo>
                      <a:pt x="139" y="48"/>
                    </a:lnTo>
                    <a:lnTo>
                      <a:pt x="136" y="44"/>
                    </a:lnTo>
                    <a:lnTo>
                      <a:pt x="139" y="42"/>
                    </a:lnTo>
                    <a:lnTo>
                      <a:pt x="147" y="33"/>
                    </a:lnTo>
                    <a:lnTo>
                      <a:pt x="151" y="25"/>
                    </a:lnTo>
                    <a:lnTo>
                      <a:pt x="155" y="23"/>
                    </a:lnTo>
                    <a:lnTo>
                      <a:pt x="157" y="23"/>
                    </a:lnTo>
                    <a:lnTo>
                      <a:pt x="157" y="19"/>
                    </a:lnTo>
                    <a:lnTo>
                      <a:pt x="168" y="4"/>
                    </a:lnTo>
                    <a:lnTo>
                      <a:pt x="176" y="0"/>
                    </a:lnTo>
                    <a:lnTo>
                      <a:pt x="2" y="147"/>
                    </a:lnTo>
                    <a:close/>
                    <a:moveTo>
                      <a:pt x="176" y="0"/>
                    </a:moveTo>
                    <a:lnTo>
                      <a:pt x="182" y="4"/>
                    </a:lnTo>
                    <a:lnTo>
                      <a:pt x="170" y="15"/>
                    </a:lnTo>
                    <a:lnTo>
                      <a:pt x="182" y="29"/>
                    </a:lnTo>
                    <a:lnTo>
                      <a:pt x="176" y="35"/>
                    </a:lnTo>
                    <a:lnTo>
                      <a:pt x="201" y="56"/>
                    </a:lnTo>
                    <a:lnTo>
                      <a:pt x="199" y="62"/>
                    </a:lnTo>
                    <a:lnTo>
                      <a:pt x="182" y="50"/>
                    </a:lnTo>
                    <a:lnTo>
                      <a:pt x="180" y="50"/>
                    </a:lnTo>
                    <a:lnTo>
                      <a:pt x="180" y="46"/>
                    </a:lnTo>
                    <a:lnTo>
                      <a:pt x="180" y="50"/>
                    </a:lnTo>
                    <a:lnTo>
                      <a:pt x="176" y="50"/>
                    </a:lnTo>
                    <a:lnTo>
                      <a:pt x="176" y="54"/>
                    </a:lnTo>
                    <a:lnTo>
                      <a:pt x="176" y="56"/>
                    </a:lnTo>
                    <a:lnTo>
                      <a:pt x="176" y="60"/>
                    </a:lnTo>
                    <a:lnTo>
                      <a:pt x="184" y="96"/>
                    </a:lnTo>
                    <a:lnTo>
                      <a:pt x="184" y="118"/>
                    </a:lnTo>
                    <a:lnTo>
                      <a:pt x="180" y="125"/>
                    </a:lnTo>
                    <a:lnTo>
                      <a:pt x="209" y="147"/>
                    </a:lnTo>
                    <a:lnTo>
                      <a:pt x="209" y="149"/>
                    </a:lnTo>
                    <a:lnTo>
                      <a:pt x="213" y="149"/>
                    </a:lnTo>
                    <a:lnTo>
                      <a:pt x="213" y="154"/>
                    </a:lnTo>
                    <a:lnTo>
                      <a:pt x="215" y="158"/>
                    </a:lnTo>
                    <a:lnTo>
                      <a:pt x="217" y="162"/>
                    </a:lnTo>
                    <a:lnTo>
                      <a:pt x="217" y="164"/>
                    </a:lnTo>
                    <a:lnTo>
                      <a:pt x="213" y="164"/>
                    </a:lnTo>
                    <a:lnTo>
                      <a:pt x="213" y="168"/>
                    </a:lnTo>
                    <a:lnTo>
                      <a:pt x="217" y="168"/>
                    </a:lnTo>
                    <a:lnTo>
                      <a:pt x="217" y="170"/>
                    </a:lnTo>
                    <a:lnTo>
                      <a:pt x="222" y="183"/>
                    </a:lnTo>
                    <a:lnTo>
                      <a:pt x="226" y="195"/>
                    </a:lnTo>
                    <a:lnTo>
                      <a:pt x="222" y="195"/>
                    </a:lnTo>
                    <a:lnTo>
                      <a:pt x="219" y="195"/>
                    </a:lnTo>
                    <a:lnTo>
                      <a:pt x="217" y="195"/>
                    </a:lnTo>
                    <a:lnTo>
                      <a:pt x="213" y="195"/>
                    </a:lnTo>
                    <a:lnTo>
                      <a:pt x="213" y="193"/>
                    </a:lnTo>
                    <a:lnTo>
                      <a:pt x="211" y="193"/>
                    </a:lnTo>
                    <a:lnTo>
                      <a:pt x="207" y="193"/>
                    </a:lnTo>
                    <a:lnTo>
                      <a:pt x="203" y="193"/>
                    </a:lnTo>
                    <a:lnTo>
                      <a:pt x="203" y="195"/>
                    </a:lnTo>
                    <a:lnTo>
                      <a:pt x="207" y="195"/>
                    </a:lnTo>
                    <a:lnTo>
                      <a:pt x="217" y="204"/>
                    </a:lnTo>
                    <a:lnTo>
                      <a:pt x="207" y="218"/>
                    </a:lnTo>
                    <a:lnTo>
                      <a:pt x="311" y="309"/>
                    </a:lnTo>
                    <a:lnTo>
                      <a:pt x="319" y="303"/>
                    </a:lnTo>
                    <a:lnTo>
                      <a:pt x="336" y="316"/>
                    </a:lnTo>
                    <a:lnTo>
                      <a:pt x="371" y="276"/>
                    </a:lnTo>
                    <a:lnTo>
                      <a:pt x="371" y="274"/>
                    </a:lnTo>
                    <a:lnTo>
                      <a:pt x="371" y="270"/>
                    </a:lnTo>
                    <a:lnTo>
                      <a:pt x="371" y="266"/>
                    </a:lnTo>
                    <a:lnTo>
                      <a:pt x="371" y="260"/>
                    </a:lnTo>
                    <a:lnTo>
                      <a:pt x="373" y="259"/>
                    </a:lnTo>
                    <a:lnTo>
                      <a:pt x="373" y="255"/>
                    </a:lnTo>
                    <a:lnTo>
                      <a:pt x="373" y="251"/>
                    </a:lnTo>
                    <a:lnTo>
                      <a:pt x="396" y="251"/>
                    </a:lnTo>
                    <a:lnTo>
                      <a:pt x="398" y="374"/>
                    </a:lnTo>
                    <a:lnTo>
                      <a:pt x="398" y="378"/>
                    </a:lnTo>
                    <a:lnTo>
                      <a:pt x="414" y="378"/>
                    </a:lnTo>
                    <a:lnTo>
                      <a:pt x="414" y="405"/>
                    </a:lnTo>
                    <a:lnTo>
                      <a:pt x="429" y="405"/>
                    </a:lnTo>
                    <a:lnTo>
                      <a:pt x="429" y="436"/>
                    </a:lnTo>
                    <a:lnTo>
                      <a:pt x="431" y="440"/>
                    </a:lnTo>
                    <a:lnTo>
                      <a:pt x="452" y="440"/>
                    </a:lnTo>
                    <a:lnTo>
                      <a:pt x="452" y="442"/>
                    </a:lnTo>
                    <a:lnTo>
                      <a:pt x="452" y="446"/>
                    </a:lnTo>
                    <a:lnTo>
                      <a:pt x="452" y="450"/>
                    </a:lnTo>
                    <a:lnTo>
                      <a:pt x="456" y="452"/>
                    </a:lnTo>
                    <a:lnTo>
                      <a:pt x="452" y="452"/>
                    </a:lnTo>
                    <a:lnTo>
                      <a:pt x="452" y="455"/>
                    </a:lnTo>
                    <a:lnTo>
                      <a:pt x="452" y="457"/>
                    </a:lnTo>
                    <a:lnTo>
                      <a:pt x="458" y="457"/>
                    </a:lnTo>
                    <a:lnTo>
                      <a:pt x="462" y="455"/>
                    </a:lnTo>
                    <a:lnTo>
                      <a:pt x="464" y="455"/>
                    </a:lnTo>
                    <a:lnTo>
                      <a:pt x="464" y="457"/>
                    </a:lnTo>
                    <a:lnTo>
                      <a:pt x="468" y="457"/>
                    </a:lnTo>
                    <a:lnTo>
                      <a:pt x="471" y="461"/>
                    </a:lnTo>
                    <a:lnTo>
                      <a:pt x="477" y="461"/>
                    </a:lnTo>
                    <a:lnTo>
                      <a:pt x="481" y="461"/>
                    </a:lnTo>
                    <a:lnTo>
                      <a:pt x="481" y="455"/>
                    </a:lnTo>
                    <a:lnTo>
                      <a:pt x="487" y="457"/>
                    </a:lnTo>
                    <a:lnTo>
                      <a:pt x="487" y="463"/>
                    </a:lnTo>
                    <a:lnTo>
                      <a:pt x="497" y="463"/>
                    </a:lnTo>
                    <a:lnTo>
                      <a:pt x="497" y="473"/>
                    </a:lnTo>
                    <a:lnTo>
                      <a:pt x="512" y="473"/>
                    </a:lnTo>
                    <a:lnTo>
                      <a:pt x="512" y="488"/>
                    </a:lnTo>
                    <a:lnTo>
                      <a:pt x="516" y="488"/>
                    </a:lnTo>
                    <a:lnTo>
                      <a:pt x="518" y="488"/>
                    </a:lnTo>
                    <a:lnTo>
                      <a:pt x="518" y="490"/>
                    </a:lnTo>
                    <a:lnTo>
                      <a:pt x="522" y="490"/>
                    </a:lnTo>
                    <a:lnTo>
                      <a:pt x="522" y="494"/>
                    </a:lnTo>
                    <a:lnTo>
                      <a:pt x="522" y="498"/>
                    </a:lnTo>
                    <a:lnTo>
                      <a:pt x="522" y="500"/>
                    </a:lnTo>
                    <a:lnTo>
                      <a:pt x="522" y="504"/>
                    </a:lnTo>
                    <a:lnTo>
                      <a:pt x="522" y="506"/>
                    </a:lnTo>
                    <a:lnTo>
                      <a:pt x="527" y="500"/>
                    </a:lnTo>
                    <a:lnTo>
                      <a:pt x="537" y="504"/>
                    </a:lnTo>
                    <a:lnTo>
                      <a:pt x="541" y="510"/>
                    </a:lnTo>
                    <a:lnTo>
                      <a:pt x="543" y="511"/>
                    </a:lnTo>
                    <a:lnTo>
                      <a:pt x="547" y="510"/>
                    </a:lnTo>
                    <a:lnTo>
                      <a:pt x="553" y="510"/>
                    </a:lnTo>
                    <a:lnTo>
                      <a:pt x="576" y="517"/>
                    </a:lnTo>
                    <a:lnTo>
                      <a:pt x="587" y="508"/>
                    </a:lnTo>
                    <a:lnTo>
                      <a:pt x="591" y="511"/>
                    </a:lnTo>
                    <a:lnTo>
                      <a:pt x="599" y="500"/>
                    </a:lnTo>
                    <a:lnTo>
                      <a:pt x="599" y="484"/>
                    </a:lnTo>
                    <a:lnTo>
                      <a:pt x="609" y="477"/>
                    </a:lnTo>
                    <a:lnTo>
                      <a:pt x="612" y="477"/>
                    </a:lnTo>
                    <a:lnTo>
                      <a:pt x="618" y="481"/>
                    </a:lnTo>
                    <a:lnTo>
                      <a:pt x="618" y="482"/>
                    </a:lnTo>
                    <a:lnTo>
                      <a:pt x="634" y="482"/>
                    </a:lnTo>
                    <a:lnTo>
                      <a:pt x="637" y="481"/>
                    </a:lnTo>
                    <a:lnTo>
                      <a:pt x="643" y="481"/>
                    </a:lnTo>
                    <a:lnTo>
                      <a:pt x="647" y="479"/>
                    </a:lnTo>
                    <a:lnTo>
                      <a:pt x="655" y="479"/>
                    </a:lnTo>
                    <a:lnTo>
                      <a:pt x="659" y="482"/>
                    </a:lnTo>
                    <a:lnTo>
                      <a:pt x="663" y="482"/>
                    </a:lnTo>
                    <a:lnTo>
                      <a:pt x="682" y="531"/>
                    </a:lnTo>
                    <a:lnTo>
                      <a:pt x="722" y="540"/>
                    </a:lnTo>
                    <a:lnTo>
                      <a:pt x="703" y="637"/>
                    </a:lnTo>
                    <a:lnTo>
                      <a:pt x="699" y="656"/>
                    </a:lnTo>
                    <a:lnTo>
                      <a:pt x="697" y="668"/>
                    </a:lnTo>
                    <a:lnTo>
                      <a:pt x="693" y="681"/>
                    </a:lnTo>
                    <a:lnTo>
                      <a:pt x="690" y="687"/>
                    </a:lnTo>
                    <a:lnTo>
                      <a:pt x="692" y="689"/>
                    </a:lnTo>
                    <a:lnTo>
                      <a:pt x="176" y="0"/>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83" name="Freeform 178"/>
              <p:cNvSpPr>
                <a:spLocks noEditPoints="1"/>
              </p:cNvSpPr>
              <p:nvPr/>
            </p:nvSpPr>
            <p:spPr bwMode="auto">
              <a:xfrm>
                <a:off x="3104" y="1423"/>
                <a:ext cx="722" cy="689"/>
              </a:xfrm>
              <a:custGeom>
                <a:avLst/>
                <a:gdLst>
                  <a:gd name="T0" fmla="*/ 2 w 722"/>
                  <a:gd name="T1" fmla="*/ 143 h 689"/>
                  <a:gd name="T2" fmla="*/ 2 w 722"/>
                  <a:gd name="T3" fmla="*/ 131 h 689"/>
                  <a:gd name="T4" fmla="*/ 12 w 722"/>
                  <a:gd name="T5" fmla="*/ 102 h 689"/>
                  <a:gd name="T6" fmla="*/ 18 w 722"/>
                  <a:gd name="T7" fmla="*/ 91 h 689"/>
                  <a:gd name="T8" fmla="*/ 24 w 722"/>
                  <a:gd name="T9" fmla="*/ 87 h 689"/>
                  <a:gd name="T10" fmla="*/ 33 w 722"/>
                  <a:gd name="T11" fmla="*/ 66 h 689"/>
                  <a:gd name="T12" fmla="*/ 74 w 722"/>
                  <a:gd name="T13" fmla="*/ 56 h 689"/>
                  <a:gd name="T14" fmla="*/ 99 w 722"/>
                  <a:gd name="T15" fmla="*/ 89 h 689"/>
                  <a:gd name="T16" fmla="*/ 124 w 722"/>
                  <a:gd name="T17" fmla="*/ 110 h 689"/>
                  <a:gd name="T18" fmla="*/ 128 w 722"/>
                  <a:gd name="T19" fmla="*/ 104 h 689"/>
                  <a:gd name="T20" fmla="*/ 130 w 722"/>
                  <a:gd name="T21" fmla="*/ 98 h 689"/>
                  <a:gd name="T22" fmla="*/ 136 w 722"/>
                  <a:gd name="T23" fmla="*/ 94 h 689"/>
                  <a:gd name="T24" fmla="*/ 143 w 722"/>
                  <a:gd name="T25" fmla="*/ 94 h 689"/>
                  <a:gd name="T26" fmla="*/ 155 w 722"/>
                  <a:gd name="T27" fmla="*/ 100 h 689"/>
                  <a:gd name="T28" fmla="*/ 159 w 722"/>
                  <a:gd name="T29" fmla="*/ 96 h 689"/>
                  <a:gd name="T30" fmla="*/ 165 w 722"/>
                  <a:gd name="T31" fmla="*/ 91 h 689"/>
                  <a:gd name="T32" fmla="*/ 170 w 722"/>
                  <a:gd name="T33" fmla="*/ 81 h 689"/>
                  <a:gd name="T34" fmla="*/ 139 w 722"/>
                  <a:gd name="T35" fmla="*/ 54 h 689"/>
                  <a:gd name="T36" fmla="*/ 136 w 722"/>
                  <a:gd name="T37" fmla="*/ 44 h 689"/>
                  <a:gd name="T38" fmla="*/ 151 w 722"/>
                  <a:gd name="T39" fmla="*/ 25 h 689"/>
                  <a:gd name="T40" fmla="*/ 157 w 722"/>
                  <a:gd name="T41" fmla="*/ 19 h 689"/>
                  <a:gd name="T42" fmla="*/ 176 w 722"/>
                  <a:gd name="T43" fmla="*/ 0 h 689"/>
                  <a:gd name="T44" fmla="*/ 182 w 722"/>
                  <a:gd name="T45" fmla="*/ 29 h 689"/>
                  <a:gd name="T46" fmla="*/ 199 w 722"/>
                  <a:gd name="T47" fmla="*/ 62 h 689"/>
                  <a:gd name="T48" fmla="*/ 180 w 722"/>
                  <a:gd name="T49" fmla="*/ 46 h 689"/>
                  <a:gd name="T50" fmla="*/ 176 w 722"/>
                  <a:gd name="T51" fmla="*/ 54 h 689"/>
                  <a:gd name="T52" fmla="*/ 184 w 722"/>
                  <a:gd name="T53" fmla="*/ 96 h 689"/>
                  <a:gd name="T54" fmla="*/ 209 w 722"/>
                  <a:gd name="T55" fmla="*/ 147 h 689"/>
                  <a:gd name="T56" fmla="*/ 213 w 722"/>
                  <a:gd name="T57" fmla="*/ 154 h 689"/>
                  <a:gd name="T58" fmla="*/ 217 w 722"/>
                  <a:gd name="T59" fmla="*/ 164 h 689"/>
                  <a:gd name="T60" fmla="*/ 217 w 722"/>
                  <a:gd name="T61" fmla="*/ 168 h 689"/>
                  <a:gd name="T62" fmla="*/ 226 w 722"/>
                  <a:gd name="T63" fmla="*/ 195 h 689"/>
                  <a:gd name="T64" fmla="*/ 217 w 722"/>
                  <a:gd name="T65" fmla="*/ 195 h 689"/>
                  <a:gd name="T66" fmla="*/ 211 w 722"/>
                  <a:gd name="T67" fmla="*/ 193 h 689"/>
                  <a:gd name="T68" fmla="*/ 203 w 722"/>
                  <a:gd name="T69" fmla="*/ 195 h 689"/>
                  <a:gd name="T70" fmla="*/ 207 w 722"/>
                  <a:gd name="T71" fmla="*/ 218 h 689"/>
                  <a:gd name="T72" fmla="*/ 336 w 722"/>
                  <a:gd name="T73" fmla="*/ 316 h 689"/>
                  <a:gd name="T74" fmla="*/ 371 w 722"/>
                  <a:gd name="T75" fmla="*/ 270 h 689"/>
                  <a:gd name="T76" fmla="*/ 373 w 722"/>
                  <a:gd name="T77" fmla="*/ 259 h 689"/>
                  <a:gd name="T78" fmla="*/ 396 w 722"/>
                  <a:gd name="T79" fmla="*/ 251 h 689"/>
                  <a:gd name="T80" fmla="*/ 414 w 722"/>
                  <a:gd name="T81" fmla="*/ 378 h 689"/>
                  <a:gd name="T82" fmla="*/ 429 w 722"/>
                  <a:gd name="T83" fmla="*/ 436 h 689"/>
                  <a:gd name="T84" fmla="*/ 452 w 722"/>
                  <a:gd name="T85" fmla="*/ 442 h 689"/>
                  <a:gd name="T86" fmla="*/ 456 w 722"/>
                  <a:gd name="T87" fmla="*/ 452 h 689"/>
                  <a:gd name="T88" fmla="*/ 452 w 722"/>
                  <a:gd name="T89" fmla="*/ 457 h 689"/>
                  <a:gd name="T90" fmla="*/ 464 w 722"/>
                  <a:gd name="T91" fmla="*/ 455 h 689"/>
                  <a:gd name="T92" fmla="*/ 471 w 722"/>
                  <a:gd name="T93" fmla="*/ 461 h 689"/>
                  <a:gd name="T94" fmla="*/ 481 w 722"/>
                  <a:gd name="T95" fmla="*/ 455 h 689"/>
                  <a:gd name="T96" fmla="*/ 497 w 722"/>
                  <a:gd name="T97" fmla="*/ 463 h 689"/>
                  <a:gd name="T98" fmla="*/ 512 w 722"/>
                  <a:gd name="T99" fmla="*/ 488 h 689"/>
                  <a:gd name="T100" fmla="*/ 518 w 722"/>
                  <a:gd name="T101" fmla="*/ 490 h 689"/>
                  <a:gd name="T102" fmla="*/ 522 w 722"/>
                  <a:gd name="T103" fmla="*/ 498 h 689"/>
                  <a:gd name="T104" fmla="*/ 522 w 722"/>
                  <a:gd name="T105" fmla="*/ 506 h 689"/>
                  <a:gd name="T106" fmla="*/ 541 w 722"/>
                  <a:gd name="T107" fmla="*/ 510 h 689"/>
                  <a:gd name="T108" fmla="*/ 553 w 722"/>
                  <a:gd name="T109" fmla="*/ 510 h 689"/>
                  <a:gd name="T110" fmla="*/ 591 w 722"/>
                  <a:gd name="T111" fmla="*/ 511 h 689"/>
                  <a:gd name="T112" fmla="*/ 609 w 722"/>
                  <a:gd name="T113" fmla="*/ 477 h 689"/>
                  <a:gd name="T114" fmla="*/ 618 w 722"/>
                  <a:gd name="T115" fmla="*/ 482 h 689"/>
                  <a:gd name="T116" fmla="*/ 643 w 722"/>
                  <a:gd name="T117" fmla="*/ 481 h 689"/>
                  <a:gd name="T118" fmla="*/ 659 w 722"/>
                  <a:gd name="T119" fmla="*/ 482 h 689"/>
                  <a:gd name="T120" fmla="*/ 722 w 722"/>
                  <a:gd name="T121" fmla="*/ 540 h 689"/>
                  <a:gd name="T122" fmla="*/ 697 w 722"/>
                  <a:gd name="T123" fmla="*/ 668 h 689"/>
                  <a:gd name="T124" fmla="*/ 692 w 722"/>
                  <a:gd name="T125" fmla="*/ 689 h 68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22"/>
                  <a:gd name="T190" fmla="*/ 0 h 689"/>
                  <a:gd name="T191" fmla="*/ 722 w 722"/>
                  <a:gd name="T192" fmla="*/ 689 h 68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22" h="689">
                    <a:moveTo>
                      <a:pt x="2" y="147"/>
                    </a:moveTo>
                    <a:lnTo>
                      <a:pt x="0" y="147"/>
                    </a:lnTo>
                    <a:lnTo>
                      <a:pt x="2" y="143"/>
                    </a:lnTo>
                    <a:lnTo>
                      <a:pt x="2" y="137"/>
                    </a:lnTo>
                    <a:lnTo>
                      <a:pt x="2" y="133"/>
                    </a:lnTo>
                    <a:lnTo>
                      <a:pt x="2" y="131"/>
                    </a:lnTo>
                    <a:lnTo>
                      <a:pt x="8" y="116"/>
                    </a:lnTo>
                    <a:lnTo>
                      <a:pt x="8" y="112"/>
                    </a:lnTo>
                    <a:lnTo>
                      <a:pt x="12" y="102"/>
                    </a:lnTo>
                    <a:lnTo>
                      <a:pt x="14" y="93"/>
                    </a:lnTo>
                    <a:lnTo>
                      <a:pt x="18" y="93"/>
                    </a:lnTo>
                    <a:lnTo>
                      <a:pt x="18" y="91"/>
                    </a:lnTo>
                    <a:lnTo>
                      <a:pt x="22" y="91"/>
                    </a:lnTo>
                    <a:lnTo>
                      <a:pt x="22" y="87"/>
                    </a:lnTo>
                    <a:lnTo>
                      <a:pt x="24" y="87"/>
                    </a:lnTo>
                    <a:lnTo>
                      <a:pt x="24" y="81"/>
                    </a:lnTo>
                    <a:lnTo>
                      <a:pt x="29" y="81"/>
                    </a:lnTo>
                    <a:lnTo>
                      <a:pt x="33" y="66"/>
                    </a:lnTo>
                    <a:lnTo>
                      <a:pt x="35" y="66"/>
                    </a:lnTo>
                    <a:lnTo>
                      <a:pt x="39" y="56"/>
                    </a:lnTo>
                    <a:lnTo>
                      <a:pt x="74" y="56"/>
                    </a:lnTo>
                    <a:lnTo>
                      <a:pt x="74" y="79"/>
                    </a:lnTo>
                    <a:lnTo>
                      <a:pt x="105" y="79"/>
                    </a:lnTo>
                    <a:lnTo>
                      <a:pt x="99" y="89"/>
                    </a:lnTo>
                    <a:lnTo>
                      <a:pt x="112" y="98"/>
                    </a:lnTo>
                    <a:lnTo>
                      <a:pt x="118" y="104"/>
                    </a:lnTo>
                    <a:lnTo>
                      <a:pt x="124" y="110"/>
                    </a:lnTo>
                    <a:lnTo>
                      <a:pt x="124" y="106"/>
                    </a:lnTo>
                    <a:lnTo>
                      <a:pt x="128" y="106"/>
                    </a:lnTo>
                    <a:lnTo>
                      <a:pt x="128" y="104"/>
                    </a:lnTo>
                    <a:lnTo>
                      <a:pt x="128" y="100"/>
                    </a:lnTo>
                    <a:lnTo>
                      <a:pt x="128" y="98"/>
                    </a:lnTo>
                    <a:lnTo>
                      <a:pt x="130" y="98"/>
                    </a:lnTo>
                    <a:lnTo>
                      <a:pt x="130" y="94"/>
                    </a:lnTo>
                    <a:lnTo>
                      <a:pt x="134" y="94"/>
                    </a:lnTo>
                    <a:lnTo>
                      <a:pt x="136" y="94"/>
                    </a:lnTo>
                    <a:lnTo>
                      <a:pt x="139" y="91"/>
                    </a:lnTo>
                    <a:lnTo>
                      <a:pt x="143" y="91"/>
                    </a:lnTo>
                    <a:lnTo>
                      <a:pt x="143" y="94"/>
                    </a:lnTo>
                    <a:lnTo>
                      <a:pt x="145" y="94"/>
                    </a:lnTo>
                    <a:lnTo>
                      <a:pt x="149" y="94"/>
                    </a:lnTo>
                    <a:lnTo>
                      <a:pt x="155" y="100"/>
                    </a:lnTo>
                    <a:lnTo>
                      <a:pt x="155" y="96"/>
                    </a:lnTo>
                    <a:lnTo>
                      <a:pt x="159" y="94"/>
                    </a:lnTo>
                    <a:lnTo>
                      <a:pt x="159" y="96"/>
                    </a:lnTo>
                    <a:lnTo>
                      <a:pt x="159" y="94"/>
                    </a:lnTo>
                    <a:lnTo>
                      <a:pt x="165" y="87"/>
                    </a:lnTo>
                    <a:lnTo>
                      <a:pt x="165" y="91"/>
                    </a:lnTo>
                    <a:lnTo>
                      <a:pt x="168" y="87"/>
                    </a:lnTo>
                    <a:lnTo>
                      <a:pt x="165" y="87"/>
                    </a:lnTo>
                    <a:lnTo>
                      <a:pt x="170" y="81"/>
                    </a:lnTo>
                    <a:lnTo>
                      <a:pt x="155" y="69"/>
                    </a:lnTo>
                    <a:lnTo>
                      <a:pt x="141" y="58"/>
                    </a:lnTo>
                    <a:lnTo>
                      <a:pt x="139" y="54"/>
                    </a:lnTo>
                    <a:lnTo>
                      <a:pt x="139" y="50"/>
                    </a:lnTo>
                    <a:lnTo>
                      <a:pt x="139" y="48"/>
                    </a:lnTo>
                    <a:lnTo>
                      <a:pt x="136" y="44"/>
                    </a:lnTo>
                    <a:lnTo>
                      <a:pt x="139" y="42"/>
                    </a:lnTo>
                    <a:lnTo>
                      <a:pt x="147" y="33"/>
                    </a:lnTo>
                    <a:lnTo>
                      <a:pt x="151" y="25"/>
                    </a:lnTo>
                    <a:lnTo>
                      <a:pt x="155" y="23"/>
                    </a:lnTo>
                    <a:lnTo>
                      <a:pt x="157" y="23"/>
                    </a:lnTo>
                    <a:lnTo>
                      <a:pt x="157" y="19"/>
                    </a:lnTo>
                    <a:lnTo>
                      <a:pt x="168" y="4"/>
                    </a:lnTo>
                    <a:lnTo>
                      <a:pt x="176" y="0"/>
                    </a:lnTo>
                    <a:moveTo>
                      <a:pt x="176" y="0"/>
                    </a:moveTo>
                    <a:lnTo>
                      <a:pt x="182" y="4"/>
                    </a:lnTo>
                    <a:lnTo>
                      <a:pt x="170" y="15"/>
                    </a:lnTo>
                    <a:lnTo>
                      <a:pt x="182" y="29"/>
                    </a:lnTo>
                    <a:lnTo>
                      <a:pt x="176" y="35"/>
                    </a:lnTo>
                    <a:lnTo>
                      <a:pt x="201" y="56"/>
                    </a:lnTo>
                    <a:lnTo>
                      <a:pt x="199" y="62"/>
                    </a:lnTo>
                    <a:lnTo>
                      <a:pt x="182" y="50"/>
                    </a:lnTo>
                    <a:lnTo>
                      <a:pt x="180" y="50"/>
                    </a:lnTo>
                    <a:lnTo>
                      <a:pt x="180" y="46"/>
                    </a:lnTo>
                    <a:lnTo>
                      <a:pt x="180" y="50"/>
                    </a:lnTo>
                    <a:lnTo>
                      <a:pt x="176" y="50"/>
                    </a:lnTo>
                    <a:lnTo>
                      <a:pt x="176" y="54"/>
                    </a:lnTo>
                    <a:lnTo>
                      <a:pt x="176" y="56"/>
                    </a:lnTo>
                    <a:lnTo>
                      <a:pt x="176" y="60"/>
                    </a:lnTo>
                    <a:lnTo>
                      <a:pt x="184" y="96"/>
                    </a:lnTo>
                    <a:lnTo>
                      <a:pt x="184" y="118"/>
                    </a:lnTo>
                    <a:lnTo>
                      <a:pt x="180" y="125"/>
                    </a:lnTo>
                    <a:lnTo>
                      <a:pt x="209" y="147"/>
                    </a:lnTo>
                    <a:lnTo>
                      <a:pt x="209" y="149"/>
                    </a:lnTo>
                    <a:lnTo>
                      <a:pt x="213" y="149"/>
                    </a:lnTo>
                    <a:lnTo>
                      <a:pt x="213" y="154"/>
                    </a:lnTo>
                    <a:lnTo>
                      <a:pt x="215" y="158"/>
                    </a:lnTo>
                    <a:lnTo>
                      <a:pt x="217" y="162"/>
                    </a:lnTo>
                    <a:lnTo>
                      <a:pt x="217" y="164"/>
                    </a:lnTo>
                    <a:lnTo>
                      <a:pt x="213" y="164"/>
                    </a:lnTo>
                    <a:lnTo>
                      <a:pt x="213" y="168"/>
                    </a:lnTo>
                    <a:lnTo>
                      <a:pt x="217" y="168"/>
                    </a:lnTo>
                    <a:lnTo>
                      <a:pt x="217" y="170"/>
                    </a:lnTo>
                    <a:lnTo>
                      <a:pt x="222" y="183"/>
                    </a:lnTo>
                    <a:lnTo>
                      <a:pt x="226" y="195"/>
                    </a:lnTo>
                    <a:lnTo>
                      <a:pt x="222" y="195"/>
                    </a:lnTo>
                    <a:lnTo>
                      <a:pt x="219" y="195"/>
                    </a:lnTo>
                    <a:lnTo>
                      <a:pt x="217" y="195"/>
                    </a:lnTo>
                    <a:lnTo>
                      <a:pt x="213" y="195"/>
                    </a:lnTo>
                    <a:lnTo>
                      <a:pt x="213" y="193"/>
                    </a:lnTo>
                    <a:lnTo>
                      <a:pt x="211" y="193"/>
                    </a:lnTo>
                    <a:lnTo>
                      <a:pt x="207" y="193"/>
                    </a:lnTo>
                    <a:lnTo>
                      <a:pt x="203" y="193"/>
                    </a:lnTo>
                    <a:lnTo>
                      <a:pt x="203" y="195"/>
                    </a:lnTo>
                    <a:lnTo>
                      <a:pt x="207" y="195"/>
                    </a:lnTo>
                    <a:lnTo>
                      <a:pt x="217" y="204"/>
                    </a:lnTo>
                    <a:lnTo>
                      <a:pt x="207" y="218"/>
                    </a:lnTo>
                    <a:lnTo>
                      <a:pt x="311" y="309"/>
                    </a:lnTo>
                    <a:lnTo>
                      <a:pt x="319" y="303"/>
                    </a:lnTo>
                    <a:lnTo>
                      <a:pt x="336" y="316"/>
                    </a:lnTo>
                    <a:lnTo>
                      <a:pt x="371" y="276"/>
                    </a:lnTo>
                    <a:lnTo>
                      <a:pt x="371" y="274"/>
                    </a:lnTo>
                    <a:lnTo>
                      <a:pt x="371" y="270"/>
                    </a:lnTo>
                    <a:lnTo>
                      <a:pt x="371" y="266"/>
                    </a:lnTo>
                    <a:lnTo>
                      <a:pt x="371" y="260"/>
                    </a:lnTo>
                    <a:lnTo>
                      <a:pt x="373" y="259"/>
                    </a:lnTo>
                    <a:lnTo>
                      <a:pt x="373" y="255"/>
                    </a:lnTo>
                    <a:lnTo>
                      <a:pt x="373" y="251"/>
                    </a:lnTo>
                    <a:lnTo>
                      <a:pt x="396" y="251"/>
                    </a:lnTo>
                    <a:lnTo>
                      <a:pt x="398" y="374"/>
                    </a:lnTo>
                    <a:lnTo>
                      <a:pt x="398" y="378"/>
                    </a:lnTo>
                    <a:lnTo>
                      <a:pt x="414" y="378"/>
                    </a:lnTo>
                    <a:lnTo>
                      <a:pt x="414" y="405"/>
                    </a:lnTo>
                    <a:lnTo>
                      <a:pt x="429" y="405"/>
                    </a:lnTo>
                    <a:lnTo>
                      <a:pt x="429" y="436"/>
                    </a:lnTo>
                    <a:lnTo>
                      <a:pt x="431" y="440"/>
                    </a:lnTo>
                    <a:lnTo>
                      <a:pt x="452" y="440"/>
                    </a:lnTo>
                    <a:lnTo>
                      <a:pt x="452" y="442"/>
                    </a:lnTo>
                    <a:lnTo>
                      <a:pt x="452" y="446"/>
                    </a:lnTo>
                    <a:lnTo>
                      <a:pt x="452" y="450"/>
                    </a:lnTo>
                    <a:lnTo>
                      <a:pt x="456" y="452"/>
                    </a:lnTo>
                    <a:lnTo>
                      <a:pt x="452" y="452"/>
                    </a:lnTo>
                    <a:lnTo>
                      <a:pt x="452" y="455"/>
                    </a:lnTo>
                    <a:lnTo>
                      <a:pt x="452" y="457"/>
                    </a:lnTo>
                    <a:lnTo>
                      <a:pt x="458" y="457"/>
                    </a:lnTo>
                    <a:lnTo>
                      <a:pt x="462" y="455"/>
                    </a:lnTo>
                    <a:lnTo>
                      <a:pt x="464" y="455"/>
                    </a:lnTo>
                    <a:lnTo>
                      <a:pt x="464" y="457"/>
                    </a:lnTo>
                    <a:lnTo>
                      <a:pt x="468" y="457"/>
                    </a:lnTo>
                    <a:lnTo>
                      <a:pt x="471" y="461"/>
                    </a:lnTo>
                    <a:lnTo>
                      <a:pt x="477" y="461"/>
                    </a:lnTo>
                    <a:lnTo>
                      <a:pt x="481" y="461"/>
                    </a:lnTo>
                    <a:lnTo>
                      <a:pt x="481" y="455"/>
                    </a:lnTo>
                    <a:lnTo>
                      <a:pt x="487" y="457"/>
                    </a:lnTo>
                    <a:lnTo>
                      <a:pt x="487" y="463"/>
                    </a:lnTo>
                    <a:lnTo>
                      <a:pt x="497" y="463"/>
                    </a:lnTo>
                    <a:lnTo>
                      <a:pt x="497" y="473"/>
                    </a:lnTo>
                    <a:lnTo>
                      <a:pt x="512" y="473"/>
                    </a:lnTo>
                    <a:lnTo>
                      <a:pt x="512" y="488"/>
                    </a:lnTo>
                    <a:lnTo>
                      <a:pt x="516" y="488"/>
                    </a:lnTo>
                    <a:lnTo>
                      <a:pt x="518" y="488"/>
                    </a:lnTo>
                    <a:lnTo>
                      <a:pt x="518" y="490"/>
                    </a:lnTo>
                    <a:lnTo>
                      <a:pt x="522" y="490"/>
                    </a:lnTo>
                    <a:lnTo>
                      <a:pt x="522" y="494"/>
                    </a:lnTo>
                    <a:lnTo>
                      <a:pt x="522" y="498"/>
                    </a:lnTo>
                    <a:lnTo>
                      <a:pt x="522" y="500"/>
                    </a:lnTo>
                    <a:lnTo>
                      <a:pt x="522" y="504"/>
                    </a:lnTo>
                    <a:lnTo>
                      <a:pt x="522" y="506"/>
                    </a:lnTo>
                    <a:lnTo>
                      <a:pt x="527" y="500"/>
                    </a:lnTo>
                    <a:lnTo>
                      <a:pt x="537" y="504"/>
                    </a:lnTo>
                    <a:lnTo>
                      <a:pt x="541" y="510"/>
                    </a:lnTo>
                    <a:lnTo>
                      <a:pt x="543" y="511"/>
                    </a:lnTo>
                    <a:lnTo>
                      <a:pt x="547" y="510"/>
                    </a:lnTo>
                    <a:lnTo>
                      <a:pt x="553" y="510"/>
                    </a:lnTo>
                    <a:lnTo>
                      <a:pt x="576" y="517"/>
                    </a:lnTo>
                    <a:lnTo>
                      <a:pt x="587" y="508"/>
                    </a:lnTo>
                    <a:lnTo>
                      <a:pt x="591" y="511"/>
                    </a:lnTo>
                    <a:lnTo>
                      <a:pt x="599" y="500"/>
                    </a:lnTo>
                    <a:lnTo>
                      <a:pt x="599" y="484"/>
                    </a:lnTo>
                    <a:lnTo>
                      <a:pt x="609" y="477"/>
                    </a:lnTo>
                    <a:lnTo>
                      <a:pt x="612" y="477"/>
                    </a:lnTo>
                    <a:lnTo>
                      <a:pt x="618" y="481"/>
                    </a:lnTo>
                    <a:lnTo>
                      <a:pt x="618" y="482"/>
                    </a:lnTo>
                    <a:lnTo>
                      <a:pt x="634" y="482"/>
                    </a:lnTo>
                    <a:lnTo>
                      <a:pt x="637" y="481"/>
                    </a:lnTo>
                    <a:lnTo>
                      <a:pt x="643" y="481"/>
                    </a:lnTo>
                    <a:lnTo>
                      <a:pt x="647" y="479"/>
                    </a:lnTo>
                    <a:lnTo>
                      <a:pt x="655" y="479"/>
                    </a:lnTo>
                    <a:lnTo>
                      <a:pt x="659" y="482"/>
                    </a:lnTo>
                    <a:lnTo>
                      <a:pt x="663" y="482"/>
                    </a:lnTo>
                    <a:lnTo>
                      <a:pt x="682" y="531"/>
                    </a:lnTo>
                    <a:lnTo>
                      <a:pt x="722" y="540"/>
                    </a:lnTo>
                    <a:lnTo>
                      <a:pt x="703" y="637"/>
                    </a:lnTo>
                    <a:lnTo>
                      <a:pt x="699" y="656"/>
                    </a:lnTo>
                    <a:lnTo>
                      <a:pt x="697" y="668"/>
                    </a:lnTo>
                    <a:lnTo>
                      <a:pt x="693" y="681"/>
                    </a:lnTo>
                    <a:lnTo>
                      <a:pt x="690" y="687"/>
                    </a:lnTo>
                    <a:lnTo>
                      <a:pt x="692" y="689"/>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84" name="Freeform 179"/>
              <p:cNvSpPr>
                <a:spLocks/>
              </p:cNvSpPr>
              <p:nvPr/>
            </p:nvSpPr>
            <p:spPr bwMode="auto">
              <a:xfrm>
                <a:off x="3477" y="1610"/>
                <a:ext cx="25" cy="62"/>
              </a:xfrm>
              <a:custGeom>
                <a:avLst/>
                <a:gdLst>
                  <a:gd name="T0" fmla="*/ 25 w 25"/>
                  <a:gd name="T1" fmla="*/ 27 h 62"/>
                  <a:gd name="T2" fmla="*/ 25 w 25"/>
                  <a:gd name="T3" fmla="*/ 29 h 62"/>
                  <a:gd name="T4" fmla="*/ 25 w 25"/>
                  <a:gd name="T5" fmla="*/ 33 h 62"/>
                  <a:gd name="T6" fmla="*/ 25 w 25"/>
                  <a:gd name="T7" fmla="*/ 37 h 62"/>
                  <a:gd name="T8" fmla="*/ 21 w 25"/>
                  <a:gd name="T9" fmla="*/ 39 h 62"/>
                  <a:gd name="T10" fmla="*/ 21 w 25"/>
                  <a:gd name="T11" fmla="*/ 43 h 62"/>
                  <a:gd name="T12" fmla="*/ 19 w 25"/>
                  <a:gd name="T13" fmla="*/ 43 h 62"/>
                  <a:gd name="T14" fmla="*/ 19 w 25"/>
                  <a:gd name="T15" fmla="*/ 46 h 62"/>
                  <a:gd name="T16" fmla="*/ 15 w 25"/>
                  <a:gd name="T17" fmla="*/ 46 h 62"/>
                  <a:gd name="T18" fmla="*/ 14 w 25"/>
                  <a:gd name="T19" fmla="*/ 48 h 62"/>
                  <a:gd name="T20" fmla="*/ 14 w 25"/>
                  <a:gd name="T21" fmla="*/ 52 h 62"/>
                  <a:gd name="T22" fmla="*/ 6 w 25"/>
                  <a:gd name="T23" fmla="*/ 56 h 62"/>
                  <a:gd name="T24" fmla="*/ 4 w 25"/>
                  <a:gd name="T25" fmla="*/ 62 h 62"/>
                  <a:gd name="T26" fmla="*/ 0 w 25"/>
                  <a:gd name="T27" fmla="*/ 62 h 62"/>
                  <a:gd name="T28" fmla="*/ 0 w 25"/>
                  <a:gd name="T29" fmla="*/ 58 h 62"/>
                  <a:gd name="T30" fmla="*/ 4 w 25"/>
                  <a:gd name="T31" fmla="*/ 48 h 62"/>
                  <a:gd name="T32" fmla="*/ 4 w 25"/>
                  <a:gd name="T33" fmla="*/ 37 h 62"/>
                  <a:gd name="T34" fmla="*/ 4 w 25"/>
                  <a:gd name="T35" fmla="*/ 27 h 62"/>
                  <a:gd name="T36" fmla="*/ 0 w 25"/>
                  <a:gd name="T37" fmla="*/ 25 h 62"/>
                  <a:gd name="T38" fmla="*/ 0 w 25"/>
                  <a:gd name="T39" fmla="*/ 21 h 62"/>
                  <a:gd name="T40" fmla="*/ 4 w 25"/>
                  <a:gd name="T41" fmla="*/ 21 h 62"/>
                  <a:gd name="T42" fmla="*/ 2 w 25"/>
                  <a:gd name="T43" fmla="*/ 17 h 62"/>
                  <a:gd name="T44" fmla="*/ 2 w 25"/>
                  <a:gd name="T45" fmla="*/ 12 h 62"/>
                  <a:gd name="T46" fmla="*/ 2 w 25"/>
                  <a:gd name="T47" fmla="*/ 8 h 62"/>
                  <a:gd name="T48" fmla="*/ 6 w 25"/>
                  <a:gd name="T49" fmla="*/ 8 h 62"/>
                  <a:gd name="T50" fmla="*/ 6 w 25"/>
                  <a:gd name="T51" fmla="*/ 6 h 62"/>
                  <a:gd name="T52" fmla="*/ 10 w 25"/>
                  <a:gd name="T53" fmla="*/ 6 h 62"/>
                  <a:gd name="T54" fmla="*/ 10 w 25"/>
                  <a:gd name="T55" fmla="*/ 2 h 62"/>
                  <a:gd name="T56" fmla="*/ 10 w 25"/>
                  <a:gd name="T57" fmla="*/ 0 h 62"/>
                  <a:gd name="T58" fmla="*/ 21 w 25"/>
                  <a:gd name="T59" fmla="*/ 12 h 62"/>
                  <a:gd name="T60" fmla="*/ 19 w 25"/>
                  <a:gd name="T61" fmla="*/ 23 h 62"/>
                  <a:gd name="T62" fmla="*/ 21 w 25"/>
                  <a:gd name="T63" fmla="*/ 27 h 62"/>
                  <a:gd name="T64" fmla="*/ 25 w 25"/>
                  <a:gd name="T65" fmla="*/ 27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62"/>
                  <a:gd name="T101" fmla="*/ 25 w 25"/>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62">
                    <a:moveTo>
                      <a:pt x="25" y="27"/>
                    </a:moveTo>
                    <a:lnTo>
                      <a:pt x="25" y="29"/>
                    </a:lnTo>
                    <a:lnTo>
                      <a:pt x="25" y="33"/>
                    </a:lnTo>
                    <a:lnTo>
                      <a:pt x="25" y="37"/>
                    </a:lnTo>
                    <a:lnTo>
                      <a:pt x="21" y="39"/>
                    </a:lnTo>
                    <a:lnTo>
                      <a:pt x="21" y="43"/>
                    </a:lnTo>
                    <a:lnTo>
                      <a:pt x="19" y="43"/>
                    </a:lnTo>
                    <a:lnTo>
                      <a:pt x="19" y="46"/>
                    </a:lnTo>
                    <a:lnTo>
                      <a:pt x="15" y="46"/>
                    </a:lnTo>
                    <a:lnTo>
                      <a:pt x="14" y="48"/>
                    </a:lnTo>
                    <a:lnTo>
                      <a:pt x="14" y="52"/>
                    </a:lnTo>
                    <a:lnTo>
                      <a:pt x="6" y="56"/>
                    </a:lnTo>
                    <a:lnTo>
                      <a:pt x="4" y="62"/>
                    </a:lnTo>
                    <a:lnTo>
                      <a:pt x="0" y="62"/>
                    </a:lnTo>
                    <a:lnTo>
                      <a:pt x="0" y="58"/>
                    </a:lnTo>
                    <a:lnTo>
                      <a:pt x="4" y="48"/>
                    </a:lnTo>
                    <a:lnTo>
                      <a:pt x="4" y="37"/>
                    </a:lnTo>
                    <a:lnTo>
                      <a:pt x="4" y="27"/>
                    </a:lnTo>
                    <a:lnTo>
                      <a:pt x="0" y="25"/>
                    </a:lnTo>
                    <a:lnTo>
                      <a:pt x="0" y="21"/>
                    </a:lnTo>
                    <a:lnTo>
                      <a:pt x="4" y="21"/>
                    </a:lnTo>
                    <a:lnTo>
                      <a:pt x="2" y="17"/>
                    </a:lnTo>
                    <a:lnTo>
                      <a:pt x="2" y="12"/>
                    </a:lnTo>
                    <a:lnTo>
                      <a:pt x="2" y="8"/>
                    </a:lnTo>
                    <a:lnTo>
                      <a:pt x="6" y="8"/>
                    </a:lnTo>
                    <a:lnTo>
                      <a:pt x="6" y="6"/>
                    </a:lnTo>
                    <a:lnTo>
                      <a:pt x="10" y="6"/>
                    </a:lnTo>
                    <a:lnTo>
                      <a:pt x="10" y="2"/>
                    </a:lnTo>
                    <a:lnTo>
                      <a:pt x="10" y="0"/>
                    </a:lnTo>
                    <a:lnTo>
                      <a:pt x="21" y="12"/>
                    </a:lnTo>
                    <a:lnTo>
                      <a:pt x="19" y="23"/>
                    </a:lnTo>
                    <a:lnTo>
                      <a:pt x="21" y="27"/>
                    </a:lnTo>
                    <a:lnTo>
                      <a:pt x="25" y="27"/>
                    </a:lnTo>
                    <a:close/>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85" name="Freeform 180"/>
              <p:cNvSpPr>
                <a:spLocks/>
              </p:cNvSpPr>
              <p:nvPr/>
            </p:nvSpPr>
            <p:spPr bwMode="auto">
              <a:xfrm>
                <a:off x="3477" y="1610"/>
                <a:ext cx="25" cy="62"/>
              </a:xfrm>
              <a:custGeom>
                <a:avLst/>
                <a:gdLst>
                  <a:gd name="T0" fmla="*/ 25 w 25"/>
                  <a:gd name="T1" fmla="*/ 27 h 62"/>
                  <a:gd name="T2" fmla="*/ 25 w 25"/>
                  <a:gd name="T3" fmla="*/ 29 h 62"/>
                  <a:gd name="T4" fmla="*/ 25 w 25"/>
                  <a:gd name="T5" fmla="*/ 33 h 62"/>
                  <a:gd name="T6" fmla="*/ 25 w 25"/>
                  <a:gd name="T7" fmla="*/ 37 h 62"/>
                  <a:gd name="T8" fmla="*/ 21 w 25"/>
                  <a:gd name="T9" fmla="*/ 39 h 62"/>
                  <a:gd name="T10" fmla="*/ 21 w 25"/>
                  <a:gd name="T11" fmla="*/ 43 h 62"/>
                  <a:gd name="T12" fmla="*/ 19 w 25"/>
                  <a:gd name="T13" fmla="*/ 43 h 62"/>
                  <a:gd name="T14" fmla="*/ 19 w 25"/>
                  <a:gd name="T15" fmla="*/ 46 h 62"/>
                  <a:gd name="T16" fmla="*/ 15 w 25"/>
                  <a:gd name="T17" fmla="*/ 46 h 62"/>
                  <a:gd name="T18" fmla="*/ 14 w 25"/>
                  <a:gd name="T19" fmla="*/ 48 h 62"/>
                  <a:gd name="T20" fmla="*/ 14 w 25"/>
                  <a:gd name="T21" fmla="*/ 52 h 62"/>
                  <a:gd name="T22" fmla="*/ 6 w 25"/>
                  <a:gd name="T23" fmla="*/ 56 h 62"/>
                  <a:gd name="T24" fmla="*/ 4 w 25"/>
                  <a:gd name="T25" fmla="*/ 62 h 62"/>
                  <a:gd name="T26" fmla="*/ 0 w 25"/>
                  <a:gd name="T27" fmla="*/ 62 h 62"/>
                  <a:gd name="T28" fmla="*/ 0 w 25"/>
                  <a:gd name="T29" fmla="*/ 58 h 62"/>
                  <a:gd name="T30" fmla="*/ 4 w 25"/>
                  <a:gd name="T31" fmla="*/ 48 h 62"/>
                  <a:gd name="T32" fmla="*/ 4 w 25"/>
                  <a:gd name="T33" fmla="*/ 37 h 62"/>
                  <a:gd name="T34" fmla="*/ 4 w 25"/>
                  <a:gd name="T35" fmla="*/ 27 h 62"/>
                  <a:gd name="T36" fmla="*/ 0 w 25"/>
                  <a:gd name="T37" fmla="*/ 25 h 62"/>
                  <a:gd name="T38" fmla="*/ 0 w 25"/>
                  <a:gd name="T39" fmla="*/ 21 h 62"/>
                  <a:gd name="T40" fmla="*/ 4 w 25"/>
                  <a:gd name="T41" fmla="*/ 21 h 62"/>
                  <a:gd name="T42" fmla="*/ 2 w 25"/>
                  <a:gd name="T43" fmla="*/ 17 h 62"/>
                  <a:gd name="T44" fmla="*/ 2 w 25"/>
                  <a:gd name="T45" fmla="*/ 12 h 62"/>
                  <a:gd name="T46" fmla="*/ 2 w 25"/>
                  <a:gd name="T47" fmla="*/ 8 h 62"/>
                  <a:gd name="T48" fmla="*/ 6 w 25"/>
                  <a:gd name="T49" fmla="*/ 8 h 62"/>
                  <a:gd name="T50" fmla="*/ 6 w 25"/>
                  <a:gd name="T51" fmla="*/ 6 h 62"/>
                  <a:gd name="T52" fmla="*/ 10 w 25"/>
                  <a:gd name="T53" fmla="*/ 6 h 62"/>
                  <a:gd name="T54" fmla="*/ 10 w 25"/>
                  <a:gd name="T55" fmla="*/ 2 h 62"/>
                  <a:gd name="T56" fmla="*/ 10 w 25"/>
                  <a:gd name="T57" fmla="*/ 0 h 62"/>
                  <a:gd name="T58" fmla="*/ 21 w 25"/>
                  <a:gd name="T59" fmla="*/ 12 h 62"/>
                  <a:gd name="T60" fmla="*/ 19 w 25"/>
                  <a:gd name="T61" fmla="*/ 23 h 62"/>
                  <a:gd name="T62" fmla="*/ 21 w 25"/>
                  <a:gd name="T63" fmla="*/ 27 h 62"/>
                  <a:gd name="T64" fmla="*/ 25 w 25"/>
                  <a:gd name="T65" fmla="*/ 27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62"/>
                  <a:gd name="T101" fmla="*/ 25 w 25"/>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62">
                    <a:moveTo>
                      <a:pt x="25" y="27"/>
                    </a:moveTo>
                    <a:lnTo>
                      <a:pt x="25" y="29"/>
                    </a:lnTo>
                    <a:lnTo>
                      <a:pt x="25" y="33"/>
                    </a:lnTo>
                    <a:lnTo>
                      <a:pt x="25" y="37"/>
                    </a:lnTo>
                    <a:lnTo>
                      <a:pt x="21" y="39"/>
                    </a:lnTo>
                    <a:lnTo>
                      <a:pt x="21" y="43"/>
                    </a:lnTo>
                    <a:lnTo>
                      <a:pt x="19" y="43"/>
                    </a:lnTo>
                    <a:lnTo>
                      <a:pt x="19" y="46"/>
                    </a:lnTo>
                    <a:lnTo>
                      <a:pt x="15" y="46"/>
                    </a:lnTo>
                    <a:lnTo>
                      <a:pt x="14" y="48"/>
                    </a:lnTo>
                    <a:lnTo>
                      <a:pt x="14" y="52"/>
                    </a:lnTo>
                    <a:lnTo>
                      <a:pt x="6" y="56"/>
                    </a:lnTo>
                    <a:lnTo>
                      <a:pt x="4" y="62"/>
                    </a:lnTo>
                    <a:lnTo>
                      <a:pt x="0" y="62"/>
                    </a:lnTo>
                    <a:lnTo>
                      <a:pt x="0" y="58"/>
                    </a:lnTo>
                    <a:lnTo>
                      <a:pt x="4" y="48"/>
                    </a:lnTo>
                    <a:lnTo>
                      <a:pt x="4" y="37"/>
                    </a:lnTo>
                    <a:lnTo>
                      <a:pt x="4" y="27"/>
                    </a:lnTo>
                    <a:lnTo>
                      <a:pt x="0" y="25"/>
                    </a:lnTo>
                    <a:lnTo>
                      <a:pt x="0" y="21"/>
                    </a:lnTo>
                    <a:lnTo>
                      <a:pt x="4" y="21"/>
                    </a:lnTo>
                    <a:lnTo>
                      <a:pt x="2" y="17"/>
                    </a:lnTo>
                    <a:lnTo>
                      <a:pt x="2" y="12"/>
                    </a:lnTo>
                    <a:lnTo>
                      <a:pt x="2" y="8"/>
                    </a:lnTo>
                    <a:lnTo>
                      <a:pt x="6" y="8"/>
                    </a:lnTo>
                    <a:lnTo>
                      <a:pt x="6" y="6"/>
                    </a:lnTo>
                    <a:lnTo>
                      <a:pt x="10" y="6"/>
                    </a:lnTo>
                    <a:lnTo>
                      <a:pt x="10" y="2"/>
                    </a:lnTo>
                    <a:lnTo>
                      <a:pt x="10" y="0"/>
                    </a:lnTo>
                    <a:lnTo>
                      <a:pt x="21" y="12"/>
                    </a:lnTo>
                    <a:lnTo>
                      <a:pt x="19" y="23"/>
                    </a:lnTo>
                    <a:lnTo>
                      <a:pt x="21" y="27"/>
                    </a:lnTo>
                    <a:lnTo>
                      <a:pt x="25" y="27"/>
                    </a:lnTo>
                  </a:path>
                </a:pathLst>
              </a:custGeom>
              <a:solidFill>
                <a:srgbClr val="FFFF00">
                  <a:alpha val="50195"/>
                </a:srgbClr>
              </a:solidFill>
              <a:ln w="9525">
                <a:noFill/>
                <a:round/>
                <a:headEnd/>
                <a:tailEnd/>
              </a:ln>
            </p:spPr>
            <p:txBody>
              <a:bodyPr/>
              <a:lstStyle/>
              <a:p>
                <a:endParaRPr lang="en-US" dirty="0">
                  <a:solidFill>
                    <a:prstClr val="white"/>
                  </a:solidFill>
                </a:endParaRPr>
              </a:p>
            </p:txBody>
          </p:sp>
          <p:sp>
            <p:nvSpPr>
              <p:cNvPr id="11586" name="Rectangle 181"/>
              <p:cNvSpPr>
                <a:spLocks noChangeArrowheads="1"/>
              </p:cNvSpPr>
              <p:nvPr/>
            </p:nvSpPr>
            <p:spPr bwMode="auto">
              <a:xfrm>
                <a:off x="3398" y="564"/>
                <a:ext cx="48" cy="21"/>
              </a:xfrm>
              <a:prstGeom prst="rect">
                <a:avLst/>
              </a:prstGeom>
              <a:solidFill>
                <a:srgbClr val="FFFF00">
                  <a:alpha val="50195"/>
                </a:srgbClr>
              </a:solidFill>
              <a:ln w="9525">
                <a:noFill/>
                <a:miter lim="800000"/>
                <a:headEnd/>
                <a:tailEnd/>
              </a:ln>
            </p:spPr>
            <p:txBody>
              <a:bodyPr/>
              <a:lstStyle/>
              <a:p>
                <a:endParaRPr lang="en-US" dirty="0">
                  <a:solidFill>
                    <a:prstClr val="white"/>
                  </a:solidFill>
                </a:endParaRPr>
              </a:p>
            </p:txBody>
          </p:sp>
          <p:sp>
            <p:nvSpPr>
              <p:cNvPr id="11587" name="Rectangle 182"/>
              <p:cNvSpPr>
                <a:spLocks noChangeArrowheads="1"/>
              </p:cNvSpPr>
              <p:nvPr/>
            </p:nvSpPr>
            <p:spPr bwMode="auto">
              <a:xfrm>
                <a:off x="3508" y="388"/>
                <a:ext cx="40" cy="23"/>
              </a:xfrm>
              <a:prstGeom prst="rect">
                <a:avLst/>
              </a:prstGeom>
              <a:solidFill>
                <a:srgbClr val="FFFF00">
                  <a:alpha val="50195"/>
                </a:srgbClr>
              </a:solidFill>
              <a:ln w="9525">
                <a:noFill/>
                <a:miter lim="800000"/>
                <a:headEnd/>
                <a:tailEnd/>
              </a:ln>
            </p:spPr>
            <p:txBody>
              <a:bodyPr/>
              <a:lstStyle/>
              <a:p>
                <a:endParaRPr lang="en-US" dirty="0">
                  <a:solidFill>
                    <a:prstClr val="white"/>
                  </a:solidFill>
                </a:endParaRPr>
              </a:p>
            </p:txBody>
          </p:sp>
          <p:sp>
            <p:nvSpPr>
              <p:cNvPr id="11588" name="Rectangle 183"/>
              <p:cNvSpPr>
                <a:spLocks noChangeArrowheads="1"/>
              </p:cNvSpPr>
              <p:nvPr/>
            </p:nvSpPr>
            <p:spPr bwMode="auto">
              <a:xfrm>
                <a:off x="2676" y="759"/>
                <a:ext cx="37" cy="23"/>
              </a:xfrm>
              <a:prstGeom prst="rect">
                <a:avLst/>
              </a:prstGeom>
              <a:solidFill>
                <a:srgbClr val="FFFF00">
                  <a:alpha val="50195"/>
                </a:srgbClr>
              </a:solidFill>
              <a:ln w="9525">
                <a:noFill/>
                <a:miter lim="800000"/>
                <a:headEnd/>
                <a:tailEnd/>
              </a:ln>
            </p:spPr>
            <p:txBody>
              <a:bodyPr/>
              <a:lstStyle/>
              <a:p>
                <a:endParaRPr lang="en-US" dirty="0">
                  <a:solidFill>
                    <a:prstClr val="white"/>
                  </a:solidFill>
                </a:endParaRPr>
              </a:p>
            </p:txBody>
          </p:sp>
          <p:sp>
            <p:nvSpPr>
              <p:cNvPr id="11589" name="Rectangle 184"/>
              <p:cNvSpPr>
                <a:spLocks noChangeArrowheads="1"/>
              </p:cNvSpPr>
              <p:nvPr/>
            </p:nvSpPr>
            <p:spPr bwMode="auto">
              <a:xfrm>
                <a:off x="2676" y="792"/>
                <a:ext cx="37" cy="21"/>
              </a:xfrm>
              <a:prstGeom prst="rect">
                <a:avLst/>
              </a:prstGeom>
              <a:solidFill>
                <a:srgbClr val="FFFF00">
                  <a:alpha val="50195"/>
                </a:srgbClr>
              </a:solidFill>
              <a:ln w="9525">
                <a:noFill/>
                <a:miter lim="800000"/>
                <a:headEnd/>
                <a:tailEnd/>
              </a:ln>
            </p:spPr>
            <p:txBody>
              <a:bodyPr/>
              <a:lstStyle/>
              <a:p>
                <a:endParaRPr lang="en-US" dirty="0">
                  <a:solidFill>
                    <a:prstClr val="white"/>
                  </a:solidFill>
                </a:endParaRPr>
              </a:p>
            </p:txBody>
          </p:sp>
        </p:grpSp>
        <p:sp>
          <p:nvSpPr>
            <p:cNvPr id="11269" name="Freeform 186"/>
            <p:cNvSpPr>
              <a:spLocks/>
            </p:cNvSpPr>
            <p:nvPr/>
          </p:nvSpPr>
          <p:spPr bwMode="auto">
            <a:xfrm rot="33811">
              <a:off x="8420100" y="5853113"/>
              <a:ext cx="104775" cy="117475"/>
            </a:xfrm>
            <a:custGeom>
              <a:avLst/>
              <a:gdLst>
                <a:gd name="T0" fmla="*/ 2147483647 w 54"/>
                <a:gd name="T1" fmla="*/ 2147483647 h 63"/>
                <a:gd name="T2" fmla="*/ 2147483647 w 54"/>
                <a:gd name="T3" fmla="*/ 2147483647 h 63"/>
                <a:gd name="T4" fmla="*/ 2147483647 w 54"/>
                <a:gd name="T5" fmla="*/ 2147483647 h 63"/>
                <a:gd name="T6" fmla="*/ 2147483647 w 54"/>
                <a:gd name="T7" fmla="*/ 2147483647 h 63"/>
                <a:gd name="T8" fmla="*/ 2147483647 w 54"/>
                <a:gd name="T9" fmla="*/ 2147483647 h 63"/>
                <a:gd name="T10" fmla="*/ 2147483647 w 54"/>
                <a:gd name="T11" fmla="*/ 2147483647 h 63"/>
                <a:gd name="T12" fmla="*/ 0 w 54"/>
                <a:gd name="T13" fmla="*/ 2147483647 h 63"/>
                <a:gd name="T14" fmla="*/ 2147483647 w 54"/>
                <a:gd name="T15" fmla="*/ 2147483647 h 63"/>
                <a:gd name="T16" fmla="*/ 2147483647 w 54"/>
                <a:gd name="T17" fmla="*/ 0 h 63"/>
                <a:gd name="T18" fmla="*/ 2147483647 w 54"/>
                <a:gd name="T19" fmla="*/ 2147483647 h 63"/>
                <a:gd name="T20" fmla="*/ 2147483647 w 54"/>
                <a:gd name="T21" fmla="*/ 2147483647 h 63"/>
                <a:gd name="T22" fmla="*/ 2147483647 w 54"/>
                <a:gd name="T23" fmla="*/ 2147483647 h 63"/>
                <a:gd name="T24" fmla="*/ 2147483647 w 54"/>
                <a:gd name="T25" fmla="*/ 2147483647 h 63"/>
                <a:gd name="T26" fmla="*/ 2147483647 w 54"/>
                <a:gd name="T27" fmla="*/ 2147483647 h 63"/>
                <a:gd name="T28" fmla="*/ 2147483647 w 54"/>
                <a:gd name="T29" fmla="*/ 2147483647 h 63"/>
                <a:gd name="T30" fmla="*/ 2147483647 w 54"/>
                <a:gd name="T31" fmla="*/ 2147483647 h 63"/>
                <a:gd name="T32" fmla="*/ 2147483647 w 54"/>
                <a:gd name="T33" fmla="*/ 2147483647 h 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
                <a:gd name="T52" fmla="*/ 0 h 63"/>
                <a:gd name="T53" fmla="*/ 54 w 54"/>
                <a:gd name="T54" fmla="*/ 63 h 6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 h="63">
                  <a:moveTo>
                    <a:pt x="38" y="63"/>
                  </a:moveTo>
                  <a:lnTo>
                    <a:pt x="36" y="63"/>
                  </a:lnTo>
                  <a:lnTo>
                    <a:pt x="31" y="63"/>
                  </a:lnTo>
                  <a:lnTo>
                    <a:pt x="24" y="63"/>
                  </a:lnTo>
                  <a:lnTo>
                    <a:pt x="20" y="63"/>
                  </a:lnTo>
                  <a:lnTo>
                    <a:pt x="2" y="45"/>
                  </a:lnTo>
                  <a:lnTo>
                    <a:pt x="0" y="9"/>
                  </a:lnTo>
                  <a:lnTo>
                    <a:pt x="2" y="2"/>
                  </a:lnTo>
                  <a:lnTo>
                    <a:pt x="33" y="0"/>
                  </a:lnTo>
                  <a:lnTo>
                    <a:pt x="31" y="20"/>
                  </a:lnTo>
                  <a:lnTo>
                    <a:pt x="54" y="20"/>
                  </a:lnTo>
                  <a:lnTo>
                    <a:pt x="54" y="29"/>
                  </a:lnTo>
                  <a:lnTo>
                    <a:pt x="33" y="29"/>
                  </a:lnTo>
                  <a:lnTo>
                    <a:pt x="33" y="43"/>
                  </a:lnTo>
                  <a:lnTo>
                    <a:pt x="51" y="41"/>
                  </a:lnTo>
                  <a:lnTo>
                    <a:pt x="49" y="47"/>
                  </a:lnTo>
                  <a:lnTo>
                    <a:pt x="38" y="63"/>
                  </a:lnTo>
                  <a:close/>
                </a:path>
              </a:pathLst>
            </a:custGeom>
            <a:solidFill>
              <a:schemeClr val="bg2">
                <a:alpha val="50195"/>
              </a:schemeClr>
            </a:solidFill>
            <a:ln w="9525">
              <a:noFill/>
              <a:round/>
              <a:headEnd/>
              <a:tailEnd/>
            </a:ln>
          </p:spPr>
          <p:txBody>
            <a:bodyPr/>
            <a:lstStyle/>
            <a:p>
              <a:endParaRPr lang="en-US" dirty="0">
                <a:solidFill>
                  <a:prstClr val="white"/>
                </a:solidFill>
              </a:endParaRPr>
            </a:p>
          </p:txBody>
        </p:sp>
        <p:sp>
          <p:nvSpPr>
            <p:cNvPr id="11270" name="Freeform 187"/>
            <p:cNvSpPr>
              <a:spLocks/>
            </p:cNvSpPr>
            <p:nvPr/>
          </p:nvSpPr>
          <p:spPr bwMode="auto">
            <a:xfrm rot="33811">
              <a:off x="8420100" y="5853113"/>
              <a:ext cx="104775" cy="117475"/>
            </a:xfrm>
            <a:custGeom>
              <a:avLst/>
              <a:gdLst>
                <a:gd name="T0" fmla="*/ 2147483647 w 54"/>
                <a:gd name="T1" fmla="*/ 2147483647 h 63"/>
                <a:gd name="T2" fmla="*/ 2147483647 w 54"/>
                <a:gd name="T3" fmla="*/ 2147483647 h 63"/>
                <a:gd name="T4" fmla="*/ 2147483647 w 54"/>
                <a:gd name="T5" fmla="*/ 2147483647 h 63"/>
                <a:gd name="T6" fmla="*/ 2147483647 w 54"/>
                <a:gd name="T7" fmla="*/ 2147483647 h 63"/>
                <a:gd name="T8" fmla="*/ 2147483647 w 54"/>
                <a:gd name="T9" fmla="*/ 2147483647 h 63"/>
                <a:gd name="T10" fmla="*/ 2147483647 w 54"/>
                <a:gd name="T11" fmla="*/ 2147483647 h 63"/>
                <a:gd name="T12" fmla="*/ 0 w 54"/>
                <a:gd name="T13" fmla="*/ 2147483647 h 63"/>
                <a:gd name="T14" fmla="*/ 2147483647 w 54"/>
                <a:gd name="T15" fmla="*/ 2147483647 h 63"/>
                <a:gd name="T16" fmla="*/ 2147483647 w 54"/>
                <a:gd name="T17" fmla="*/ 0 h 63"/>
                <a:gd name="T18" fmla="*/ 2147483647 w 54"/>
                <a:gd name="T19" fmla="*/ 2147483647 h 63"/>
                <a:gd name="T20" fmla="*/ 2147483647 w 54"/>
                <a:gd name="T21" fmla="*/ 2147483647 h 63"/>
                <a:gd name="T22" fmla="*/ 2147483647 w 54"/>
                <a:gd name="T23" fmla="*/ 2147483647 h 63"/>
                <a:gd name="T24" fmla="*/ 2147483647 w 54"/>
                <a:gd name="T25" fmla="*/ 2147483647 h 63"/>
                <a:gd name="T26" fmla="*/ 2147483647 w 54"/>
                <a:gd name="T27" fmla="*/ 2147483647 h 63"/>
                <a:gd name="T28" fmla="*/ 2147483647 w 54"/>
                <a:gd name="T29" fmla="*/ 2147483647 h 63"/>
                <a:gd name="T30" fmla="*/ 2147483647 w 54"/>
                <a:gd name="T31" fmla="*/ 2147483647 h 63"/>
                <a:gd name="T32" fmla="*/ 2147483647 w 54"/>
                <a:gd name="T33" fmla="*/ 2147483647 h 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
                <a:gd name="T52" fmla="*/ 0 h 63"/>
                <a:gd name="T53" fmla="*/ 54 w 54"/>
                <a:gd name="T54" fmla="*/ 63 h 6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 h="63">
                  <a:moveTo>
                    <a:pt x="38" y="63"/>
                  </a:moveTo>
                  <a:lnTo>
                    <a:pt x="36" y="63"/>
                  </a:lnTo>
                  <a:lnTo>
                    <a:pt x="31" y="63"/>
                  </a:lnTo>
                  <a:lnTo>
                    <a:pt x="24" y="63"/>
                  </a:lnTo>
                  <a:lnTo>
                    <a:pt x="20" y="63"/>
                  </a:lnTo>
                  <a:lnTo>
                    <a:pt x="2" y="45"/>
                  </a:lnTo>
                  <a:lnTo>
                    <a:pt x="0" y="9"/>
                  </a:lnTo>
                  <a:lnTo>
                    <a:pt x="2" y="2"/>
                  </a:lnTo>
                  <a:lnTo>
                    <a:pt x="33" y="0"/>
                  </a:lnTo>
                  <a:lnTo>
                    <a:pt x="31" y="20"/>
                  </a:lnTo>
                  <a:lnTo>
                    <a:pt x="54" y="20"/>
                  </a:lnTo>
                  <a:lnTo>
                    <a:pt x="54" y="29"/>
                  </a:lnTo>
                  <a:lnTo>
                    <a:pt x="33" y="29"/>
                  </a:lnTo>
                  <a:lnTo>
                    <a:pt x="33" y="43"/>
                  </a:lnTo>
                  <a:lnTo>
                    <a:pt x="51" y="41"/>
                  </a:lnTo>
                  <a:lnTo>
                    <a:pt x="49" y="47"/>
                  </a:lnTo>
                  <a:lnTo>
                    <a:pt x="38" y="63"/>
                  </a:lnTo>
                </a:path>
              </a:pathLst>
            </a:custGeom>
            <a:solidFill>
              <a:schemeClr val="bg2">
                <a:alpha val="50195"/>
              </a:schemeClr>
            </a:solidFill>
            <a:ln w="3175">
              <a:noFill/>
              <a:miter lim="800000"/>
              <a:headEnd/>
              <a:tailEnd/>
            </a:ln>
          </p:spPr>
          <p:txBody>
            <a:bodyPr/>
            <a:lstStyle/>
            <a:p>
              <a:endParaRPr lang="en-US" dirty="0">
                <a:solidFill>
                  <a:prstClr val="white"/>
                </a:solidFill>
              </a:endParaRPr>
            </a:p>
          </p:txBody>
        </p:sp>
        <p:sp>
          <p:nvSpPr>
            <p:cNvPr id="11271" name="Freeform 188"/>
            <p:cNvSpPr>
              <a:spLocks/>
            </p:cNvSpPr>
            <p:nvPr/>
          </p:nvSpPr>
          <p:spPr bwMode="auto">
            <a:xfrm rot="33811">
              <a:off x="8591550" y="4767263"/>
              <a:ext cx="60325" cy="88900"/>
            </a:xfrm>
            <a:custGeom>
              <a:avLst/>
              <a:gdLst>
                <a:gd name="T0" fmla="*/ 2147483647 w 32"/>
                <a:gd name="T1" fmla="*/ 2147483647 h 48"/>
                <a:gd name="T2" fmla="*/ 2147483647 w 32"/>
                <a:gd name="T3" fmla="*/ 2147483647 h 48"/>
                <a:gd name="T4" fmla="*/ 2147483647 w 32"/>
                <a:gd name="T5" fmla="*/ 2147483647 h 48"/>
                <a:gd name="T6" fmla="*/ 2147483647 w 32"/>
                <a:gd name="T7" fmla="*/ 2147483647 h 48"/>
                <a:gd name="T8" fmla="*/ 2147483647 w 32"/>
                <a:gd name="T9" fmla="*/ 2147483647 h 48"/>
                <a:gd name="T10" fmla="*/ 2147483647 w 32"/>
                <a:gd name="T11" fmla="*/ 2147483647 h 48"/>
                <a:gd name="T12" fmla="*/ 2147483647 w 32"/>
                <a:gd name="T13" fmla="*/ 2147483647 h 48"/>
                <a:gd name="T14" fmla="*/ 2147483647 w 32"/>
                <a:gd name="T15" fmla="*/ 2147483647 h 48"/>
                <a:gd name="T16" fmla="*/ 2147483647 w 32"/>
                <a:gd name="T17" fmla="*/ 2147483647 h 48"/>
                <a:gd name="T18" fmla="*/ 2147483647 w 32"/>
                <a:gd name="T19" fmla="*/ 2147483647 h 48"/>
                <a:gd name="T20" fmla="*/ 2147483647 w 32"/>
                <a:gd name="T21" fmla="*/ 0 h 48"/>
                <a:gd name="T22" fmla="*/ 2147483647 w 32"/>
                <a:gd name="T23" fmla="*/ 2147483647 h 48"/>
                <a:gd name="T24" fmla="*/ 2147483647 w 32"/>
                <a:gd name="T25" fmla="*/ 2147483647 h 48"/>
                <a:gd name="T26" fmla="*/ 2147483647 w 32"/>
                <a:gd name="T27" fmla="*/ 2147483647 h 48"/>
                <a:gd name="T28" fmla="*/ 2147483647 w 32"/>
                <a:gd name="T29" fmla="*/ 2147483647 h 48"/>
                <a:gd name="T30" fmla="*/ 2147483647 w 32"/>
                <a:gd name="T31" fmla="*/ 2147483647 h 48"/>
                <a:gd name="T32" fmla="*/ 2147483647 w 32"/>
                <a:gd name="T33" fmla="*/ 2147483647 h 48"/>
                <a:gd name="T34" fmla="*/ 2147483647 w 32"/>
                <a:gd name="T35" fmla="*/ 2147483647 h 48"/>
                <a:gd name="T36" fmla="*/ 2147483647 w 32"/>
                <a:gd name="T37" fmla="*/ 2147483647 h 48"/>
                <a:gd name="T38" fmla="*/ 2147483647 w 32"/>
                <a:gd name="T39" fmla="*/ 2147483647 h 48"/>
                <a:gd name="T40" fmla="*/ 2147483647 w 32"/>
                <a:gd name="T41" fmla="*/ 2147483647 h 48"/>
                <a:gd name="T42" fmla="*/ 2147483647 w 32"/>
                <a:gd name="T43" fmla="*/ 2147483647 h 48"/>
                <a:gd name="T44" fmla="*/ 2147483647 w 32"/>
                <a:gd name="T45" fmla="*/ 2147483647 h 48"/>
                <a:gd name="T46" fmla="*/ 2147483647 w 32"/>
                <a:gd name="T47" fmla="*/ 2147483647 h 48"/>
                <a:gd name="T48" fmla="*/ 2147483647 w 32"/>
                <a:gd name="T49" fmla="*/ 2147483647 h 48"/>
                <a:gd name="T50" fmla="*/ 2147483647 w 32"/>
                <a:gd name="T51" fmla="*/ 2147483647 h 48"/>
                <a:gd name="T52" fmla="*/ 2147483647 w 32"/>
                <a:gd name="T53" fmla="*/ 2147483647 h 48"/>
                <a:gd name="T54" fmla="*/ 2147483647 w 32"/>
                <a:gd name="T55" fmla="*/ 2147483647 h 48"/>
                <a:gd name="T56" fmla="*/ 2147483647 w 32"/>
                <a:gd name="T57" fmla="*/ 2147483647 h 48"/>
                <a:gd name="T58" fmla="*/ 2147483647 w 32"/>
                <a:gd name="T59" fmla="*/ 2147483647 h 48"/>
                <a:gd name="T60" fmla="*/ 2147483647 w 32"/>
                <a:gd name="T61" fmla="*/ 2147483647 h 48"/>
                <a:gd name="T62" fmla="*/ 2147483647 w 32"/>
                <a:gd name="T63" fmla="*/ 2147483647 h 48"/>
                <a:gd name="T64" fmla="*/ 2147483647 w 32"/>
                <a:gd name="T65" fmla="*/ 2147483647 h 48"/>
                <a:gd name="T66" fmla="*/ 2147483647 w 32"/>
                <a:gd name="T67" fmla="*/ 2147483647 h 48"/>
                <a:gd name="T68" fmla="*/ 2147483647 w 32"/>
                <a:gd name="T69" fmla="*/ 2147483647 h 48"/>
                <a:gd name="T70" fmla="*/ 2147483647 w 32"/>
                <a:gd name="T71" fmla="*/ 2147483647 h 48"/>
                <a:gd name="T72" fmla="*/ 2147483647 w 32"/>
                <a:gd name="T73" fmla="*/ 2147483647 h 48"/>
                <a:gd name="T74" fmla="*/ 2147483647 w 32"/>
                <a:gd name="T75" fmla="*/ 2147483647 h 48"/>
                <a:gd name="T76" fmla="*/ 2147483647 w 32"/>
                <a:gd name="T77" fmla="*/ 2147483647 h 48"/>
                <a:gd name="T78" fmla="*/ 2147483647 w 32"/>
                <a:gd name="T79" fmla="*/ 2147483647 h 48"/>
                <a:gd name="T80" fmla="*/ 2147483647 w 32"/>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
                <a:gd name="T124" fmla="*/ 0 h 48"/>
                <a:gd name="T125" fmla="*/ 32 w 32"/>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 h="48">
                  <a:moveTo>
                    <a:pt x="9" y="25"/>
                  </a:moveTo>
                  <a:lnTo>
                    <a:pt x="7" y="25"/>
                  </a:lnTo>
                  <a:lnTo>
                    <a:pt x="7" y="23"/>
                  </a:lnTo>
                  <a:lnTo>
                    <a:pt x="7" y="21"/>
                  </a:lnTo>
                  <a:lnTo>
                    <a:pt x="9" y="21"/>
                  </a:lnTo>
                  <a:lnTo>
                    <a:pt x="9" y="16"/>
                  </a:lnTo>
                  <a:lnTo>
                    <a:pt x="11" y="16"/>
                  </a:lnTo>
                  <a:lnTo>
                    <a:pt x="16" y="16"/>
                  </a:lnTo>
                  <a:lnTo>
                    <a:pt x="16" y="14"/>
                  </a:lnTo>
                  <a:lnTo>
                    <a:pt x="11" y="14"/>
                  </a:lnTo>
                  <a:lnTo>
                    <a:pt x="16" y="14"/>
                  </a:lnTo>
                  <a:lnTo>
                    <a:pt x="18" y="14"/>
                  </a:lnTo>
                  <a:lnTo>
                    <a:pt x="20" y="12"/>
                  </a:lnTo>
                  <a:lnTo>
                    <a:pt x="23" y="12"/>
                  </a:lnTo>
                  <a:lnTo>
                    <a:pt x="25" y="12"/>
                  </a:lnTo>
                  <a:lnTo>
                    <a:pt x="25" y="9"/>
                  </a:lnTo>
                  <a:lnTo>
                    <a:pt x="25" y="7"/>
                  </a:lnTo>
                  <a:lnTo>
                    <a:pt x="25" y="3"/>
                  </a:lnTo>
                  <a:lnTo>
                    <a:pt x="27" y="3"/>
                  </a:lnTo>
                  <a:lnTo>
                    <a:pt x="25" y="3"/>
                  </a:lnTo>
                  <a:lnTo>
                    <a:pt x="27" y="3"/>
                  </a:lnTo>
                  <a:lnTo>
                    <a:pt x="27" y="0"/>
                  </a:lnTo>
                  <a:lnTo>
                    <a:pt x="32" y="0"/>
                  </a:lnTo>
                  <a:lnTo>
                    <a:pt x="32" y="3"/>
                  </a:lnTo>
                  <a:lnTo>
                    <a:pt x="27" y="3"/>
                  </a:lnTo>
                  <a:lnTo>
                    <a:pt x="32" y="3"/>
                  </a:lnTo>
                  <a:lnTo>
                    <a:pt x="27" y="3"/>
                  </a:lnTo>
                  <a:lnTo>
                    <a:pt x="27" y="7"/>
                  </a:lnTo>
                  <a:lnTo>
                    <a:pt x="29" y="9"/>
                  </a:lnTo>
                  <a:lnTo>
                    <a:pt x="29" y="12"/>
                  </a:lnTo>
                  <a:lnTo>
                    <a:pt x="25" y="12"/>
                  </a:lnTo>
                  <a:lnTo>
                    <a:pt x="25" y="14"/>
                  </a:lnTo>
                  <a:lnTo>
                    <a:pt x="23" y="14"/>
                  </a:lnTo>
                  <a:lnTo>
                    <a:pt x="23" y="16"/>
                  </a:lnTo>
                  <a:lnTo>
                    <a:pt x="23" y="21"/>
                  </a:lnTo>
                  <a:lnTo>
                    <a:pt x="20" y="21"/>
                  </a:lnTo>
                  <a:lnTo>
                    <a:pt x="23" y="21"/>
                  </a:lnTo>
                  <a:lnTo>
                    <a:pt x="23" y="23"/>
                  </a:lnTo>
                  <a:lnTo>
                    <a:pt x="25" y="23"/>
                  </a:lnTo>
                  <a:lnTo>
                    <a:pt x="29" y="23"/>
                  </a:lnTo>
                  <a:lnTo>
                    <a:pt x="32" y="23"/>
                  </a:lnTo>
                  <a:lnTo>
                    <a:pt x="29" y="23"/>
                  </a:lnTo>
                  <a:lnTo>
                    <a:pt x="29" y="25"/>
                  </a:lnTo>
                  <a:lnTo>
                    <a:pt x="25" y="25"/>
                  </a:lnTo>
                  <a:lnTo>
                    <a:pt x="25" y="23"/>
                  </a:lnTo>
                  <a:lnTo>
                    <a:pt x="25" y="25"/>
                  </a:lnTo>
                  <a:lnTo>
                    <a:pt x="23" y="25"/>
                  </a:lnTo>
                  <a:lnTo>
                    <a:pt x="20" y="25"/>
                  </a:lnTo>
                  <a:lnTo>
                    <a:pt x="18" y="25"/>
                  </a:lnTo>
                  <a:lnTo>
                    <a:pt x="18" y="23"/>
                  </a:lnTo>
                  <a:lnTo>
                    <a:pt x="18" y="25"/>
                  </a:lnTo>
                  <a:lnTo>
                    <a:pt x="18" y="27"/>
                  </a:lnTo>
                  <a:lnTo>
                    <a:pt x="16" y="27"/>
                  </a:lnTo>
                  <a:lnTo>
                    <a:pt x="16" y="30"/>
                  </a:lnTo>
                  <a:lnTo>
                    <a:pt x="16" y="34"/>
                  </a:lnTo>
                  <a:lnTo>
                    <a:pt x="14" y="34"/>
                  </a:lnTo>
                  <a:lnTo>
                    <a:pt x="14" y="36"/>
                  </a:lnTo>
                  <a:lnTo>
                    <a:pt x="9" y="36"/>
                  </a:lnTo>
                  <a:lnTo>
                    <a:pt x="9" y="39"/>
                  </a:lnTo>
                  <a:lnTo>
                    <a:pt x="14" y="39"/>
                  </a:lnTo>
                  <a:lnTo>
                    <a:pt x="14" y="41"/>
                  </a:lnTo>
                  <a:lnTo>
                    <a:pt x="16" y="41"/>
                  </a:lnTo>
                  <a:lnTo>
                    <a:pt x="14" y="41"/>
                  </a:lnTo>
                  <a:lnTo>
                    <a:pt x="16" y="41"/>
                  </a:lnTo>
                  <a:lnTo>
                    <a:pt x="14" y="48"/>
                  </a:lnTo>
                  <a:lnTo>
                    <a:pt x="9" y="48"/>
                  </a:lnTo>
                  <a:lnTo>
                    <a:pt x="7" y="48"/>
                  </a:lnTo>
                  <a:lnTo>
                    <a:pt x="7" y="43"/>
                  </a:lnTo>
                  <a:lnTo>
                    <a:pt x="5" y="43"/>
                  </a:lnTo>
                  <a:lnTo>
                    <a:pt x="2" y="43"/>
                  </a:lnTo>
                  <a:lnTo>
                    <a:pt x="0" y="45"/>
                  </a:lnTo>
                  <a:lnTo>
                    <a:pt x="2" y="43"/>
                  </a:lnTo>
                  <a:lnTo>
                    <a:pt x="0" y="45"/>
                  </a:lnTo>
                  <a:lnTo>
                    <a:pt x="2" y="41"/>
                  </a:lnTo>
                  <a:lnTo>
                    <a:pt x="5" y="41"/>
                  </a:lnTo>
                  <a:lnTo>
                    <a:pt x="5" y="39"/>
                  </a:lnTo>
                  <a:lnTo>
                    <a:pt x="5" y="36"/>
                  </a:lnTo>
                  <a:lnTo>
                    <a:pt x="5" y="34"/>
                  </a:lnTo>
                  <a:lnTo>
                    <a:pt x="5" y="32"/>
                  </a:lnTo>
                  <a:lnTo>
                    <a:pt x="7" y="30"/>
                  </a:lnTo>
                  <a:lnTo>
                    <a:pt x="7" y="27"/>
                  </a:lnTo>
                  <a:lnTo>
                    <a:pt x="9" y="27"/>
                  </a:lnTo>
                  <a:lnTo>
                    <a:pt x="9" y="25"/>
                  </a:lnTo>
                  <a:close/>
                </a:path>
              </a:pathLst>
            </a:custGeom>
            <a:solidFill>
              <a:schemeClr val="bg2">
                <a:alpha val="50195"/>
              </a:schemeClr>
            </a:solidFill>
            <a:ln w="9525">
              <a:noFill/>
              <a:round/>
              <a:headEnd/>
              <a:tailEnd/>
            </a:ln>
          </p:spPr>
          <p:txBody>
            <a:bodyPr/>
            <a:lstStyle/>
            <a:p>
              <a:endParaRPr lang="en-US" dirty="0">
                <a:solidFill>
                  <a:prstClr val="white"/>
                </a:solidFill>
              </a:endParaRPr>
            </a:p>
          </p:txBody>
        </p:sp>
        <p:sp>
          <p:nvSpPr>
            <p:cNvPr id="11272" name="Freeform 189"/>
            <p:cNvSpPr>
              <a:spLocks/>
            </p:cNvSpPr>
            <p:nvPr/>
          </p:nvSpPr>
          <p:spPr bwMode="auto">
            <a:xfrm rot="33811">
              <a:off x="8591550" y="4767263"/>
              <a:ext cx="60325" cy="88900"/>
            </a:xfrm>
            <a:custGeom>
              <a:avLst/>
              <a:gdLst>
                <a:gd name="T0" fmla="*/ 2147483647 w 32"/>
                <a:gd name="T1" fmla="*/ 2147483647 h 48"/>
                <a:gd name="T2" fmla="*/ 2147483647 w 32"/>
                <a:gd name="T3" fmla="*/ 2147483647 h 48"/>
                <a:gd name="T4" fmla="*/ 2147483647 w 32"/>
                <a:gd name="T5" fmla="*/ 2147483647 h 48"/>
                <a:gd name="T6" fmla="*/ 2147483647 w 32"/>
                <a:gd name="T7" fmla="*/ 2147483647 h 48"/>
                <a:gd name="T8" fmla="*/ 2147483647 w 32"/>
                <a:gd name="T9" fmla="*/ 2147483647 h 48"/>
                <a:gd name="T10" fmla="*/ 2147483647 w 32"/>
                <a:gd name="T11" fmla="*/ 2147483647 h 48"/>
                <a:gd name="T12" fmla="*/ 2147483647 w 32"/>
                <a:gd name="T13" fmla="*/ 2147483647 h 48"/>
                <a:gd name="T14" fmla="*/ 2147483647 w 32"/>
                <a:gd name="T15" fmla="*/ 2147483647 h 48"/>
                <a:gd name="T16" fmla="*/ 2147483647 w 32"/>
                <a:gd name="T17" fmla="*/ 2147483647 h 48"/>
                <a:gd name="T18" fmla="*/ 2147483647 w 32"/>
                <a:gd name="T19" fmla="*/ 2147483647 h 48"/>
                <a:gd name="T20" fmla="*/ 2147483647 w 32"/>
                <a:gd name="T21" fmla="*/ 0 h 48"/>
                <a:gd name="T22" fmla="*/ 2147483647 w 32"/>
                <a:gd name="T23" fmla="*/ 2147483647 h 48"/>
                <a:gd name="T24" fmla="*/ 2147483647 w 32"/>
                <a:gd name="T25" fmla="*/ 2147483647 h 48"/>
                <a:gd name="T26" fmla="*/ 2147483647 w 32"/>
                <a:gd name="T27" fmla="*/ 2147483647 h 48"/>
                <a:gd name="T28" fmla="*/ 2147483647 w 32"/>
                <a:gd name="T29" fmla="*/ 2147483647 h 48"/>
                <a:gd name="T30" fmla="*/ 2147483647 w 32"/>
                <a:gd name="T31" fmla="*/ 2147483647 h 48"/>
                <a:gd name="T32" fmla="*/ 2147483647 w 32"/>
                <a:gd name="T33" fmla="*/ 2147483647 h 48"/>
                <a:gd name="T34" fmla="*/ 2147483647 w 32"/>
                <a:gd name="T35" fmla="*/ 2147483647 h 48"/>
                <a:gd name="T36" fmla="*/ 2147483647 w 32"/>
                <a:gd name="T37" fmla="*/ 2147483647 h 48"/>
                <a:gd name="T38" fmla="*/ 2147483647 w 32"/>
                <a:gd name="T39" fmla="*/ 2147483647 h 48"/>
                <a:gd name="T40" fmla="*/ 2147483647 w 32"/>
                <a:gd name="T41" fmla="*/ 2147483647 h 48"/>
                <a:gd name="T42" fmla="*/ 2147483647 w 32"/>
                <a:gd name="T43" fmla="*/ 2147483647 h 48"/>
                <a:gd name="T44" fmla="*/ 2147483647 w 32"/>
                <a:gd name="T45" fmla="*/ 2147483647 h 48"/>
                <a:gd name="T46" fmla="*/ 2147483647 w 32"/>
                <a:gd name="T47" fmla="*/ 2147483647 h 48"/>
                <a:gd name="T48" fmla="*/ 2147483647 w 32"/>
                <a:gd name="T49" fmla="*/ 2147483647 h 48"/>
                <a:gd name="T50" fmla="*/ 2147483647 w 32"/>
                <a:gd name="T51" fmla="*/ 2147483647 h 48"/>
                <a:gd name="T52" fmla="*/ 2147483647 w 32"/>
                <a:gd name="T53" fmla="*/ 2147483647 h 48"/>
                <a:gd name="T54" fmla="*/ 2147483647 w 32"/>
                <a:gd name="T55" fmla="*/ 2147483647 h 48"/>
                <a:gd name="T56" fmla="*/ 2147483647 w 32"/>
                <a:gd name="T57" fmla="*/ 2147483647 h 48"/>
                <a:gd name="T58" fmla="*/ 2147483647 w 32"/>
                <a:gd name="T59" fmla="*/ 2147483647 h 48"/>
                <a:gd name="T60" fmla="*/ 2147483647 w 32"/>
                <a:gd name="T61" fmla="*/ 2147483647 h 48"/>
                <a:gd name="T62" fmla="*/ 2147483647 w 32"/>
                <a:gd name="T63" fmla="*/ 2147483647 h 48"/>
                <a:gd name="T64" fmla="*/ 2147483647 w 32"/>
                <a:gd name="T65" fmla="*/ 2147483647 h 48"/>
                <a:gd name="T66" fmla="*/ 2147483647 w 32"/>
                <a:gd name="T67" fmla="*/ 2147483647 h 48"/>
                <a:gd name="T68" fmla="*/ 2147483647 w 32"/>
                <a:gd name="T69" fmla="*/ 2147483647 h 48"/>
                <a:gd name="T70" fmla="*/ 2147483647 w 32"/>
                <a:gd name="T71" fmla="*/ 2147483647 h 48"/>
                <a:gd name="T72" fmla="*/ 2147483647 w 32"/>
                <a:gd name="T73" fmla="*/ 2147483647 h 48"/>
                <a:gd name="T74" fmla="*/ 2147483647 w 32"/>
                <a:gd name="T75" fmla="*/ 2147483647 h 48"/>
                <a:gd name="T76" fmla="*/ 2147483647 w 32"/>
                <a:gd name="T77" fmla="*/ 2147483647 h 48"/>
                <a:gd name="T78" fmla="*/ 2147483647 w 32"/>
                <a:gd name="T79" fmla="*/ 2147483647 h 48"/>
                <a:gd name="T80" fmla="*/ 2147483647 w 32"/>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
                <a:gd name="T124" fmla="*/ 0 h 48"/>
                <a:gd name="T125" fmla="*/ 32 w 32"/>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 h="48">
                  <a:moveTo>
                    <a:pt x="9" y="25"/>
                  </a:moveTo>
                  <a:lnTo>
                    <a:pt x="7" y="25"/>
                  </a:lnTo>
                  <a:lnTo>
                    <a:pt x="7" y="23"/>
                  </a:lnTo>
                  <a:lnTo>
                    <a:pt x="7" y="21"/>
                  </a:lnTo>
                  <a:lnTo>
                    <a:pt x="9" y="21"/>
                  </a:lnTo>
                  <a:lnTo>
                    <a:pt x="9" y="16"/>
                  </a:lnTo>
                  <a:lnTo>
                    <a:pt x="11" y="16"/>
                  </a:lnTo>
                  <a:lnTo>
                    <a:pt x="16" y="16"/>
                  </a:lnTo>
                  <a:lnTo>
                    <a:pt x="16" y="14"/>
                  </a:lnTo>
                  <a:lnTo>
                    <a:pt x="11" y="14"/>
                  </a:lnTo>
                  <a:lnTo>
                    <a:pt x="16" y="14"/>
                  </a:lnTo>
                  <a:lnTo>
                    <a:pt x="18" y="14"/>
                  </a:lnTo>
                  <a:lnTo>
                    <a:pt x="20" y="12"/>
                  </a:lnTo>
                  <a:lnTo>
                    <a:pt x="23" y="12"/>
                  </a:lnTo>
                  <a:lnTo>
                    <a:pt x="25" y="12"/>
                  </a:lnTo>
                  <a:lnTo>
                    <a:pt x="25" y="9"/>
                  </a:lnTo>
                  <a:lnTo>
                    <a:pt x="25" y="7"/>
                  </a:lnTo>
                  <a:lnTo>
                    <a:pt x="25" y="3"/>
                  </a:lnTo>
                  <a:lnTo>
                    <a:pt x="27" y="3"/>
                  </a:lnTo>
                  <a:lnTo>
                    <a:pt x="25" y="3"/>
                  </a:lnTo>
                  <a:lnTo>
                    <a:pt x="27" y="3"/>
                  </a:lnTo>
                  <a:lnTo>
                    <a:pt x="27" y="0"/>
                  </a:lnTo>
                  <a:lnTo>
                    <a:pt x="32" y="0"/>
                  </a:lnTo>
                  <a:lnTo>
                    <a:pt x="32" y="3"/>
                  </a:lnTo>
                  <a:lnTo>
                    <a:pt x="27" y="3"/>
                  </a:lnTo>
                  <a:lnTo>
                    <a:pt x="32" y="3"/>
                  </a:lnTo>
                  <a:lnTo>
                    <a:pt x="27" y="3"/>
                  </a:lnTo>
                  <a:lnTo>
                    <a:pt x="27" y="7"/>
                  </a:lnTo>
                  <a:lnTo>
                    <a:pt x="29" y="9"/>
                  </a:lnTo>
                  <a:lnTo>
                    <a:pt x="29" y="12"/>
                  </a:lnTo>
                  <a:lnTo>
                    <a:pt x="25" y="12"/>
                  </a:lnTo>
                  <a:lnTo>
                    <a:pt x="25" y="14"/>
                  </a:lnTo>
                  <a:lnTo>
                    <a:pt x="23" y="14"/>
                  </a:lnTo>
                  <a:lnTo>
                    <a:pt x="23" y="16"/>
                  </a:lnTo>
                  <a:lnTo>
                    <a:pt x="23" y="21"/>
                  </a:lnTo>
                  <a:lnTo>
                    <a:pt x="20" y="21"/>
                  </a:lnTo>
                  <a:lnTo>
                    <a:pt x="23" y="21"/>
                  </a:lnTo>
                  <a:lnTo>
                    <a:pt x="23" y="23"/>
                  </a:lnTo>
                  <a:lnTo>
                    <a:pt x="25" y="23"/>
                  </a:lnTo>
                  <a:lnTo>
                    <a:pt x="29" y="23"/>
                  </a:lnTo>
                  <a:lnTo>
                    <a:pt x="32" y="23"/>
                  </a:lnTo>
                  <a:lnTo>
                    <a:pt x="29" y="23"/>
                  </a:lnTo>
                  <a:lnTo>
                    <a:pt x="29" y="25"/>
                  </a:lnTo>
                  <a:lnTo>
                    <a:pt x="25" y="25"/>
                  </a:lnTo>
                  <a:lnTo>
                    <a:pt x="25" y="23"/>
                  </a:lnTo>
                  <a:lnTo>
                    <a:pt x="25" y="25"/>
                  </a:lnTo>
                  <a:lnTo>
                    <a:pt x="23" y="25"/>
                  </a:lnTo>
                  <a:lnTo>
                    <a:pt x="20" y="25"/>
                  </a:lnTo>
                  <a:lnTo>
                    <a:pt x="18" y="25"/>
                  </a:lnTo>
                  <a:lnTo>
                    <a:pt x="18" y="23"/>
                  </a:lnTo>
                  <a:lnTo>
                    <a:pt x="18" y="25"/>
                  </a:lnTo>
                  <a:lnTo>
                    <a:pt x="18" y="27"/>
                  </a:lnTo>
                  <a:lnTo>
                    <a:pt x="16" y="27"/>
                  </a:lnTo>
                  <a:lnTo>
                    <a:pt x="16" y="30"/>
                  </a:lnTo>
                  <a:lnTo>
                    <a:pt x="16" y="34"/>
                  </a:lnTo>
                  <a:lnTo>
                    <a:pt x="14" y="34"/>
                  </a:lnTo>
                  <a:lnTo>
                    <a:pt x="14" y="36"/>
                  </a:lnTo>
                  <a:lnTo>
                    <a:pt x="9" y="36"/>
                  </a:lnTo>
                  <a:lnTo>
                    <a:pt x="9" y="39"/>
                  </a:lnTo>
                  <a:lnTo>
                    <a:pt x="14" y="39"/>
                  </a:lnTo>
                  <a:lnTo>
                    <a:pt x="14" y="41"/>
                  </a:lnTo>
                  <a:lnTo>
                    <a:pt x="16" y="41"/>
                  </a:lnTo>
                  <a:lnTo>
                    <a:pt x="14" y="41"/>
                  </a:lnTo>
                  <a:lnTo>
                    <a:pt x="16" y="41"/>
                  </a:lnTo>
                  <a:lnTo>
                    <a:pt x="14" y="48"/>
                  </a:lnTo>
                  <a:lnTo>
                    <a:pt x="9" y="48"/>
                  </a:lnTo>
                  <a:lnTo>
                    <a:pt x="7" y="48"/>
                  </a:lnTo>
                  <a:lnTo>
                    <a:pt x="7" y="43"/>
                  </a:lnTo>
                  <a:lnTo>
                    <a:pt x="5" y="43"/>
                  </a:lnTo>
                  <a:lnTo>
                    <a:pt x="2" y="43"/>
                  </a:lnTo>
                  <a:lnTo>
                    <a:pt x="0" y="45"/>
                  </a:lnTo>
                  <a:lnTo>
                    <a:pt x="2" y="43"/>
                  </a:lnTo>
                  <a:lnTo>
                    <a:pt x="0" y="45"/>
                  </a:lnTo>
                  <a:lnTo>
                    <a:pt x="2" y="41"/>
                  </a:lnTo>
                  <a:lnTo>
                    <a:pt x="5" y="41"/>
                  </a:lnTo>
                  <a:lnTo>
                    <a:pt x="5" y="39"/>
                  </a:lnTo>
                  <a:lnTo>
                    <a:pt x="5" y="36"/>
                  </a:lnTo>
                  <a:lnTo>
                    <a:pt x="5" y="34"/>
                  </a:lnTo>
                  <a:lnTo>
                    <a:pt x="5" y="32"/>
                  </a:lnTo>
                  <a:lnTo>
                    <a:pt x="7" y="30"/>
                  </a:lnTo>
                  <a:lnTo>
                    <a:pt x="7" y="27"/>
                  </a:lnTo>
                  <a:lnTo>
                    <a:pt x="9" y="27"/>
                  </a:lnTo>
                  <a:lnTo>
                    <a:pt x="9" y="25"/>
                  </a:lnTo>
                </a:path>
              </a:pathLst>
            </a:custGeom>
            <a:solidFill>
              <a:schemeClr val="bg2">
                <a:alpha val="50195"/>
              </a:schemeClr>
            </a:solidFill>
            <a:ln w="0">
              <a:noFill/>
              <a:miter lim="800000"/>
              <a:headEnd/>
              <a:tailEnd/>
            </a:ln>
          </p:spPr>
          <p:txBody>
            <a:bodyPr/>
            <a:lstStyle/>
            <a:p>
              <a:endParaRPr lang="en-US" dirty="0">
                <a:solidFill>
                  <a:prstClr val="white"/>
                </a:solidFill>
              </a:endParaRPr>
            </a:p>
          </p:txBody>
        </p:sp>
        <p:sp>
          <p:nvSpPr>
            <p:cNvPr id="11273" name="Freeform 190"/>
            <p:cNvSpPr>
              <a:spLocks/>
            </p:cNvSpPr>
            <p:nvPr/>
          </p:nvSpPr>
          <p:spPr bwMode="auto">
            <a:xfrm rot="33811">
              <a:off x="7085013" y="5713413"/>
              <a:ext cx="531812" cy="685800"/>
            </a:xfrm>
            <a:custGeom>
              <a:avLst/>
              <a:gdLst>
                <a:gd name="T0" fmla="*/ 2147483647 w 97"/>
                <a:gd name="T1" fmla="*/ 2147483647 h 140"/>
                <a:gd name="T2" fmla="*/ 2147483647 w 97"/>
                <a:gd name="T3" fmla="*/ 2147483647 h 140"/>
                <a:gd name="T4" fmla="*/ 2147483647 w 97"/>
                <a:gd name="T5" fmla="*/ 2147483647 h 140"/>
                <a:gd name="T6" fmla="*/ 2147483647 w 97"/>
                <a:gd name="T7" fmla="*/ 2147483647 h 140"/>
                <a:gd name="T8" fmla="*/ 2147483647 w 97"/>
                <a:gd name="T9" fmla="*/ 2147483647 h 140"/>
                <a:gd name="T10" fmla="*/ 2147483647 w 97"/>
                <a:gd name="T11" fmla="*/ 2147483647 h 140"/>
                <a:gd name="T12" fmla="*/ 2147483647 w 97"/>
                <a:gd name="T13" fmla="*/ 2147483647 h 140"/>
                <a:gd name="T14" fmla="*/ 2147483647 w 97"/>
                <a:gd name="T15" fmla="*/ 2147483647 h 140"/>
                <a:gd name="T16" fmla="*/ 2147483647 w 97"/>
                <a:gd name="T17" fmla="*/ 2147483647 h 140"/>
                <a:gd name="T18" fmla="*/ 2147483647 w 97"/>
                <a:gd name="T19" fmla="*/ 2147483647 h 140"/>
                <a:gd name="T20" fmla="*/ 2147483647 w 97"/>
                <a:gd name="T21" fmla="*/ 2147483647 h 140"/>
                <a:gd name="T22" fmla="*/ 2147483647 w 97"/>
                <a:gd name="T23" fmla="*/ 2147483647 h 140"/>
                <a:gd name="T24" fmla="*/ 2147483647 w 97"/>
                <a:gd name="T25" fmla="*/ 2147483647 h 140"/>
                <a:gd name="T26" fmla="*/ 2147483647 w 97"/>
                <a:gd name="T27" fmla="*/ 2147483647 h 140"/>
                <a:gd name="T28" fmla="*/ 2147483647 w 97"/>
                <a:gd name="T29" fmla="*/ 0 h 140"/>
                <a:gd name="T30" fmla="*/ 2147483647 w 97"/>
                <a:gd name="T31" fmla="*/ 2147483647 h 140"/>
                <a:gd name="T32" fmla="*/ 2147483647 w 97"/>
                <a:gd name="T33" fmla="*/ 2147483647 h 140"/>
                <a:gd name="T34" fmla="*/ 2147483647 w 97"/>
                <a:gd name="T35" fmla="*/ 2147483647 h 140"/>
                <a:gd name="T36" fmla="*/ 2147483647 w 97"/>
                <a:gd name="T37" fmla="*/ 2147483647 h 140"/>
                <a:gd name="T38" fmla="*/ 2147483647 w 97"/>
                <a:gd name="T39" fmla="*/ 2147483647 h 140"/>
                <a:gd name="T40" fmla="*/ 2147483647 w 97"/>
                <a:gd name="T41" fmla="*/ 2147483647 h 140"/>
                <a:gd name="T42" fmla="*/ 2147483647 w 97"/>
                <a:gd name="T43" fmla="*/ 2147483647 h 140"/>
                <a:gd name="T44" fmla="*/ 2147483647 w 97"/>
                <a:gd name="T45" fmla="*/ 2147483647 h 140"/>
                <a:gd name="T46" fmla="*/ 2147483647 w 97"/>
                <a:gd name="T47" fmla="*/ 2147483647 h 140"/>
                <a:gd name="T48" fmla="*/ 2147483647 w 97"/>
                <a:gd name="T49" fmla="*/ 2147483647 h 140"/>
                <a:gd name="T50" fmla="*/ 2147483647 w 97"/>
                <a:gd name="T51" fmla="*/ 2147483647 h 140"/>
                <a:gd name="T52" fmla="*/ 2147483647 w 97"/>
                <a:gd name="T53" fmla="*/ 2147483647 h 140"/>
                <a:gd name="T54" fmla="*/ 2147483647 w 97"/>
                <a:gd name="T55" fmla="*/ 2147483647 h 140"/>
                <a:gd name="T56" fmla="*/ 2147483647 w 97"/>
                <a:gd name="T57" fmla="*/ 2147483647 h 140"/>
                <a:gd name="T58" fmla="*/ 2147483647 w 97"/>
                <a:gd name="T59" fmla="*/ 2147483647 h 140"/>
                <a:gd name="T60" fmla="*/ 2147483647 w 97"/>
                <a:gd name="T61" fmla="*/ 2147483647 h 140"/>
                <a:gd name="T62" fmla="*/ 2147483647 w 97"/>
                <a:gd name="T63" fmla="*/ 2147483647 h 1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7"/>
                <a:gd name="T97" fmla="*/ 0 h 140"/>
                <a:gd name="T98" fmla="*/ 97 w 97"/>
                <a:gd name="T99" fmla="*/ 140 h 1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7" h="140">
                  <a:moveTo>
                    <a:pt x="80" y="136"/>
                  </a:moveTo>
                  <a:cubicBezTo>
                    <a:pt x="79" y="136"/>
                    <a:pt x="78" y="134"/>
                    <a:pt x="77" y="131"/>
                  </a:cubicBezTo>
                  <a:cubicBezTo>
                    <a:pt x="76" y="128"/>
                    <a:pt x="76" y="131"/>
                    <a:pt x="76" y="131"/>
                  </a:cubicBezTo>
                  <a:cubicBezTo>
                    <a:pt x="76" y="131"/>
                    <a:pt x="77" y="132"/>
                    <a:pt x="77" y="133"/>
                  </a:cubicBezTo>
                  <a:cubicBezTo>
                    <a:pt x="77" y="135"/>
                    <a:pt x="77" y="139"/>
                    <a:pt x="77" y="139"/>
                  </a:cubicBezTo>
                  <a:cubicBezTo>
                    <a:pt x="77" y="139"/>
                    <a:pt x="77" y="140"/>
                    <a:pt x="76" y="137"/>
                  </a:cubicBezTo>
                  <a:cubicBezTo>
                    <a:pt x="76" y="134"/>
                    <a:pt x="74" y="131"/>
                    <a:pt x="74" y="129"/>
                  </a:cubicBezTo>
                  <a:cubicBezTo>
                    <a:pt x="74" y="127"/>
                    <a:pt x="73" y="116"/>
                    <a:pt x="73" y="113"/>
                  </a:cubicBezTo>
                  <a:cubicBezTo>
                    <a:pt x="73" y="110"/>
                    <a:pt x="72" y="109"/>
                    <a:pt x="73" y="107"/>
                  </a:cubicBezTo>
                  <a:cubicBezTo>
                    <a:pt x="73" y="105"/>
                    <a:pt x="73" y="101"/>
                    <a:pt x="73" y="98"/>
                  </a:cubicBezTo>
                  <a:cubicBezTo>
                    <a:pt x="73" y="95"/>
                    <a:pt x="71" y="92"/>
                    <a:pt x="71" y="89"/>
                  </a:cubicBezTo>
                  <a:cubicBezTo>
                    <a:pt x="70" y="86"/>
                    <a:pt x="70" y="83"/>
                    <a:pt x="70" y="81"/>
                  </a:cubicBezTo>
                  <a:cubicBezTo>
                    <a:pt x="70" y="80"/>
                    <a:pt x="70" y="79"/>
                    <a:pt x="69" y="78"/>
                  </a:cubicBezTo>
                  <a:cubicBezTo>
                    <a:pt x="69" y="77"/>
                    <a:pt x="68" y="77"/>
                    <a:pt x="68" y="76"/>
                  </a:cubicBezTo>
                  <a:cubicBezTo>
                    <a:pt x="67" y="74"/>
                    <a:pt x="67" y="75"/>
                    <a:pt x="63" y="71"/>
                  </a:cubicBezTo>
                  <a:cubicBezTo>
                    <a:pt x="59" y="67"/>
                    <a:pt x="60" y="66"/>
                    <a:pt x="59" y="63"/>
                  </a:cubicBezTo>
                  <a:cubicBezTo>
                    <a:pt x="59" y="60"/>
                    <a:pt x="56" y="58"/>
                    <a:pt x="55" y="56"/>
                  </a:cubicBezTo>
                  <a:cubicBezTo>
                    <a:pt x="54" y="53"/>
                    <a:pt x="54" y="55"/>
                    <a:pt x="53" y="52"/>
                  </a:cubicBezTo>
                  <a:cubicBezTo>
                    <a:pt x="53" y="50"/>
                    <a:pt x="51" y="50"/>
                    <a:pt x="49" y="46"/>
                  </a:cubicBezTo>
                  <a:cubicBezTo>
                    <a:pt x="47" y="43"/>
                    <a:pt x="49" y="44"/>
                    <a:pt x="47" y="43"/>
                  </a:cubicBezTo>
                  <a:cubicBezTo>
                    <a:pt x="45" y="42"/>
                    <a:pt x="45" y="43"/>
                    <a:pt x="44" y="39"/>
                  </a:cubicBezTo>
                  <a:cubicBezTo>
                    <a:pt x="43" y="36"/>
                    <a:pt x="43" y="36"/>
                    <a:pt x="40" y="34"/>
                  </a:cubicBezTo>
                  <a:cubicBezTo>
                    <a:pt x="38" y="32"/>
                    <a:pt x="38" y="32"/>
                    <a:pt x="35" y="29"/>
                  </a:cubicBezTo>
                  <a:cubicBezTo>
                    <a:pt x="32" y="25"/>
                    <a:pt x="32" y="26"/>
                    <a:pt x="30" y="24"/>
                  </a:cubicBezTo>
                  <a:cubicBezTo>
                    <a:pt x="27" y="22"/>
                    <a:pt x="22" y="22"/>
                    <a:pt x="16" y="22"/>
                  </a:cubicBezTo>
                  <a:cubicBezTo>
                    <a:pt x="11" y="21"/>
                    <a:pt x="9" y="23"/>
                    <a:pt x="6" y="25"/>
                  </a:cubicBezTo>
                  <a:cubicBezTo>
                    <a:pt x="3" y="27"/>
                    <a:pt x="2" y="25"/>
                    <a:pt x="2" y="24"/>
                  </a:cubicBezTo>
                  <a:cubicBezTo>
                    <a:pt x="2" y="24"/>
                    <a:pt x="0" y="25"/>
                    <a:pt x="1" y="15"/>
                  </a:cubicBezTo>
                  <a:cubicBezTo>
                    <a:pt x="2" y="4"/>
                    <a:pt x="7" y="3"/>
                    <a:pt x="10" y="2"/>
                  </a:cubicBezTo>
                  <a:cubicBezTo>
                    <a:pt x="12" y="0"/>
                    <a:pt x="19" y="0"/>
                    <a:pt x="21" y="0"/>
                  </a:cubicBezTo>
                  <a:cubicBezTo>
                    <a:pt x="23" y="0"/>
                    <a:pt x="25" y="1"/>
                    <a:pt x="28" y="1"/>
                  </a:cubicBezTo>
                  <a:cubicBezTo>
                    <a:pt x="32" y="0"/>
                    <a:pt x="30" y="2"/>
                    <a:pt x="27" y="4"/>
                  </a:cubicBezTo>
                  <a:cubicBezTo>
                    <a:pt x="25" y="5"/>
                    <a:pt x="28" y="7"/>
                    <a:pt x="29" y="7"/>
                  </a:cubicBezTo>
                  <a:cubicBezTo>
                    <a:pt x="30" y="7"/>
                    <a:pt x="33" y="9"/>
                    <a:pt x="34" y="10"/>
                  </a:cubicBezTo>
                  <a:cubicBezTo>
                    <a:pt x="35" y="10"/>
                    <a:pt x="35" y="12"/>
                    <a:pt x="39" y="12"/>
                  </a:cubicBezTo>
                  <a:cubicBezTo>
                    <a:pt x="43" y="11"/>
                    <a:pt x="45" y="15"/>
                    <a:pt x="46" y="16"/>
                  </a:cubicBezTo>
                  <a:cubicBezTo>
                    <a:pt x="48" y="18"/>
                    <a:pt x="47" y="19"/>
                    <a:pt x="45" y="20"/>
                  </a:cubicBezTo>
                  <a:cubicBezTo>
                    <a:pt x="43" y="20"/>
                    <a:pt x="43" y="23"/>
                    <a:pt x="44" y="23"/>
                  </a:cubicBezTo>
                  <a:cubicBezTo>
                    <a:pt x="45" y="24"/>
                    <a:pt x="45" y="28"/>
                    <a:pt x="45" y="28"/>
                  </a:cubicBezTo>
                  <a:cubicBezTo>
                    <a:pt x="44" y="30"/>
                    <a:pt x="44" y="29"/>
                    <a:pt x="41" y="27"/>
                  </a:cubicBezTo>
                  <a:cubicBezTo>
                    <a:pt x="37" y="26"/>
                    <a:pt x="40" y="29"/>
                    <a:pt x="40" y="29"/>
                  </a:cubicBezTo>
                  <a:cubicBezTo>
                    <a:pt x="43" y="32"/>
                    <a:pt x="43" y="32"/>
                    <a:pt x="43" y="32"/>
                  </a:cubicBezTo>
                  <a:cubicBezTo>
                    <a:pt x="44" y="34"/>
                    <a:pt x="46" y="32"/>
                    <a:pt x="46" y="32"/>
                  </a:cubicBezTo>
                  <a:cubicBezTo>
                    <a:pt x="46" y="32"/>
                    <a:pt x="48" y="30"/>
                    <a:pt x="51" y="29"/>
                  </a:cubicBezTo>
                  <a:cubicBezTo>
                    <a:pt x="54" y="28"/>
                    <a:pt x="53" y="31"/>
                    <a:pt x="53" y="31"/>
                  </a:cubicBezTo>
                  <a:cubicBezTo>
                    <a:pt x="53" y="31"/>
                    <a:pt x="53" y="32"/>
                    <a:pt x="50" y="34"/>
                  </a:cubicBezTo>
                  <a:cubicBezTo>
                    <a:pt x="48" y="35"/>
                    <a:pt x="50" y="38"/>
                    <a:pt x="50" y="38"/>
                  </a:cubicBezTo>
                  <a:cubicBezTo>
                    <a:pt x="50" y="38"/>
                    <a:pt x="52" y="40"/>
                    <a:pt x="53" y="41"/>
                  </a:cubicBezTo>
                  <a:cubicBezTo>
                    <a:pt x="54" y="42"/>
                    <a:pt x="58" y="51"/>
                    <a:pt x="59" y="51"/>
                  </a:cubicBezTo>
                  <a:cubicBezTo>
                    <a:pt x="59" y="52"/>
                    <a:pt x="59" y="54"/>
                    <a:pt x="61" y="54"/>
                  </a:cubicBezTo>
                  <a:cubicBezTo>
                    <a:pt x="63" y="53"/>
                    <a:pt x="64" y="55"/>
                    <a:pt x="64" y="56"/>
                  </a:cubicBezTo>
                  <a:cubicBezTo>
                    <a:pt x="64" y="57"/>
                    <a:pt x="67" y="60"/>
                    <a:pt x="68" y="61"/>
                  </a:cubicBezTo>
                  <a:cubicBezTo>
                    <a:pt x="69" y="62"/>
                    <a:pt x="68" y="63"/>
                    <a:pt x="67" y="63"/>
                  </a:cubicBezTo>
                  <a:cubicBezTo>
                    <a:pt x="67" y="64"/>
                    <a:pt x="67" y="65"/>
                    <a:pt x="67" y="66"/>
                  </a:cubicBezTo>
                  <a:cubicBezTo>
                    <a:pt x="68" y="66"/>
                    <a:pt x="68" y="67"/>
                    <a:pt x="68" y="69"/>
                  </a:cubicBezTo>
                  <a:cubicBezTo>
                    <a:pt x="68" y="72"/>
                    <a:pt x="72" y="71"/>
                    <a:pt x="73" y="70"/>
                  </a:cubicBezTo>
                  <a:cubicBezTo>
                    <a:pt x="75" y="70"/>
                    <a:pt x="77" y="72"/>
                    <a:pt x="74" y="73"/>
                  </a:cubicBezTo>
                  <a:cubicBezTo>
                    <a:pt x="71" y="74"/>
                    <a:pt x="75" y="78"/>
                    <a:pt x="76" y="79"/>
                  </a:cubicBezTo>
                  <a:cubicBezTo>
                    <a:pt x="76" y="80"/>
                    <a:pt x="77" y="81"/>
                    <a:pt x="76" y="81"/>
                  </a:cubicBezTo>
                  <a:cubicBezTo>
                    <a:pt x="75" y="81"/>
                    <a:pt x="75" y="85"/>
                    <a:pt x="75" y="88"/>
                  </a:cubicBezTo>
                  <a:cubicBezTo>
                    <a:pt x="75" y="91"/>
                    <a:pt x="79" y="93"/>
                    <a:pt x="81" y="94"/>
                  </a:cubicBezTo>
                  <a:cubicBezTo>
                    <a:pt x="83" y="95"/>
                    <a:pt x="84" y="97"/>
                    <a:pt x="84" y="98"/>
                  </a:cubicBezTo>
                  <a:cubicBezTo>
                    <a:pt x="94" y="110"/>
                    <a:pt x="94" y="110"/>
                    <a:pt x="94" y="110"/>
                  </a:cubicBezTo>
                  <a:cubicBezTo>
                    <a:pt x="97" y="137"/>
                    <a:pt x="97" y="137"/>
                    <a:pt x="97" y="137"/>
                  </a:cubicBezTo>
                  <a:lnTo>
                    <a:pt x="80" y="136"/>
                  </a:lnTo>
                  <a:close/>
                </a:path>
              </a:pathLst>
            </a:custGeom>
            <a:solidFill>
              <a:schemeClr val="bg2">
                <a:alpha val="50195"/>
              </a:schemeClr>
            </a:solidFill>
            <a:ln w="3175">
              <a:noFill/>
              <a:miter lim="800000"/>
              <a:headEnd/>
              <a:tailEnd/>
            </a:ln>
          </p:spPr>
          <p:txBody>
            <a:bodyPr/>
            <a:lstStyle/>
            <a:p>
              <a:endParaRPr lang="en-US" dirty="0">
                <a:solidFill>
                  <a:prstClr val="white"/>
                </a:solidFill>
              </a:endParaRPr>
            </a:p>
          </p:txBody>
        </p:sp>
        <p:sp>
          <p:nvSpPr>
            <p:cNvPr id="11274" name="Freeform 191"/>
            <p:cNvSpPr>
              <a:spLocks/>
            </p:cNvSpPr>
            <p:nvPr/>
          </p:nvSpPr>
          <p:spPr bwMode="auto">
            <a:xfrm rot="33811">
              <a:off x="6711950" y="2520950"/>
              <a:ext cx="69850" cy="71438"/>
            </a:xfrm>
            <a:custGeom>
              <a:avLst/>
              <a:gdLst>
                <a:gd name="T0" fmla="*/ 0 w 36"/>
                <a:gd name="T1" fmla="*/ 2147483647 h 38"/>
                <a:gd name="T2" fmla="*/ 2147483647 w 36"/>
                <a:gd name="T3" fmla="*/ 0 h 38"/>
                <a:gd name="T4" fmla="*/ 2147483647 w 36"/>
                <a:gd name="T5" fmla="*/ 2147483647 h 38"/>
                <a:gd name="T6" fmla="*/ 2147483647 w 36"/>
                <a:gd name="T7" fmla="*/ 2147483647 h 38"/>
                <a:gd name="T8" fmla="*/ 2147483647 w 36"/>
                <a:gd name="T9" fmla="*/ 2147483647 h 38"/>
                <a:gd name="T10" fmla="*/ 2147483647 w 36"/>
                <a:gd name="T11" fmla="*/ 2147483647 h 38"/>
                <a:gd name="T12" fmla="*/ 2147483647 w 36"/>
                <a:gd name="T13" fmla="*/ 2147483647 h 38"/>
                <a:gd name="T14" fmla="*/ 2147483647 w 36"/>
                <a:gd name="T15" fmla="*/ 2147483647 h 38"/>
                <a:gd name="T16" fmla="*/ 2147483647 w 36"/>
                <a:gd name="T17" fmla="*/ 2147483647 h 38"/>
                <a:gd name="T18" fmla="*/ 0 w 36"/>
                <a:gd name="T19" fmla="*/ 2147483647 h 38"/>
                <a:gd name="T20" fmla="*/ 0 w 36"/>
                <a:gd name="T21" fmla="*/ 2147483647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38"/>
                <a:gd name="T35" fmla="*/ 36 w 36"/>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38">
                  <a:moveTo>
                    <a:pt x="0" y="2"/>
                  </a:moveTo>
                  <a:lnTo>
                    <a:pt x="36" y="0"/>
                  </a:lnTo>
                  <a:lnTo>
                    <a:pt x="36" y="31"/>
                  </a:lnTo>
                  <a:lnTo>
                    <a:pt x="29" y="31"/>
                  </a:lnTo>
                  <a:lnTo>
                    <a:pt x="29" y="38"/>
                  </a:lnTo>
                  <a:lnTo>
                    <a:pt x="22" y="38"/>
                  </a:lnTo>
                  <a:lnTo>
                    <a:pt x="22" y="15"/>
                  </a:lnTo>
                  <a:lnTo>
                    <a:pt x="13" y="13"/>
                  </a:lnTo>
                  <a:lnTo>
                    <a:pt x="13" y="9"/>
                  </a:lnTo>
                  <a:lnTo>
                    <a:pt x="0" y="9"/>
                  </a:lnTo>
                  <a:lnTo>
                    <a:pt x="0" y="2"/>
                  </a:lnTo>
                  <a:close/>
                </a:path>
              </a:pathLst>
            </a:custGeom>
            <a:solidFill>
              <a:schemeClr val="bg2">
                <a:alpha val="50195"/>
              </a:schemeClr>
            </a:solidFill>
            <a:ln w="9525">
              <a:noFill/>
              <a:round/>
              <a:headEnd/>
              <a:tailEnd/>
            </a:ln>
          </p:spPr>
          <p:txBody>
            <a:bodyPr/>
            <a:lstStyle/>
            <a:p>
              <a:endParaRPr lang="en-US" dirty="0">
                <a:solidFill>
                  <a:prstClr val="white"/>
                </a:solidFill>
              </a:endParaRPr>
            </a:p>
          </p:txBody>
        </p:sp>
        <p:sp>
          <p:nvSpPr>
            <p:cNvPr id="11275" name="Freeform 192"/>
            <p:cNvSpPr>
              <a:spLocks/>
            </p:cNvSpPr>
            <p:nvPr/>
          </p:nvSpPr>
          <p:spPr bwMode="auto">
            <a:xfrm rot="33811">
              <a:off x="6711950" y="2520950"/>
              <a:ext cx="69850" cy="71438"/>
            </a:xfrm>
            <a:custGeom>
              <a:avLst/>
              <a:gdLst>
                <a:gd name="T0" fmla="*/ 0 w 36"/>
                <a:gd name="T1" fmla="*/ 2147483647 h 38"/>
                <a:gd name="T2" fmla="*/ 2147483647 w 36"/>
                <a:gd name="T3" fmla="*/ 0 h 38"/>
                <a:gd name="T4" fmla="*/ 2147483647 w 36"/>
                <a:gd name="T5" fmla="*/ 2147483647 h 38"/>
                <a:gd name="T6" fmla="*/ 2147483647 w 36"/>
                <a:gd name="T7" fmla="*/ 2147483647 h 38"/>
                <a:gd name="T8" fmla="*/ 2147483647 w 36"/>
                <a:gd name="T9" fmla="*/ 2147483647 h 38"/>
                <a:gd name="T10" fmla="*/ 2147483647 w 36"/>
                <a:gd name="T11" fmla="*/ 2147483647 h 38"/>
                <a:gd name="T12" fmla="*/ 2147483647 w 36"/>
                <a:gd name="T13" fmla="*/ 2147483647 h 38"/>
                <a:gd name="T14" fmla="*/ 2147483647 w 36"/>
                <a:gd name="T15" fmla="*/ 2147483647 h 38"/>
                <a:gd name="T16" fmla="*/ 2147483647 w 36"/>
                <a:gd name="T17" fmla="*/ 2147483647 h 38"/>
                <a:gd name="T18" fmla="*/ 0 w 36"/>
                <a:gd name="T19" fmla="*/ 2147483647 h 38"/>
                <a:gd name="T20" fmla="*/ 0 w 36"/>
                <a:gd name="T21" fmla="*/ 2147483647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38"/>
                <a:gd name="T35" fmla="*/ 36 w 36"/>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38">
                  <a:moveTo>
                    <a:pt x="0" y="2"/>
                  </a:moveTo>
                  <a:lnTo>
                    <a:pt x="36" y="0"/>
                  </a:lnTo>
                  <a:lnTo>
                    <a:pt x="36" y="31"/>
                  </a:lnTo>
                  <a:lnTo>
                    <a:pt x="29" y="31"/>
                  </a:lnTo>
                  <a:lnTo>
                    <a:pt x="29" y="38"/>
                  </a:lnTo>
                  <a:lnTo>
                    <a:pt x="22" y="38"/>
                  </a:lnTo>
                  <a:lnTo>
                    <a:pt x="22" y="15"/>
                  </a:lnTo>
                  <a:lnTo>
                    <a:pt x="13" y="13"/>
                  </a:lnTo>
                  <a:lnTo>
                    <a:pt x="13" y="9"/>
                  </a:lnTo>
                  <a:lnTo>
                    <a:pt x="0" y="9"/>
                  </a:lnTo>
                  <a:lnTo>
                    <a:pt x="0" y="2"/>
                  </a:lnTo>
                </a:path>
              </a:pathLst>
            </a:custGeom>
            <a:solidFill>
              <a:schemeClr val="bg2">
                <a:alpha val="50195"/>
              </a:schemeClr>
            </a:solidFill>
            <a:ln w="3175">
              <a:noFill/>
              <a:miter lim="800000"/>
              <a:headEnd/>
              <a:tailEnd/>
            </a:ln>
          </p:spPr>
          <p:txBody>
            <a:bodyPr/>
            <a:lstStyle/>
            <a:p>
              <a:endParaRPr lang="en-US" dirty="0">
                <a:solidFill>
                  <a:prstClr val="white"/>
                </a:solidFill>
              </a:endParaRPr>
            </a:p>
          </p:txBody>
        </p:sp>
        <p:sp>
          <p:nvSpPr>
            <p:cNvPr id="11276" name="Freeform 193"/>
            <p:cNvSpPr>
              <a:spLocks/>
            </p:cNvSpPr>
            <p:nvPr/>
          </p:nvSpPr>
          <p:spPr bwMode="auto">
            <a:xfrm rot="33811">
              <a:off x="7216775" y="2819400"/>
              <a:ext cx="20638" cy="20638"/>
            </a:xfrm>
            <a:custGeom>
              <a:avLst/>
              <a:gdLst>
                <a:gd name="T0" fmla="*/ 0 w 11"/>
                <a:gd name="T1" fmla="*/ 2147483647 h 11"/>
                <a:gd name="T2" fmla="*/ 2147483647 w 11"/>
                <a:gd name="T3" fmla="*/ 0 h 11"/>
                <a:gd name="T4" fmla="*/ 2147483647 w 11"/>
                <a:gd name="T5" fmla="*/ 2147483647 h 11"/>
                <a:gd name="T6" fmla="*/ 2147483647 w 11"/>
                <a:gd name="T7" fmla="*/ 2147483647 h 11"/>
                <a:gd name="T8" fmla="*/ 0 w 11"/>
                <a:gd name="T9" fmla="*/ 2147483647 h 11"/>
                <a:gd name="T10" fmla="*/ 0 60000 65536"/>
                <a:gd name="T11" fmla="*/ 0 60000 65536"/>
                <a:gd name="T12" fmla="*/ 0 60000 65536"/>
                <a:gd name="T13" fmla="*/ 0 60000 65536"/>
                <a:gd name="T14" fmla="*/ 0 60000 65536"/>
                <a:gd name="T15" fmla="*/ 0 w 11"/>
                <a:gd name="T16" fmla="*/ 0 h 11"/>
                <a:gd name="T17" fmla="*/ 11 w 11"/>
                <a:gd name="T18" fmla="*/ 11 h 11"/>
              </a:gdLst>
              <a:ahLst/>
              <a:cxnLst>
                <a:cxn ang="T10">
                  <a:pos x="T0" y="T1"/>
                </a:cxn>
                <a:cxn ang="T11">
                  <a:pos x="T2" y="T3"/>
                </a:cxn>
                <a:cxn ang="T12">
                  <a:pos x="T4" y="T5"/>
                </a:cxn>
                <a:cxn ang="T13">
                  <a:pos x="T6" y="T7"/>
                </a:cxn>
                <a:cxn ang="T14">
                  <a:pos x="T8" y="T9"/>
                </a:cxn>
              </a:cxnLst>
              <a:rect l="T15" t="T16" r="T17" b="T18"/>
              <a:pathLst>
                <a:path w="11" h="11">
                  <a:moveTo>
                    <a:pt x="0" y="5"/>
                  </a:moveTo>
                  <a:lnTo>
                    <a:pt x="4" y="0"/>
                  </a:lnTo>
                  <a:lnTo>
                    <a:pt x="11" y="7"/>
                  </a:lnTo>
                  <a:lnTo>
                    <a:pt x="6" y="11"/>
                  </a:lnTo>
                  <a:lnTo>
                    <a:pt x="0" y="5"/>
                  </a:lnTo>
                  <a:close/>
                </a:path>
              </a:pathLst>
            </a:custGeom>
            <a:solidFill>
              <a:schemeClr val="bg2">
                <a:alpha val="50195"/>
              </a:schemeClr>
            </a:solidFill>
            <a:ln w="3175">
              <a:solidFill>
                <a:srgbClr val="000000"/>
              </a:solidFill>
              <a:miter lim="800000"/>
              <a:headEnd/>
              <a:tailEnd/>
            </a:ln>
          </p:spPr>
          <p:txBody>
            <a:bodyPr/>
            <a:lstStyle/>
            <a:p>
              <a:endParaRPr lang="en-US" dirty="0">
                <a:solidFill>
                  <a:prstClr val="white"/>
                </a:solidFill>
              </a:endParaRPr>
            </a:p>
          </p:txBody>
        </p:sp>
        <p:sp>
          <p:nvSpPr>
            <p:cNvPr id="11277" name="Freeform 194"/>
            <p:cNvSpPr>
              <a:spLocks/>
            </p:cNvSpPr>
            <p:nvPr/>
          </p:nvSpPr>
          <p:spPr bwMode="auto">
            <a:xfrm rot="33811">
              <a:off x="7319963" y="3101975"/>
              <a:ext cx="123825" cy="100013"/>
            </a:xfrm>
            <a:custGeom>
              <a:avLst/>
              <a:gdLst>
                <a:gd name="T0" fmla="*/ 2147483647 w 65"/>
                <a:gd name="T1" fmla="*/ 0 h 54"/>
                <a:gd name="T2" fmla="*/ 2147483647 w 65"/>
                <a:gd name="T3" fmla="*/ 2147483647 h 54"/>
                <a:gd name="T4" fmla="*/ 2147483647 w 65"/>
                <a:gd name="T5" fmla="*/ 2147483647 h 54"/>
                <a:gd name="T6" fmla="*/ 2147483647 w 65"/>
                <a:gd name="T7" fmla="*/ 2147483647 h 54"/>
                <a:gd name="T8" fmla="*/ 2147483647 w 65"/>
                <a:gd name="T9" fmla="*/ 2147483647 h 54"/>
                <a:gd name="T10" fmla="*/ 2147483647 w 65"/>
                <a:gd name="T11" fmla="*/ 2147483647 h 54"/>
                <a:gd name="T12" fmla="*/ 2147483647 w 65"/>
                <a:gd name="T13" fmla="*/ 2147483647 h 54"/>
                <a:gd name="T14" fmla="*/ 2147483647 w 65"/>
                <a:gd name="T15" fmla="*/ 2147483647 h 54"/>
                <a:gd name="T16" fmla="*/ 2147483647 w 65"/>
                <a:gd name="T17" fmla="*/ 2147483647 h 54"/>
                <a:gd name="T18" fmla="*/ 2147483647 w 65"/>
                <a:gd name="T19" fmla="*/ 2147483647 h 54"/>
                <a:gd name="T20" fmla="*/ 2147483647 w 65"/>
                <a:gd name="T21" fmla="*/ 2147483647 h 54"/>
                <a:gd name="T22" fmla="*/ 2147483647 w 65"/>
                <a:gd name="T23" fmla="*/ 2147483647 h 54"/>
                <a:gd name="T24" fmla="*/ 2147483647 w 65"/>
                <a:gd name="T25" fmla="*/ 2147483647 h 54"/>
                <a:gd name="T26" fmla="*/ 2147483647 w 65"/>
                <a:gd name="T27" fmla="*/ 2147483647 h 54"/>
                <a:gd name="T28" fmla="*/ 0 w 65"/>
                <a:gd name="T29" fmla="*/ 2147483647 h 54"/>
                <a:gd name="T30" fmla="*/ 0 w 65"/>
                <a:gd name="T31" fmla="*/ 2147483647 h 54"/>
                <a:gd name="T32" fmla="*/ 2147483647 w 65"/>
                <a:gd name="T33" fmla="*/ 2147483647 h 54"/>
                <a:gd name="T34" fmla="*/ 2147483647 w 65"/>
                <a:gd name="T35" fmla="*/ 2147483647 h 54"/>
                <a:gd name="T36" fmla="*/ 2147483647 w 65"/>
                <a:gd name="T37" fmla="*/ 2147483647 h 54"/>
                <a:gd name="T38" fmla="*/ 2147483647 w 65"/>
                <a:gd name="T39" fmla="*/ 0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5"/>
                <a:gd name="T61" fmla="*/ 0 h 54"/>
                <a:gd name="T62" fmla="*/ 65 w 65"/>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5" h="54">
                  <a:moveTo>
                    <a:pt x="49" y="0"/>
                  </a:moveTo>
                  <a:lnTo>
                    <a:pt x="52" y="4"/>
                  </a:lnTo>
                  <a:lnTo>
                    <a:pt x="58" y="13"/>
                  </a:lnTo>
                  <a:lnTo>
                    <a:pt x="63" y="9"/>
                  </a:lnTo>
                  <a:lnTo>
                    <a:pt x="65" y="4"/>
                  </a:lnTo>
                  <a:lnTo>
                    <a:pt x="65" y="24"/>
                  </a:lnTo>
                  <a:lnTo>
                    <a:pt x="54" y="22"/>
                  </a:lnTo>
                  <a:lnTo>
                    <a:pt x="54" y="36"/>
                  </a:lnTo>
                  <a:lnTo>
                    <a:pt x="47" y="36"/>
                  </a:lnTo>
                  <a:lnTo>
                    <a:pt x="47" y="51"/>
                  </a:lnTo>
                  <a:lnTo>
                    <a:pt x="45" y="51"/>
                  </a:lnTo>
                  <a:lnTo>
                    <a:pt x="38" y="51"/>
                  </a:lnTo>
                  <a:lnTo>
                    <a:pt x="36" y="51"/>
                  </a:lnTo>
                  <a:lnTo>
                    <a:pt x="13" y="51"/>
                  </a:lnTo>
                  <a:lnTo>
                    <a:pt x="0" y="54"/>
                  </a:lnTo>
                  <a:lnTo>
                    <a:pt x="0" y="38"/>
                  </a:lnTo>
                  <a:lnTo>
                    <a:pt x="20" y="40"/>
                  </a:lnTo>
                  <a:lnTo>
                    <a:pt x="20" y="24"/>
                  </a:lnTo>
                  <a:lnTo>
                    <a:pt x="47" y="22"/>
                  </a:lnTo>
                  <a:lnTo>
                    <a:pt x="49" y="0"/>
                  </a:lnTo>
                  <a:close/>
                </a:path>
              </a:pathLst>
            </a:custGeom>
            <a:solidFill>
              <a:schemeClr val="bg2">
                <a:alpha val="50195"/>
              </a:schemeClr>
            </a:solidFill>
            <a:ln w="9525">
              <a:noFill/>
              <a:round/>
              <a:headEnd/>
              <a:tailEnd/>
            </a:ln>
          </p:spPr>
          <p:txBody>
            <a:bodyPr/>
            <a:lstStyle/>
            <a:p>
              <a:endParaRPr lang="en-US" dirty="0">
                <a:solidFill>
                  <a:prstClr val="white"/>
                </a:solidFill>
              </a:endParaRPr>
            </a:p>
          </p:txBody>
        </p:sp>
        <p:sp>
          <p:nvSpPr>
            <p:cNvPr id="11278" name="Freeform 195"/>
            <p:cNvSpPr>
              <a:spLocks/>
            </p:cNvSpPr>
            <p:nvPr/>
          </p:nvSpPr>
          <p:spPr bwMode="auto">
            <a:xfrm rot="33811">
              <a:off x="7319963" y="3101975"/>
              <a:ext cx="123825" cy="100013"/>
            </a:xfrm>
            <a:custGeom>
              <a:avLst/>
              <a:gdLst>
                <a:gd name="T0" fmla="*/ 2147483647 w 65"/>
                <a:gd name="T1" fmla="*/ 0 h 54"/>
                <a:gd name="T2" fmla="*/ 2147483647 w 65"/>
                <a:gd name="T3" fmla="*/ 2147483647 h 54"/>
                <a:gd name="T4" fmla="*/ 2147483647 w 65"/>
                <a:gd name="T5" fmla="*/ 2147483647 h 54"/>
                <a:gd name="T6" fmla="*/ 2147483647 w 65"/>
                <a:gd name="T7" fmla="*/ 2147483647 h 54"/>
                <a:gd name="T8" fmla="*/ 2147483647 w 65"/>
                <a:gd name="T9" fmla="*/ 2147483647 h 54"/>
                <a:gd name="T10" fmla="*/ 2147483647 w 65"/>
                <a:gd name="T11" fmla="*/ 2147483647 h 54"/>
                <a:gd name="T12" fmla="*/ 2147483647 w 65"/>
                <a:gd name="T13" fmla="*/ 2147483647 h 54"/>
                <a:gd name="T14" fmla="*/ 2147483647 w 65"/>
                <a:gd name="T15" fmla="*/ 2147483647 h 54"/>
                <a:gd name="T16" fmla="*/ 2147483647 w 65"/>
                <a:gd name="T17" fmla="*/ 2147483647 h 54"/>
                <a:gd name="T18" fmla="*/ 2147483647 w 65"/>
                <a:gd name="T19" fmla="*/ 2147483647 h 54"/>
                <a:gd name="T20" fmla="*/ 2147483647 w 65"/>
                <a:gd name="T21" fmla="*/ 2147483647 h 54"/>
                <a:gd name="T22" fmla="*/ 2147483647 w 65"/>
                <a:gd name="T23" fmla="*/ 2147483647 h 54"/>
                <a:gd name="T24" fmla="*/ 2147483647 w 65"/>
                <a:gd name="T25" fmla="*/ 2147483647 h 54"/>
                <a:gd name="T26" fmla="*/ 2147483647 w 65"/>
                <a:gd name="T27" fmla="*/ 2147483647 h 54"/>
                <a:gd name="T28" fmla="*/ 0 w 65"/>
                <a:gd name="T29" fmla="*/ 2147483647 h 54"/>
                <a:gd name="T30" fmla="*/ 0 w 65"/>
                <a:gd name="T31" fmla="*/ 2147483647 h 54"/>
                <a:gd name="T32" fmla="*/ 2147483647 w 65"/>
                <a:gd name="T33" fmla="*/ 2147483647 h 54"/>
                <a:gd name="T34" fmla="*/ 2147483647 w 65"/>
                <a:gd name="T35" fmla="*/ 2147483647 h 54"/>
                <a:gd name="T36" fmla="*/ 2147483647 w 65"/>
                <a:gd name="T37" fmla="*/ 2147483647 h 54"/>
                <a:gd name="T38" fmla="*/ 2147483647 w 65"/>
                <a:gd name="T39" fmla="*/ 0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5"/>
                <a:gd name="T61" fmla="*/ 0 h 54"/>
                <a:gd name="T62" fmla="*/ 65 w 65"/>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5" h="54">
                  <a:moveTo>
                    <a:pt x="49" y="0"/>
                  </a:moveTo>
                  <a:lnTo>
                    <a:pt x="52" y="4"/>
                  </a:lnTo>
                  <a:lnTo>
                    <a:pt x="58" y="13"/>
                  </a:lnTo>
                  <a:lnTo>
                    <a:pt x="63" y="9"/>
                  </a:lnTo>
                  <a:lnTo>
                    <a:pt x="65" y="4"/>
                  </a:lnTo>
                  <a:lnTo>
                    <a:pt x="65" y="24"/>
                  </a:lnTo>
                  <a:lnTo>
                    <a:pt x="54" y="22"/>
                  </a:lnTo>
                  <a:lnTo>
                    <a:pt x="54" y="36"/>
                  </a:lnTo>
                  <a:lnTo>
                    <a:pt x="47" y="36"/>
                  </a:lnTo>
                  <a:lnTo>
                    <a:pt x="47" y="51"/>
                  </a:lnTo>
                  <a:lnTo>
                    <a:pt x="45" y="51"/>
                  </a:lnTo>
                  <a:lnTo>
                    <a:pt x="38" y="51"/>
                  </a:lnTo>
                  <a:lnTo>
                    <a:pt x="36" y="51"/>
                  </a:lnTo>
                  <a:lnTo>
                    <a:pt x="13" y="51"/>
                  </a:lnTo>
                  <a:lnTo>
                    <a:pt x="0" y="54"/>
                  </a:lnTo>
                  <a:lnTo>
                    <a:pt x="0" y="38"/>
                  </a:lnTo>
                  <a:lnTo>
                    <a:pt x="20" y="40"/>
                  </a:lnTo>
                  <a:lnTo>
                    <a:pt x="20" y="24"/>
                  </a:lnTo>
                  <a:lnTo>
                    <a:pt x="47" y="22"/>
                  </a:lnTo>
                  <a:lnTo>
                    <a:pt x="49" y="0"/>
                  </a:lnTo>
                </a:path>
              </a:pathLst>
            </a:custGeom>
            <a:solidFill>
              <a:schemeClr val="bg2">
                <a:alpha val="50195"/>
              </a:schemeClr>
            </a:solidFill>
            <a:ln w="3175">
              <a:noFill/>
              <a:miter lim="800000"/>
              <a:headEnd/>
              <a:tailEnd/>
            </a:ln>
          </p:spPr>
          <p:txBody>
            <a:bodyPr/>
            <a:lstStyle/>
            <a:p>
              <a:endParaRPr lang="en-US" dirty="0">
                <a:solidFill>
                  <a:prstClr val="white"/>
                </a:solidFill>
              </a:endParaRPr>
            </a:p>
          </p:txBody>
        </p:sp>
        <p:grpSp>
          <p:nvGrpSpPr>
            <p:cNvPr id="3" name="Group 196"/>
            <p:cNvGrpSpPr>
              <a:grpSpLocks/>
            </p:cNvGrpSpPr>
            <p:nvPr/>
          </p:nvGrpSpPr>
          <p:grpSpPr bwMode="auto">
            <a:xfrm>
              <a:off x="2438400" y="373062"/>
              <a:ext cx="5924551" cy="5973761"/>
              <a:chOff x="1536" y="235"/>
              <a:chExt cx="3732" cy="3763"/>
            </a:xfrm>
          </p:grpSpPr>
          <p:grpSp>
            <p:nvGrpSpPr>
              <p:cNvPr id="4" name="Group 197"/>
              <p:cNvGrpSpPr>
                <a:grpSpLocks/>
              </p:cNvGrpSpPr>
              <p:nvPr/>
            </p:nvGrpSpPr>
            <p:grpSpPr bwMode="auto">
              <a:xfrm>
                <a:off x="1536" y="235"/>
                <a:ext cx="3732" cy="3763"/>
                <a:chOff x="1536" y="235"/>
                <a:chExt cx="3732" cy="3763"/>
              </a:xfrm>
            </p:grpSpPr>
            <p:sp>
              <p:nvSpPr>
                <p:cNvPr id="11355" name="Oval 198"/>
                <p:cNvSpPr>
                  <a:spLocks noChangeArrowheads="1"/>
                </p:cNvSpPr>
                <p:nvPr/>
              </p:nvSpPr>
              <p:spPr bwMode="auto">
                <a:xfrm>
                  <a:off x="1536" y="235"/>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56" name="Oval 199"/>
                <p:cNvSpPr>
                  <a:spLocks noChangeArrowheads="1"/>
                </p:cNvSpPr>
                <p:nvPr/>
              </p:nvSpPr>
              <p:spPr bwMode="auto">
                <a:xfrm>
                  <a:off x="1587" y="236"/>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57" name="Oval 200"/>
                <p:cNvSpPr>
                  <a:spLocks noChangeArrowheads="1"/>
                </p:cNvSpPr>
                <p:nvPr/>
              </p:nvSpPr>
              <p:spPr bwMode="auto">
                <a:xfrm>
                  <a:off x="1668" y="360"/>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58" name="Oval 201"/>
                <p:cNvSpPr>
                  <a:spLocks noChangeArrowheads="1"/>
                </p:cNvSpPr>
                <p:nvPr/>
              </p:nvSpPr>
              <p:spPr bwMode="auto">
                <a:xfrm>
                  <a:off x="1731" y="361"/>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59" name="Oval 202"/>
                <p:cNvSpPr>
                  <a:spLocks noChangeArrowheads="1"/>
                </p:cNvSpPr>
                <p:nvPr/>
              </p:nvSpPr>
              <p:spPr bwMode="auto">
                <a:xfrm>
                  <a:off x="2057" y="451"/>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60" name="Oval 203"/>
                <p:cNvSpPr>
                  <a:spLocks noChangeArrowheads="1"/>
                </p:cNvSpPr>
                <p:nvPr/>
              </p:nvSpPr>
              <p:spPr bwMode="auto">
                <a:xfrm>
                  <a:off x="2390" y="453"/>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61" name="Oval 204"/>
                <p:cNvSpPr>
                  <a:spLocks noChangeArrowheads="1"/>
                </p:cNvSpPr>
                <p:nvPr/>
              </p:nvSpPr>
              <p:spPr bwMode="auto">
                <a:xfrm>
                  <a:off x="2351" y="257"/>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62" name="Oval 205"/>
                <p:cNvSpPr>
                  <a:spLocks noChangeArrowheads="1"/>
                </p:cNvSpPr>
                <p:nvPr/>
              </p:nvSpPr>
              <p:spPr bwMode="auto">
                <a:xfrm>
                  <a:off x="2493" y="261"/>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63" name="Oval 206"/>
                <p:cNvSpPr>
                  <a:spLocks noChangeArrowheads="1"/>
                </p:cNvSpPr>
                <p:nvPr/>
              </p:nvSpPr>
              <p:spPr bwMode="auto">
                <a:xfrm>
                  <a:off x="2462" y="355"/>
                  <a:ext cx="72" cy="72"/>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64" name="Oval 207"/>
                <p:cNvSpPr>
                  <a:spLocks noChangeArrowheads="1"/>
                </p:cNvSpPr>
                <p:nvPr/>
              </p:nvSpPr>
              <p:spPr bwMode="auto">
                <a:xfrm>
                  <a:off x="2526" y="404"/>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65" name="Oval 208"/>
                <p:cNvSpPr>
                  <a:spLocks noChangeArrowheads="1"/>
                </p:cNvSpPr>
                <p:nvPr/>
              </p:nvSpPr>
              <p:spPr bwMode="auto">
                <a:xfrm>
                  <a:off x="4682" y="1099"/>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66" name="Oval 209"/>
                <p:cNvSpPr>
                  <a:spLocks noChangeArrowheads="1"/>
                </p:cNvSpPr>
                <p:nvPr/>
              </p:nvSpPr>
              <p:spPr bwMode="auto">
                <a:xfrm>
                  <a:off x="4776" y="1101"/>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67" name="Oval 210"/>
                <p:cNvSpPr>
                  <a:spLocks noChangeArrowheads="1"/>
                </p:cNvSpPr>
                <p:nvPr/>
              </p:nvSpPr>
              <p:spPr bwMode="auto">
                <a:xfrm>
                  <a:off x="3525" y="791"/>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68" name="Oval 211"/>
                <p:cNvSpPr>
                  <a:spLocks noChangeArrowheads="1"/>
                </p:cNvSpPr>
                <p:nvPr/>
              </p:nvSpPr>
              <p:spPr bwMode="auto">
                <a:xfrm>
                  <a:off x="3383" y="635"/>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69" name="Oval 212"/>
                <p:cNvSpPr>
                  <a:spLocks noChangeArrowheads="1"/>
                </p:cNvSpPr>
                <p:nvPr/>
              </p:nvSpPr>
              <p:spPr bwMode="auto">
                <a:xfrm>
                  <a:off x="2881" y="814"/>
                  <a:ext cx="73"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70" name="Oval 213"/>
                <p:cNvSpPr>
                  <a:spLocks noChangeArrowheads="1"/>
                </p:cNvSpPr>
                <p:nvPr/>
              </p:nvSpPr>
              <p:spPr bwMode="auto">
                <a:xfrm>
                  <a:off x="2857" y="922"/>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71" name="Oval 214"/>
                <p:cNvSpPr>
                  <a:spLocks noChangeArrowheads="1"/>
                </p:cNvSpPr>
                <p:nvPr/>
              </p:nvSpPr>
              <p:spPr bwMode="auto">
                <a:xfrm>
                  <a:off x="2801" y="1008"/>
                  <a:ext cx="72" cy="72"/>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72" name="Oval 215"/>
                <p:cNvSpPr>
                  <a:spLocks noChangeArrowheads="1"/>
                </p:cNvSpPr>
                <p:nvPr/>
              </p:nvSpPr>
              <p:spPr bwMode="auto">
                <a:xfrm>
                  <a:off x="2752" y="943"/>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73" name="Oval 216"/>
                <p:cNvSpPr>
                  <a:spLocks noChangeArrowheads="1"/>
                </p:cNvSpPr>
                <p:nvPr/>
              </p:nvSpPr>
              <p:spPr bwMode="auto">
                <a:xfrm>
                  <a:off x="2577" y="1170"/>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74" name="Oval 217"/>
                <p:cNvSpPr>
                  <a:spLocks noChangeArrowheads="1"/>
                </p:cNvSpPr>
                <p:nvPr/>
              </p:nvSpPr>
              <p:spPr bwMode="auto">
                <a:xfrm>
                  <a:off x="2626" y="1170"/>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75" name="Oval 218"/>
                <p:cNvSpPr>
                  <a:spLocks noChangeArrowheads="1"/>
                </p:cNvSpPr>
                <p:nvPr/>
              </p:nvSpPr>
              <p:spPr bwMode="auto">
                <a:xfrm>
                  <a:off x="2682" y="1186"/>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76" name="Oval 219"/>
                <p:cNvSpPr>
                  <a:spLocks noChangeArrowheads="1"/>
                </p:cNvSpPr>
                <p:nvPr/>
              </p:nvSpPr>
              <p:spPr bwMode="auto">
                <a:xfrm>
                  <a:off x="2581" y="1234"/>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77" name="Oval 220"/>
                <p:cNvSpPr>
                  <a:spLocks noChangeArrowheads="1"/>
                </p:cNvSpPr>
                <p:nvPr/>
              </p:nvSpPr>
              <p:spPr bwMode="auto">
                <a:xfrm>
                  <a:off x="2258" y="974"/>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78" name="Oval 221"/>
                <p:cNvSpPr>
                  <a:spLocks noChangeArrowheads="1"/>
                </p:cNvSpPr>
                <p:nvPr/>
              </p:nvSpPr>
              <p:spPr bwMode="auto">
                <a:xfrm>
                  <a:off x="2063" y="687"/>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79" name="Oval 222"/>
                <p:cNvSpPr>
                  <a:spLocks noChangeArrowheads="1"/>
                </p:cNvSpPr>
                <p:nvPr/>
              </p:nvSpPr>
              <p:spPr bwMode="auto">
                <a:xfrm>
                  <a:off x="2997" y="1355"/>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80" name="Oval 223"/>
                <p:cNvSpPr>
                  <a:spLocks noChangeArrowheads="1"/>
                </p:cNvSpPr>
                <p:nvPr/>
              </p:nvSpPr>
              <p:spPr bwMode="auto">
                <a:xfrm>
                  <a:off x="3174" y="1434"/>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81" name="Oval 224"/>
                <p:cNvSpPr>
                  <a:spLocks noChangeArrowheads="1"/>
                </p:cNvSpPr>
                <p:nvPr/>
              </p:nvSpPr>
              <p:spPr bwMode="auto">
                <a:xfrm>
                  <a:off x="3421" y="1727"/>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82" name="Oval 225"/>
                <p:cNvSpPr>
                  <a:spLocks noChangeArrowheads="1"/>
                </p:cNvSpPr>
                <p:nvPr/>
              </p:nvSpPr>
              <p:spPr bwMode="auto">
                <a:xfrm>
                  <a:off x="3443" y="1696"/>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83" name="Oval 226"/>
                <p:cNvSpPr>
                  <a:spLocks noChangeArrowheads="1"/>
                </p:cNvSpPr>
                <p:nvPr/>
              </p:nvSpPr>
              <p:spPr bwMode="auto">
                <a:xfrm>
                  <a:off x="3597" y="1756"/>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84" name="Oval 227"/>
                <p:cNvSpPr>
                  <a:spLocks noChangeArrowheads="1"/>
                </p:cNvSpPr>
                <p:nvPr/>
              </p:nvSpPr>
              <p:spPr bwMode="auto">
                <a:xfrm>
                  <a:off x="3643" y="1775"/>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85" name="Oval 228"/>
                <p:cNvSpPr>
                  <a:spLocks noChangeArrowheads="1"/>
                </p:cNvSpPr>
                <p:nvPr/>
              </p:nvSpPr>
              <p:spPr bwMode="auto">
                <a:xfrm>
                  <a:off x="3674" y="1735"/>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86" name="Oval 229"/>
                <p:cNvSpPr>
                  <a:spLocks noChangeArrowheads="1"/>
                </p:cNvSpPr>
                <p:nvPr/>
              </p:nvSpPr>
              <p:spPr bwMode="auto">
                <a:xfrm>
                  <a:off x="3682" y="1686"/>
                  <a:ext cx="72" cy="72"/>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87" name="Oval 230"/>
                <p:cNvSpPr>
                  <a:spLocks noChangeArrowheads="1"/>
                </p:cNvSpPr>
                <p:nvPr/>
              </p:nvSpPr>
              <p:spPr bwMode="auto">
                <a:xfrm>
                  <a:off x="3865" y="1669"/>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88" name="Oval 231"/>
                <p:cNvSpPr>
                  <a:spLocks noChangeArrowheads="1"/>
                </p:cNvSpPr>
                <p:nvPr/>
              </p:nvSpPr>
              <p:spPr bwMode="auto">
                <a:xfrm>
                  <a:off x="3700" y="1972"/>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89" name="Oval 232"/>
                <p:cNvSpPr>
                  <a:spLocks noChangeArrowheads="1"/>
                </p:cNvSpPr>
                <p:nvPr/>
              </p:nvSpPr>
              <p:spPr bwMode="auto">
                <a:xfrm>
                  <a:off x="3764" y="2018"/>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90" name="Oval 233"/>
                <p:cNvSpPr>
                  <a:spLocks noChangeArrowheads="1"/>
                </p:cNvSpPr>
                <p:nvPr/>
              </p:nvSpPr>
              <p:spPr bwMode="auto">
                <a:xfrm>
                  <a:off x="4667" y="1796"/>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91" name="Oval 234"/>
                <p:cNvSpPr>
                  <a:spLocks noChangeArrowheads="1"/>
                </p:cNvSpPr>
                <p:nvPr/>
              </p:nvSpPr>
              <p:spPr bwMode="auto">
                <a:xfrm>
                  <a:off x="4497" y="2083"/>
                  <a:ext cx="72" cy="72"/>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92" name="Oval 235"/>
                <p:cNvSpPr>
                  <a:spLocks noChangeArrowheads="1"/>
                </p:cNvSpPr>
                <p:nvPr/>
              </p:nvSpPr>
              <p:spPr bwMode="auto">
                <a:xfrm>
                  <a:off x="4836" y="2634"/>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93" name="Oval 236"/>
                <p:cNvSpPr>
                  <a:spLocks noChangeArrowheads="1"/>
                </p:cNvSpPr>
                <p:nvPr/>
              </p:nvSpPr>
              <p:spPr bwMode="auto">
                <a:xfrm>
                  <a:off x="4836" y="2680"/>
                  <a:ext cx="72" cy="72"/>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94" name="Oval 237"/>
                <p:cNvSpPr>
                  <a:spLocks noChangeArrowheads="1"/>
                </p:cNvSpPr>
                <p:nvPr/>
              </p:nvSpPr>
              <p:spPr bwMode="auto">
                <a:xfrm>
                  <a:off x="4838" y="2804"/>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95" name="Oval 238"/>
                <p:cNvSpPr>
                  <a:spLocks noChangeArrowheads="1"/>
                </p:cNvSpPr>
                <p:nvPr/>
              </p:nvSpPr>
              <p:spPr bwMode="auto">
                <a:xfrm>
                  <a:off x="5196" y="2910"/>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96" name="Oval 239"/>
                <p:cNvSpPr>
                  <a:spLocks noChangeArrowheads="1"/>
                </p:cNvSpPr>
                <p:nvPr/>
              </p:nvSpPr>
              <p:spPr bwMode="auto">
                <a:xfrm>
                  <a:off x="4223" y="2253"/>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97" name="Oval 240"/>
                <p:cNvSpPr>
                  <a:spLocks noChangeArrowheads="1"/>
                </p:cNvSpPr>
                <p:nvPr/>
              </p:nvSpPr>
              <p:spPr bwMode="auto">
                <a:xfrm>
                  <a:off x="4459" y="2486"/>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98" name="Oval 241"/>
                <p:cNvSpPr>
                  <a:spLocks noChangeArrowheads="1"/>
                </p:cNvSpPr>
                <p:nvPr/>
              </p:nvSpPr>
              <p:spPr bwMode="auto">
                <a:xfrm>
                  <a:off x="4585" y="2700"/>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99" name="Oval 242"/>
                <p:cNvSpPr>
                  <a:spLocks noChangeArrowheads="1"/>
                </p:cNvSpPr>
                <p:nvPr/>
              </p:nvSpPr>
              <p:spPr bwMode="auto">
                <a:xfrm>
                  <a:off x="4451" y="2838"/>
                  <a:ext cx="72" cy="72"/>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400" name="Oval 243"/>
                <p:cNvSpPr>
                  <a:spLocks noChangeArrowheads="1"/>
                </p:cNvSpPr>
                <p:nvPr/>
              </p:nvSpPr>
              <p:spPr bwMode="auto">
                <a:xfrm>
                  <a:off x="4476" y="2952"/>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401" name="Oval 244"/>
                <p:cNvSpPr>
                  <a:spLocks noChangeArrowheads="1"/>
                </p:cNvSpPr>
                <p:nvPr/>
              </p:nvSpPr>
              <p:spPr bwMode="auto">
                <a:xfrm>
                  <a:off x="4513" y="2929"/>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402" name="Oval 245"/>
                <p:cNvSpPr>
                  <a:spLocks noChangeArrowheads="1"/>
                </p:cNvSpPr>
                <p:nvPr/>
              </p:nvSpPr>
              <p:spPr bwMode="auto">
                <a:xfrm>
                  <a:off x="4603" y="2931"/>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403" name="Oval 246"/>
                <p:cNvSpPr>
                  <a:spLocks noChangeArrowheads="1"/>
                </p:cNvSpPr>
                <p:nvPr/>
              </p:nvSpPr>
              <p:spPr bwMode="auto">
                <a:xfrm>
                  <a:off x="4501" y="3212"/>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404" name="Oval 247"/>
                <p:cNvSpPr>
                  <a:spLocks noChangeArrowheads="1"/>
                </p:cNvSpPr>
                <p:nvPr/>
              </p:nvSpPr>
              <p:spPr bwMode="auto">
                <a:xfrm>
                  <a:off x="4614" y="3382"/>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405" name="Oval 248"/>
                <p:cNvSpPr>
                  <a:spLocks noChangeArrowheads="1"/>
                </p:cNvSpPr>
                <p:nvPr/>
              </p:nvSpPr>
              <p:spPr bwMode="auto">
                <a:xfrm>
                  <a:off x="4859" y="3399"/>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406" name="Oval 249"/>
                <p:cNvSpPr>
                  <a:spLocks noChangeArrowheads="1"/>
                </p:cNvSpPr>
                <p:nvPr/>
              </p:nvSpPr>
              <p:spPr bwMode="auto">
                <a:xfrm>
                  <a:off x="4826" y="3923"/>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407" name="Oval 250"/>
                <p:cNvSpPr>
                  <a:spLocks noChangeArrowheads="1"/>
                </p:cNvSpPr>
                <p:nvPr/>
              </p:nvSpPr>
              <p:spPr bwMode="auto">
                <a:xfrm>
                  <a:off x="4877" y="3925"/>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408" name="Oval 251"/>
                <p:cNvSpPr>
                  <a:spLocks noChangeArrowheads="1"/>
                </p:cNvSpPr>
                <p:nvPr/>
              </p:nvSpPr>
              <p:spPr bwMode="auto">
                <a:xfrm>
                  <a:off x="4520" y="3111"/>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grpSp>
          <p:grpSp>
            <p:nvGrpSpPr>
              <p:cNvPr id="5" name="Group 252"/>
              <p:cNvGrpSpPr>
                <a:grpSpLocks/>
              </p:cNvGrpSpPr>
              <p:nvPr/>
            </p:nvGrpSpPr>
            <p:grpSpPr bwMode="auto">
              <a:xfrm>
                <a:off x="2112" y="288"/>
                <a:ext cx="2705" cy="1729"/>
                <a:chOff x="2112" y="288"/>
                <a:chExt cx="2705" cy="1729"/>
              </a:xfrm>
            </p:grpSpPr>
            <p:sp>
              <p:nvSpPr>
                <p:cNvPr id="11345" name="Freeform 253"/>
                <p:cNvSpPr>
                  <a:spLocks/>
                </p:cNvSpPr>
                <p:nvPr/>
              </p:nvSpPr>
              <p:spPr bwMode="auto">
                <a:xfrm rot="33811">
                  <a:off x="4611" y="1954"/>
                  <a:ext cx="78" cy="63"/>
                </a:xfrm>
                <a:custGeom>
                  <a:avLst/>
                  <a:gdLst>
                    <a:gd name="T0" fmla="*/ 1296 w 65"/>
                    <a:gd name="T1" fmla="*/ 0 h 54"/>
                    <a:gd name="T2" fmla="*/ 1373 w 65"/>
                    <a:gd name="T3" fmla="*/ 68 h 54"/>
                    <a:gd name="T4" fmla="*/ 1554 w 65"/>
                    <a:gd name="T5" fmla="*/ 198 h 54"/>
                    <a:gd name="T6" fmla="*/ 1678 w 65"/>
                    <a:gd name="T7" fmla="*/ 146 h 54"/>
                    <a:gd name="T8" fmla="*/ 1744 w 65"/>
                    <a:gd name="T9" fmla="*/ 68 h 54"/>
                    <a:gd name="T10" fmla="*/ 1744 w 65"/>
                    <a:gd name="T11" fmla="*/ 399 h 54"/>
                    <a:gd name="T12" fmla="*/ 1453 w 65"/>
                    <a:gd name="T13" fmla="*/ 357 h 54"/>
                    <a:gd name="T14" fmla="*/ 1453 w 65"/>
                    <a:gd name="T15" fmla="*/ 574 h 54"/>
                    <a:gd name="T16" fmla="*/ 1234 w 65"/>
                    <a:gd name="T17" fmla="*/ 574 h 54"/>
                    <a:gd name="T18" fmla="*/ 1234 w 65"/>
                    <a:gd name="T19" fmla="*/ 841 h 54"/>
                    <a:gd name="T20" fmla="*/ 1211 w 65"/>
                    <a:gd name="T21" fmla="*/ 841 h 54"/>
                    <a:gd name="T22" fmla="*/ 1016 w 65"/>
                    <a:gd name="T23" fmla="*/ 841 h 54"/>
                    <a:gd name="T24" fmla="*/ 953 w 65"/>
                    <a:gd name="T25" fmla="*/ 841 h 54"/>
                    <a:gd name="T26" fmla="*/ 362 w 65"/>
                    <a:gd name="T27" fmla="*/ 841 h 54"/>
                    <a:gd name="T28" fmla="*/ 0 w 65"/>
                    <a:gd name="T29" fmla="*/ 865 h 54"/>
                    <a:gd name="T30" fmla="*/ 0 w 65"/>
                    <a:gd name="T31" fmla="*/ 618 h 54"/>
                    <a:gd name="T32" fmla="*/ 535 w 65"/>
                    <a:gd name="T33" fmla="*/ 653 h 54"/>
                    <a:gd name="T34" fmla="*/ 535 w 65"/>
                    <a:gd name="T35" fmla="*/ 399 h 54"/>
                    <a:gd name="T36" fmla="*/ 1234 w 65"/>
                    <a:gd name="T37" fmla="*/ 357 h 54"/>
                    <a:gd name="T38" fmla="*/ 1296 w 65"/>
                    <a:gd name="T39" fmla="*/ 0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5"/>
                    <a:gd name="T61" fmla="*/ 0 h 54"/>
                    <a:gd name="T62" fmla="*/ 65 w 65"/>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5" h="54">
                      <a:moveTo>
                        <a:pt x="49" y="0"/>
                      </a:moveTo>
                      <a:lnTo>
                        <a:pt x="52" y="4"/>
                      </a:lnTo>
                      <a:lnTo>
                        <a:pt x="58" y="13"/>
                      </a:lnTo>
                      <a:lnTo>
                        <a:pt x="63" y="9"/>
                      </a:lnTo>
                      <a:lnTo>
                        <a:pt x="65" y="4"/>
                      </a:lnTo>
                      <a:lnTo>
                        <a:pt x="65" y="24"/>
                      </a:lnTo>
                      <a:lnTo>
                        <a:pt x="54" y="22"/>
                      </a:lnTo>
                      <a:lnTo>
                        <a:pt x="54" y="36"/>
                      </a:lnTo>
                      <a:lnTo>
                        <a:pt x="47" y="36"/>
                      </a:lnTo>
                      <a:lnTo>
                        <a:pt x="47" y="51"/>
                      </a:lnTo>
                      <a:lnTo>
                        <a:pt x="45" y="51"/>
                      </a:lnTo>
                      <a:lnTo>
                        <a:pt x="38" y="51"/>
                      </a:lnTo>
                      <a:lnTo>
                        <a:pt x="36" y="51"/>
                      </a:lnTo>
                      <a:lnTo>
                        <a:pt x="13" y="51"/>
                      </a:lnTo>
                      <a:lnTo>
                        <a:pt x="0" y="54"/>
                      </a:lnTo>
                      <a:lnTo>
                        <a:pt x="0" y="38"/>
                      </a:lnTo>
                      <a:lnTo>
                        <a:pt x="20" y="40"/>
                      </a:lnTo>
                      <a:lnTo>
                        <a:pt x="20" y="24"/>
                      </a:lnTo>
                      <a:lnTo>
                        <a:pt x="47" y="22"/>
                      </a:lnTo>
                      <a:lnTo>
                        <a:pt x="49" y="0"/>
                      </a:lnTo>
                      <a:close/>
                    </a:path>
                  </a:pathLst>
                </a:custGeom>
                <a:solidFill>
                  <a:schemeClr val="bg2">
                    <a:alpha val="50195"/>
                  </a:schemeClr>
                </a:solidFill>
                <a:ln w="9525">
                  <a:noFill/>
                  <a:round/>
                  <a:headEnd/>
                  <a:tailEnd/>
                </a:ln>
              </p:spPr>
              <p:txBody>
                <a:bodyPr/>
                <a:lstStyle/>
                <a:p>
                  <a:endParaRPr lang="en-US" dirty="0">
                    <a:solidFill>
                      <a:prstClr val="white"/>
                    </a:solidFill>
                  </a:endParaRPr>
                </a:p>
              </p:txBody>
            </p:sp>
            <p:sp>
              <p:nvSpPr>
                <p:cNvPr id="11346" name="Freeform 254"/>
                <p:cNvSpPr>
                  <a:spLocks/>
                </p:cNvSpPr>
                <p:nvPr/>
              </p:nvSpPr>
              <p:spPr bwMode="auto">
                <a:xfrm rot="33811">
                  <a:off x="4611" y="1954"/>
                  <a:ext cx="78" cy="63"/>
                </a:xfrm>
                <a:custGeom>
                  <a:avLst/>
                  <a:gdLst>
                    <a:gd name="T0" fmla="*/ 1296 w 65"/>
                    <a:gd name="T1" fmla="*/ 0 h 54"/>
                    <a:gd name="T2" fmla="*/ 1373 w 65"/>
                    <a:gd name="T3" fmla="*/ 68 h 54"/>
                    <a:gd name="T4" fmla="*/ 1554 w 65"/>
                    <a:gd name="T5" fmla="*/ 198 h 54"/>
                    <a:gd name="T6" fmla="*/ 1678 w 65"/>
                    <a:gd name="T7" fmla="*/ 146 h 54"/>
                    <a:gd name="T8" fmla="*/ 1744 w 65"/>
                    <a:gd name="T9" fmla="*/ 68 h 54"/>
                    <a:gd name="T10" fmla="*/ 1744 w 65"/>
                    <a:gd name="T11" fmla="*/ 399 h 54"/>
                    <a:gd name="T12" fmla="*/ 1453 w 65"/>
                    <a:gd name="T13" fmla="*/ 357 h 54"/>
                    <a:gd name="T14" fmla="*/ 1453 w 65"/>
                    <a:gd name="T15" fmla="*/ 574 h 54"/>
                    <a:gd name="T16" fmla="*/ 1234 w 65"/>
                    <a:gd name="T17" fmla="*/ 574 h 54"/>
                    <a:gd name="T18" fmla="*/ 1234 w 65"/>
                    <a:gd name="T19" fmla="*/ 841 h 54"/>
                    <a:gd name="T20" fmla="*/ 1211 w 65"/>
                    <a:gd name="T21" fmla="*/ 841 h 54"/>
                    <a:gd name="T22" fmla="*/ 1016 w 65"/>
                    <a:gd name="T23" fmla="*/ 841 h 54"/>
                    <a:gd name="T24" fmla="*/ 953 w 65"/>
                    <a:gd name="T25" fmla="*/ 841 h 54"/>
                    <a:gd name="T26" fmla="*/ 362 w 65"/>
                    <a:gd name="T27" fmla="*/ 841 h 54"/>
                    <a:gd name="T28" fmla="*/ 0 w 65"/>
                    <a:gd name="T29" fmla="*/ 865 h 54"/>
                    <a:gd name="T30" fmla="*/ 0 w 65"/>
                    <a:gd name="T31" fmla="*/ 618 h 54"/>
                    <a:gd name="T32" fmla="*/ 535 w 65"/>
                    <a:gd name="T33" fmla="*/ 653 h 54"/>
                    <a:gd name="T34" fmla="*/ 535 w 65"/>
                    <a:gd name="T35" fmla="*/ 399 h 54"/>
                    <a:gd name="T36" fmla="*/ 1234 w 65"/>
                    <a:gd name="T37" fmla="*/ 357 h 54"/>
                    <a:gd name="T38" fmla="*/ 1296 w 65"/>
                    <a:gd name="T39" fmla="*/ 0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5"/>
                    <a:gd name="T61" fmla="*/ 0 h 54"/>
                    <a:gd name="T62" fmla="*/ 65 w 65"/>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5" h="54">
                      <a:moveTo>
                        <a:pt x="49" y="0"/>
                      </a:moveTo>
                      <a:lnTo>
                        <a:pt x="52" y="4"/>
                      </a:lnTo>
                      <a:lnTo>
                        <a:pt x="58" y="13"/>
                      </a:lnTo>
                      <a:lnTo>
                        <a:pt x="63" y="9"/>
                      </a:lnTo>
                      <a:lnTo>
                        <a:pt x="65" y="4"/>
                      </a:lnTo>
                      <a:lnTo>
                        <a:pt x="65" y="24"/>
                      </a:lnTo>
                      <a:lnTo>
                        <a:pt x="54" y="22"/>
                      </a:lnTo>
                      <a:lnTo>
                        <a:pt x="54" y="36"/>
                      </a:lnTo>
                      <a:lnTo>
                        <a:pt x="47" y="36"/>
                      </a:lnTo>
                      <a:lnTo>
                        <a:pt x="47" y="51"/>
                      </a:lnTo>
                      <a:lnTo>
                        <a:pt x="45" y="51"/>
                      </a:lnTo>
                      <a:lnTo>
                        <a:pt x="38" y="51"/>
                      </a:lnTo>
                      <a:lnTo>
                        <a:pt x="36" y="51"/>
                      </a:lnTo>
                      <a:lnTo>
                        <a:pt x="13" y="51"/>
                      </a:lnTo>
                      <a:lnTo>
                        <a:pt x="0" y="54"/>
                      </a:lnTo>
                      <a:lnTo>
                        <a:pt x="0" y="38"/>
                      </a:lnTo>
                      <a:lnTo>
                        <a:pt x="20" y="40"/>
                      </a:lnTo>
                      <a:lnTo>
                        <a:pt x="20" y="24"/>
                      </a:lnTo>
                      <a:lnTo>
                        <a:pt x="47" y="22"/>
                      </a:lnTo>
                      <a:lnTo>
                        <a:pt x="49" y="0"/>
                      </a:lnTo>
                    </a:path>
                  </a:pathLst>
                </a:custGeom>
                <a:solidFill>
                  <a:schemeClr val="bg2">
                    <a:alpha val="50195"/>
                  </a:schemeClr>
                </a:solidFill>
                <a:ln w="3175">
                  <a:noFill/>
                  <a:miter lim="800000"/>
                  <a:headEnd/>
                  <a:tailEnd/>
                </a:ln>
              </p:spPr>
              <p:txBody>
                <a:bodyPr/>
                <a:lstStyle/>
                <a:p>
                  <a:endParaRPr lang="en-US" dirty="0">
                    <a:solidFill>
                      <a:prstClr val="white"/>
                    </a:solidFill>
                  </a:endParaRPr>
                </a:p>
              </p:txBody>
            </p:sp>
            <p:sp>
              <p:nvSpPr>
                <p:cNvPr id="11347" name="Oval 255"/>
                <p:cNvSpPr>
                  <a:spLocks noChangeArrowheads="1"/>
                </p:cNvSpPr>
                <p:nvPr/>
              </p:nvSpPr>
              <p:spPr bwMode="auto">
                <a:xfrm>
                  <a:off x="4745" y="1175"/>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49" name="Oval 257"/>
                <p:cNvSpPr>
                  <a:spLocks noChangeArrowheads="1"/>
                </p:cNvSpPr>
                <p:nvPr/>
              </p:nvSpPr>
              <p:spPr bwMode="auto">
                <a:xfrm>
                  <a:off x="3264" y="480"/>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51" name="Oval 259"/>
                <p:cNvSpPr>
                  <a:spLocks noChangeArrowheads="1"/>
                </p:cNvSpPr>
                <p:nvPr/>
              </p:nvSpPr>
              <p:spPr bwMode="auto">
                <a:xfrm>
                  <a:off x="3696" y="1632"/>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52" name="Oval 260"/>
                <p:cNvSpPr>
                  <a:spLocks noChangeArrowheads="1"/>
                </p:cNvSpPr>
                <p:nvPr/>
              </p:nvSpPr>
              <p:spPr bwMode="auto">
                <a:xfrm>
                  <a:off x="2256" y="288"/>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53" name="Oval 261"/>
                <p:cNvSpPr>
                  <a:spLocks noChangeArrowheads="1"/>
                </p:cNvSpPr>
                <p:nvPr/>
              </p:nvSpPr>
              <p:spPr bwMode="auto">
                <a:xfrm>
                  <a:off x="2112" y="384"/>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54" name="Oval 262"/>
                <p:cNvSpPr>
                  <a:spLocks noChangeArrowheads="1"/>
                </p:cNvSpPr>
                <p:nvPr/>
              </p:nvSpPr>
              <p:spPr bwMode="auto">
                <a:xfrm>
                  <a:off x="3456" y="1632"/>
                  <a:ext cx="72" cy="73"/>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grpSp>
        </p:grpSp>
        <p:grpSp>
          <p:nvGrpSpPr>
            <p:cNvPr id="6" name="Group 263"/>
            <p:cNvGrpSpPr>
              <a:grpSpLocks/>
            </p:cNvGrpSpPr>
            <p:nvPr/>
          </p:nvGrpSpPr>
          <p:grpSpPr bwMode="auto">
            <a:xfrm>
              <a:off x="2249499" y="307977"/>
              <a:ext cx="5356254" cy="6091272"/>
              <a:chOff x="1417" y="194"/>
              <a:chExt cx="3374" cy="3837"/>
            </a:xfrm>
          </p:grpSpPr>
          <p:grpSp>
            <p:nvGrpSpPr>
              <p:cNvPr id="7" name="Group 264"/>
              <p:cNvGrpSpPr>
                <a:grpSpLocks/>
              </p:cNvGrpSpPr>
              <p:nvPr/>
            </p:nvGrpSpPr>
            <p:grpSpPr bwMode="auto">
              <a:xfrm>
                <a:off x="1417" y="194"/>
                <a:ext cx="3374" cy="3837"/>
                <a:chOff x="1417" y="194"/>
                <a:chExt cx="3374" cy="3837"/>
              </a:xfrm>
            </p:grpSpPr>
            <p:sp>
              <p:nvSpPr>
                <p:cNvPr id="11321" name="Rectangle 265"/>
                <p:cNvSpPr>
                  <a:spLocks noChangeArrowheads="1"/>
                </p:cNvSpPr>
                <p:nvPr/>
              </p:nvSpPr>
              <p:spPr bwMode="auto">
                <a:xfrm>
                  <a:off x="1417" y="398"/>
                  <a:ext cx="59" cy="55"/>
                </a:xfrm>
                <a:prstGeom prst="rect">
                  <a:avLst/>
                </a:prstGeom>
                <a:solidFill>
                  <a:srgbClr val="0099FF"/>
                </a:solidFill>
                <a:ln w="9525">
                  <a:solidFill>
                    <a:schemeClr val="tx1"/>
                  </a:solidFill>
                  <a:miter lim="800000"/>
                  <a:headEnd/>
                  <a:tailEnd/>
                </a:ln>
              </p:spPr>
              <p:txBody>
                <a:bodyPr wrap="none" anchor="ctr"/>
                <a:lstStyle/>
                <a:p>
                  <a:endParaRPr lang="en-US" dirty="0">
                    <a:solidFill>
                      <a:prstClr val="white"/>
                    </a:solidFill>
                  </a:endParaRPr>
                </a:p>
              </p:txBody>
            </p:sp>
            <p:sp>
              <p:nvSpPr>
                <p:cNvPr id="11323" name="Rectangle 267"/>
                <p:cNvSpPr>
                  <a:spLocks noChangeArrowheads="1"/>
                </p:cNvSpPr>
                <p:nvPr/>
              </p:nvSpPr>
              <p:spPr bwMode="auto">
                <a:xfrm>
                  <a:off x="2079" y="627"/>
                  <a:ext cx="59" cy="55"/>
                </a:xfrm>
                <a:prstGeom prst="rect">
                  <a:avLst/>
                </a:prstGeom>
                <a:solidFill>
                  <a:srgbClr val="0099FF"/>
                </a:solidFill>
                <a:ln w="9525">
                  <a:solidFill>
                    <a:schemeClr val="tx1"/>
                  </a:solidFill>
                  <a:miter lim="800000"/>
                  <a:headEnd/>
                  <a:tailEnd/>
                </a:ln>
              </p:spPr>
              <p:txBody>
                <a:bodyPr wrap="none" anchor="ctr"/>
                <a:lstStyle/>
                <a:p>
                  <a:endParaRPr lang="en-US" dirty="0">
                    <a:solidFill>
                      <a:prstClr val="white"/>
                    </a:solidFill>
                  </a:endParaRPr>
                </a:p>
              </p:txBody>
            </p:sp>
            <p:sp>
              <p:nvSpPr>
                <p:cNvPr id="11324" name="Rectangle 268"/>
                <p:cNvSpPr>
                  <a:spLocks noChangeArrowheads="1"/>
                </p:cNvSpPr>
                <p:nvPr/>
              </p:nvSpPr>
              <p:spPr bwMode="auto">
                <a:xfrm>
                  <a:off x="2377" y="270"/>
                  <a:ext cx="58" cy="55"/>
                </a:xfrm>
                <a:prstGeom prst="rect">
                  <a:avLst/>
                </a:prstGeom>
                <a:solidFill>
                  <a:srgbClr val="0099FF"/>
                </a:solidFill>
                <a:ln w="9525">
                  <a:solidFill>
                    <a:schemeClr val="tx1"/>
                  </a:solidFill>
                  <a:miter lim="800000"/>
                  <a:headEnd/>
                  <a:tailEnd/>
                </a:ln>
              </p:spPr>
              <p:txBody>
                <a:bodyPr wrap="none" anchor="ctr"/>
                <a:lstStyle/>
                <a:p>
                  <a:endParaRPr lang="en-US" dirty="0">
                    <a:solidFill>
                      <a:prstClr val="white"/>
                    </a:solidFill>
                  </a:endParaRPr>
                </a:p>
              </p:txBody>
            </p:sp>
            <p:sp>
              <p:nvSpPr>
                <p:cNvPr id="11325" name="Rectangle 269"/>
                <p:cNvSpPr>
                  <a:spLocks noChangeArrowheads="1"/>
                </p:cNvSpPr>
                <p:nvPr/>
              </p:nvSpPr>
              <p:spPr bwMode="auto">
                <a:xfrm>
                  <a:off x="2647" y="194"/>
                  <a:ext cx="59" cy="55"/>
                </a:xfrm>
                <a:prstGeom prst="rect">
                  <a:avLst/>
                </a:prstGeom>
                <a:solidFill>
                  <a:srgbClr val="0099FF"/>
                </a:solidFill>
                <a:ln w="9525">
                  <a:solidFill>
                    <a:schemeClr val="tx1"/>
                  </a:solidFill>
                  <a:miter lim="800000"/>
                  <a:headEnd/>
                  <a:tailEnd/>
                </a:ln>
              </p:spPr>
              <p:txBody>
                <a:bodyPr wrap="none" anchor="ctr"/>
                <a:lstStyle/>
                <a:p>
                  <a:endParaRPr lang="en-US" dirty="0">
                    <a:solidFill>
                      <a:prstClr val="white"/>
                    </a:solidFill>
                  </a:endParaRPr>
                </a:p>
              </p:txBody>
            </p:sp>
            <p:sp>
              <p:nvSpPr>
                <p:cNvPr id="11326" name="Rectangle 270"/>
                <p:cNvSpPr>
                  <a:spLocks noChangeArrowheads="1"/>
                </p:cNvSpPr>
                <p:nvPr/>
              </p:nvSpPr>
              <p:spPr bwMode="auto">
                <a:xfrm>
                  <a:off x="3341" y="705"/>
                  <a:ext cx="58" cy="55"/>
                </a:xfrm>
                <a:prstGeom prst="rect">
                  <a:avLst/>
                </a:prstGeom>
                <a:solidFill>
                  <a:srgbClr val="0099FF"/>
                </a:solidFill>
                <a:ln w="9525">
                  <a:solidFill>
                    <a:schemeClr val="tx1"/>
                  </a:solidFill>
                  <a:miter lim="800000"/>
                  <a:headEnd/>
                  <a:tailEnd/>
                </a:ln>
              </p:spPr>
              <p:txBody>
                <a:bodyPr wrap="none" anchor="ctr"/>
                <a:lstStyle/>
                <a:p>
                  <a:endParaRPr lang="en-US" dirty="0">
                    <a:solidFill>
                      <a:prstClr val="white"/>
                    </a:solidFill>
                  </a:endParaRPr>
                </a:p>
              </p:txBody>
            </p:sp>
            <p:sp>
              <p:nvSpPr>
                <p:cNvPr id="11327" name="Rectangle 271"/>
                <p:cNvSpPr>
                  <a:spLocks noChangeArrowheads="1"/>
                </p:cNvSpPr>
                <p:nvPr/>
              </p:nvSpPr>
              <p:spPr bwMode="auto">
                <a:xfrm>
                  <a:off x="3556" y="610"/>
                  <a:ext cx="58" cy="55"/>
                </a:xfrm>
                <a:prstGeom prst="rect">
                  <a:avLst/>
                </a:prstGeom>
                <a:solidFill>
                  <a:srgbClr val="0099FF"/>
                </a:solidFill>
                <a:ln w="9525">
                  <a:solidFill>
                    <a:schemeClr val="tx1"/>
                  </a:solidFill>
                  <a:miter lim="800000"/>
                  <a:headEnd/>
                  <a:tailEnd/>
                </a:ln>
              </p:spPr>
              <p:txBody>
                <a:bodyPr wrap="none" anchor="ctr"/>
                <a:lstStyle/>
                <a:p>
                  <a:endParaRPr lang="en-US" dirty="0">
                    <a:solidFill>
                      <a:prstClr val="white"/>
                    </a:solidFill>
                  </a:endParaRPr>
                </a:p>
              </p:txBody>
            </p:sp>
            <p:sp>
              <p:nvSpPr>
                <p:cNvPr id="11328" name="Rectangle 272"/>
                <p:cNvSpPr>
                  <a:spLocks noChangeArrowheads="1"/>
                </p:cNvSpPr>
                <p:nvPr/>
              </p:nvSpPr>
              <p:spPr bwMode="auto">
                <a:xfrm>
                  <a:off x="3937" y="767"/>
                  <a:ext cx="59" cy="55"/>
                </a:xfrm>
                <a:prstGeom prst="rect">
                  <a:avLst/>
                </a:prstGeom>
                <a:solidFill>
                  <a:srgbClr val="0099FF"/>
                </a:solidFill>
                <a:ln w="9525">
                  <a:solidFill>
                    <a:schemeClr val="tx1"/>
                  </a:solidFill>
                  <a:miter lim="800000"/>
                  <a:headEnd/>
                  <a:tailEnd/>
                </a:ln>
              </p:spPr>
              <p:txBody>
                <a:bodyPr wrap="none" anchor="ctr"/>
                <a:lstStyle/>
                <a:p>
                  <a:endParaRPr lang="en-US" dirty="0">
                    <a:solidFill>
                      <a:prstClr val="white"/>
                    </a:solidFill>
                  </a:endParaRPr>
                </a:p>
              </p:txBody>
            </p:sp>
            <p:sp>
              <p:nvSpPr>
                <p:cNvPr id="11329" name="Rectangle 273"/>
                <p:cNvSpPr>
                  <a:spLocks noChangeArrowheads="1"/>
                </p:cNvSpPr>
                <p:nvPr/>
              </p:nvSpPr>
              <p:spPr bwMode="auto">
                <a:xfrm>
                  <a:off x="4321" y="1258"/>
                  <a:ext cx="59" cy="55"/>
                </a:xfrm>
                <a:prstGeom prst="rect">
                  <a:avLst/>
                </a:prstGeom>
                <a:solidFill>
                  <a:srgbClr val="0099FF"/>
                </a:solidFill>
                <a:ln w="9525">
                  <a:solidFill>
                    <a:schemeClr val="tx1"/>
                  </a:solidFill>
                  <a:miter lim="800000"/>
                  <a:headEnd/>
                  <a:tailEnd/>
                </a:ln>
              </p:spPr>
              <p:txBody>
                <a:bodyPr wrap="none" anchor="ctr"/>
                <a:lstStyle/>
                <a:p>
                  <a:endParaRPr lang="en-US" dirty="0">
                    <a:solidFill>
                      <a:prstClr val="white"/>
                    </a:solidFill>
                  </a:endParaRPr>
                </a:p>
              </p:txBody>
            </p:sp>
            <p:sp>
              <p:nvSpPr>
                <p:cNvPr id="11330" name="Rectangle 274"/>
                <p:cNvSpPr>
                  <a:spLocks noChangeArrowheads="1"/>
                </p:cNvSpPr>
                <p:nvPr/>
              </p:nvSpPr>
              <p:spPr bwMode="auto">
                <a:xfrm>
                  <a:off x="3324" y="1242"/>
                  <a:ext cx="59" cy="55"/>
                </a:xfrm>
                <a:prstGeom prst="rect">
                  <a:avLst/>
                </a:prstGeom>
                <a:solidFill>
                  <a:srgbClr val="0099FF"/>
                </a:solidFill>
                <a:ln w="9525">
                  <a:solidFill>
                    <a:schemeClr val="tx1"/>
                  </a:solidFill>
                  <a:miter lim="800000"/>
                  <a:headEnd/>
                  <a:tailEnd/>
                </a:ln>
              </p:spPr>
              <p:txBody>
                <a:bodyPr wrap="none" anchor="ctr"/>
                <a:lstStyle/>
                <a:p>
                  <a:endParaRPr lang="en-US" dirty="0">
                    <a:solidFill>
                      <a:prstClr val="white"/>
                    </a:solidFill>
                  </a:endParaRPr>
                </a:p>
              </p:txBody>
            </p:sp>
            <p:sp>
              <p:nvSpPr>
                <p:cNvPr id="11331" name="Rectangle 275"/>
                <p:cNvSpPr>
                  <a:spLocks noChangeArrowheads="1"/>
                </p:cNvSpPr>
                <p:nvPr/>
              </p:nvSpPr>
              <p:spPr bwMode="auto">
                <a:xfrm>
                  <a:off x="3234" y="1428"/>
                  <a:ext cx="58" cy="55"/>
                </a:xfrm>
                <a:prstGeom prst="rect">
                  <a:avLst/>
                </a:prstGeom>
                <a:solidFill>
                  <a:srgbClr val="0099FF"/>
                </a:solidFill>
                <a:ln w="9525">
                  <a:solidFill>
                    <a:schemeClr val="tx1"/>
                  </a:solidFill>
                  <a:miter lim="800000"/>
                  <a:headEnd/>
                  <a:tailEnd/>
                </a:ln>
              </p:spPr>
              <p:txBody>
                <a:bodyPr wrap="none" anchor="ctr"/>
                <a:lstStyle/>
                <a:p>
                  <a:endParaRPr lang="en-US" dirty="0">
                    <a:solidFill>
                      <a:prstClr val="white"/>
                    </a:solidFill>
                  </a:endParaRPr>
                </a:p>
              </p:txBody>
            </p:sp>
            <p:sp>
              <p:nvSpPr>
                <p:cNvPr id="11332" name="Rectangle 276"/>
                <p:cNvSpPr>
                  <a:spLocks noChangeArrowheads="1"/>
                </p:cNvSpPr>
                <p:nvPr/>
              </p:nvSpPr>
              <p:spPr bwMode="auto">
                <a:xfrm>
                  <a:off x="3295" y="1539"/>
                  <a:ext cx="59" cy="55"/>
                </a:xfrm>
                <a:prstGeom prst="rect">
                  <a:avLst/>
                </a:prstGeom>
                <a:solidFill>
                  <a:srgbClr val="0099FF"/>
                </a:solidFill>
                <a:ln w="9525">
                  <a:solidFill>
                    <a:schemeClr val="tx1"/>
                  </a:solidFill>
                  <a:miter lim="800000"/>
                  <a:headEnd/>
                  <a:tailEnd/>
                </a:ln>
              </p:spPr>
              <p:txBody>
                <a:bodyPr wrap="none" anchor="ctr"/>
                <a:lstStyle/>
                <a:p>
                  <a:endParaRPr lang="en-US" dirty="0">
                    <a:solidFill>
                      <a:prstClr val="white"/>
                    </a:solidFill>
                  </a:endParaRPr>
                </a:p>
              </p:txBody>
            </p:sp>
            <p:sp>
              <p:nvSpPr>
                <p:cNvPr id="11333" name="Rectangle 277"/>
                <p:cNvSpPr>
                  <a:spLocks noChangeArrowheads="1"/>
                </p:cNvSpPr>
                <p:nvPr/>
              </p:nvSpPr>
              <p:spPr bwMode="auto">
                <a:xfrm>
                  <a:off x="3096" y="1544"/>
                  <a:ext cx="58" cy="55"/>
                </a:xfrm>
                <a:prstGeom prst="rect">
                  <a:avLst/>
                </a:prstGeom>
                <a:solidFill>
                  <a:srgbClr val="0099FF"/>
                </a:solidFill>
                <a:ln w="9525">
                  <a:solidFill>
                    <a:schemeClr val="tx1"/>
                  </a:solidFill>
                  <a:miter lim="800000"/>
                  <a:headEnd/>
                  <a:tailEnd/>
                </a:ln>
              </p:spPr>
              <p:txBody>
                <a:bodyPr wrap="none" anchor="ctr"/>
                <a:lstStyle/>
                <a:p>
                  <a:endParaRPr lang="en-US" dirty="0">
                    <a:solidFill>
                      <a:prstClr val="white"/>
                    </a:solidFill>
                  </a:endParaRPr>
                </a:p>
              </p:txBody>
            </p:sp>
            <p:sp>
              <p:nvSpPr>
                <p:cNvPr id="11334" name="Rectangle 278"/>
                <p:cNvSpPr>
                  <a:spLocks noChangeArrowheads="1"/>
                </p:cNvSpPr>
                <p:nvPr/>
              </p:nvSpPr>
              <p:spPr bwMode="auto">
                <a:xfrm>
                  <a:off x="2586" y="1238"/>
                  <a:ext cx="58" cy="55"/>
                </a:xfrm>
                <a:prstGeom prst="rect">
                  <a:avLst/>
                </a:prstGeom>
                <a:solidFill>
                  <a:srgbClr val="0099FF"/>
                </a:solidFill>
                <a:ln w="9525">
                  <a:solidFill>
                    <a:schemeClr val="tx1"/>
                  </a:solidFill>
                  <a:miter lim="800000"/>
                  <a:headEnd/>
                  <a:tailEnd/>
                </a:ln>
              </p:spPr>
              <p:txBody>
                <a:bodyPr wrap="none" anchor="ctr"/>
                <a:lstStyle/>
                <a:p>
                  <a:endParaRPr lang="en-US" dirty="0">
                    <a:solidFill>
                      <a:prstClr val="white"/>
                    </a:solidFill>
                  </a:endParaRPr>
                </a:p>
              </p:txBody>
            </p:sp>
            <p:sp>
              <p:nvSpPr>
                <p:cNvPr id="11335" name="Rectangle 279"/>
                <p:cNvSpPr>
                  <a:spLocks noChangeArrowheads="1"/>
                </p:cNvSpPr>
                <p:nvPr/>
              </p:nvSpPr>
              <p:spPr bwMode="auto">
                <a:xfrm>
                  <a:off x="2230" y="930"/>
                  <a:ext cx="58" cy="55"/>
                </a:xfrm>
                <a:prstGeom prst="rect">
                  <a:avLst/>
                </a:prstGeom>
                <a:solidFill>
                  <a:srgbClr val="0099FF"/>
                </a:solidFill>
                <a:ln w="9525">
                  <a:solidFill>
                    <a:schemeClr val="tx1"/>
                  </a:solidFill>
                  <a:miter lim="800000"/>
                  <a:headEnd/>
                  <a:tailEnd/>
                </a:ln>
              </p:spPr>
              <p:txBody>
                <a:bodyPr wrap="none" anchor="ctr"/>
                <a:lstStyle/>
                <a:p>
                  <a:endParaRPr lang="en-US" dirty="0">
                    <a:solidFill>
                      <a:prstClr val="white"/>
                    </a:solidFill>
                  </a:endParaRPr>
                </a:p>
              </p:txBody>
            </p:sp>
            <p:sp>
              <p:nvSpPr>
                <p:cNvPr id="11336" name="Rectangle 280"/>
                <p:cNvSpPr>
                  <a:spLocks noChangeArrowheads="1"/>
                </p:cNvSpPr>
                <p:nvPr/>
              </p:nvSpPr>
              <p:spPr bwMode="auto">
                <a:xfrm>
                  <a:off x="2205" y="907"/>
                  <a:ext cx="59" cy="55"/>
                </a:xfrm>
                <a:prstGeom prst="rect">
                  <a:avLst/>
                </a:prstGeom>
                <a:solidFill>
                  <a:srgbClr val="0099FF"/>
                </a:solidFill>
                <a:ln w="9525">
                  <a:solidFill>
                    <a:schemeClr val="tx1"/>
                  </a:solidFill>
                  <a:miter lim="800000"/>
                  <a:headEnd/>
                  <a:tailEnd/>
                </a:ln>
              </p:spPr>
              <p:txBody>
                <a:bodyPr wrap="none" anchor="ctr"/>
                <a:lstStyle/>
                <a:p>
                  <a:endParaRPr lang="en-US" dirty="0">
                    <a:solidFill>
                      <a:prstClr val="white"/>
                    </a:solidFill>
                  </a:endParaRPr>
                </a:p>
              </p:txBody>
            </p:sp>
            <p:sp>
              <p:nvSpPr>
                <p:cNvPr id="11337" name="Rectangle 281"/>
                <p:cNvSpPr>
                  <a:spLocks noChangeArrowheads="1"/>
                </p:cNvSpPr>
                <p:nvPr/>
              </p:nvSpPr>
              <p:spPr bwMode="auto">
                <a:xfrm>
                  <a:off x="2177" y="887"/>
                  <a:ext cx="59" cy="55"/>
                </a:xfrm>
                <a:prstGeom prst="rect">
                  <a:avLst/>
                </a:prstGeom>
                <a:solidFill>
                  <a:srgbClr val="0099FF"/>
                </a:solidFill>
                <a:ln w="9525">
                  <a:solidFill>
                    <a:schemeClr val="tx1"/>
                  </a:solidFill>
                  <a:miter lim="800000"/>
                  <a:headEnd/>
                  <a:tailEnd/>
                </a:ln>
              </p:spPr>
              <p:txBody>
                <a:bodyPr wrap="none" anchor="ctr"/>
                <a:lstStyle/>
                <a:p>
                  <a:endParaRPr lang="en-US" dirty="0">
                    <a:solidFill>
                      <a:prstClr val="white"/>
                    </a:solidFill>
                  </a:endParaRPr>
                </a:p>
              </p:txBody>
            </p:sp>
            <p:sp>
              <p:nvSpPr>
                <p:cNvPr id="11338" name="Rectangle 282"/>
                <p:cNvSpPr>
                  <a:spLocks noChangeArrowheads="1"/>
                </p:cNvSpPr>
                <p:nvPr/>
              </p:nvSpPr>
              <p:spPr bwMode="auto">
                <a:xfrm>
                  <a:off x="3622" y="1920"/>
                  <a:ext cx="59" cy="55"/>
                </a:xfrm>
                <a:prstGeom prst="rect">
                  <a:avLst/>
                </a:prstGeom>
                <a:solidFill>
                  <a:srgbClr val="0099FF"/>
                </a:solidFill>
                <a:ln w="9525">
                  <a:solidFill>
                    <a:schemeClr val="tx1"/>
                  </a:solidFill>
                  <a:miter lim="800000"/>
                  <a:headEnd/>
                  <a:tailEnd/>
                </a:ln>
              </p:spPr>
              <p:txBody>
                <a:bodyPr wrap="none" anchor="ctr"/>
                <a:lstStyle/>
                <a:p>
                  <a:endParaRPr lang="en-US" dirty="0">
                    <a:solidFill>
                      <a:prstClr val="white"/>
                    </a:solidFill>
                  </a:endParaRPr>
                </a:p>
              </p:txBody>
            </p:sp>
            <p:sp>
              <p:nvSpPr>
                <p:cNvPr id="11339" name="Rectangle 283"/>
                <p:cNvSpPr>
                  <a:spLocks noChangeArrowheads="1"/>
                </p:cNvSpPr>
                <p:nvPr/>
              </p:nvSpPr>
              <p:spPr bwMode="auto">
                <a:xfrm>
                  <a:off x="3647" y="1895"/>
                  <a:ext cx="59" cy="55"/>
                </a:xfrm>
                <a:prstGeom prst="rect">
                  <a:avLst/>
                </a:prstGeom>
                <a:solidFill>
                  <a:srgbClr val="0099FF"/>
                </a:solidFill>
                <a:ln w="9525">
                  <a:solidFill>
                    <a:schemeClr val="tx1"/>
                  </a:solidFill>
                  <a:miter lim="800000"/>
                  <a:headEnd/>
                  <a:tailEnd/>
                </a:ln>
              </p:spPr>
              <p:txBody>
                <a:bodyPr wrap="none" anchor="ctr"/>
                <a:lstStyle/>
                <a:p>
                  <a:endParaRPr lang="en-US" dirty="0">
                    <a:solidFill>
                      <a:prstClr val="white"/>
                    </a:solidFill>
                  </a:endParaRPr>
                </a:p>
              </p:txBody>
            </p:sp>
            <p:sp>
              <p:nvSpPr>
                <p:cNvPr id="11340" name="Rectangle 284"/>
                <p:cNvSpPr>
                  <a:spLocks noChangeArrowheads="1"/>
                </p:cNvSpPr>
                <p:nvPr/>
              </p:nvSpPr>
              <p:spPr bwMode="auto">
                <a:xfrm>
                  <a:off x="4198" y="2522"/>
                  <a:ext cx="59" cy="55"/>
                </a:xfrm>
                <a:prstGeom prst="rect">
                  <a:avLst/>
                </a:prstGeom>
                <a:solidFill>
                  <a:srgbClr val="0099FF"/>
                </a:solidFill>
                <a:ln w="9525">
                  <a:solidFill>
                    <a:schemeClr val="tx1"/>
                  </a:solidFill>
                  <a:miter lim="800000"/>
                  <a:headEnd/>
                  <a:tailEnd/>
                </a:ln>
              </p:spPr>
              <p:txBody>
                <a:bodyPr wrap="none" anchor="ctr"/>
                <a:lstStyle/>
                <a:p>
                  <a:endParaRPr lang="en-US" dirty="0">
                    <a:solidFill>
                      <a:prstClr val="white"/>
                    </a:solidFill>
                  </a:endParaRPr>
                </a:p>
              </p:txBody>
            </p:sp>
            <p:sp>
              <p:nvSpPr>
                <p:cNvPr id="11341" name="Rectangle 285"/>
                <p:cNvSpPr>
                  <a:spLocks noChangeArrowheads="1"/>
                </p:cNvSpPr>
                <p:nvPr/>
              </p:nvSpPr>
              <p:spPr bwMode="auto">
                <a:xfrm>
                  <a:off x="4223" y="2497"/>
                  <a:ext cx="59" cy="55"/>
                </a:xfrm>
                <a:prstGeom prst="rect">
                  <a:avLst/>
                </a:prstGeom>
                <a:solidFill>
                  <a:srgbClr val="0099FF"/>
                </a:solidFill>
                <a:ln w="9525">
                  <a:solidFill>
                    <a:schemeClr val="tx1"/>
                  </a:solidFill>
                  <a:miter lim="800000"/>
                  <a:headEnd/>
                  <a:tailEnd/>
                </a:ln>
              </p:spPr>
              <p:txBody>
                <a:bodyPr wrap="none" anchor="ctr"/>
                <a:lstStyle/>
                <a:p>
                  <a:endParaRPr lang="en-US" dirty="0">
                    <a:solidFill>
                      <a:prstClr val="white"/>
                    </a:solidFill>
                  </a:endParaRPr>
                </a:p>
              </p:txBody>
            </p:sp>
            <p:sp>
              <p:nvSpPr>
                <p:cNvPr id="11342" name="Rectangle 286"/>
                <p:cNvSpPr>
                  <a:spLocks noChangeArrowheads="1"/>
                </p:cNvSpPr>
                <p:nvPr/>
              </p:nvSpPr>
              <p:spPr bwMode="auto">
                <a:xfrm>
                  <a:off x="4732" y="3976"/>
                  <a:ext cx="59" cy="55"/>
                </a:xfrm>
                <a:prstGeom prst="rect">
                  <a:avLst/>
                </a:prstGeom>
                <a:solidFill>
                  <a:srgbClr val="0099FF"/>
                </a:solidFill>
                <a:ln w="9525">
                  <a:solidFill>
                    <a:schemeClr val="tx1"/>
                  </a:solidFill>
                  <a:miter lim="800000"/>
                  <a:headEnd/>
                  <a:tailEnd/>
                </a:ln>
              </p:spPr>
              <p:txBody>
                <a:bodyPr wrap="none" anchor="ctr"/>
                <a:lstStyle/>
                <a:p>
                  <a:endParaRPr lang="en-US" dirty="0">
                    <a:solidFill>
                      <a:prstClr val="white"/>
                    </a:solidFill>
                  </a:endParaRPr>
                </a:p>
              </p:txBody>
            </p:sp>
          </p:grpSp>
          <p:sp>
            <p:nvSpPr>
              <p:cNvPr id="11320" name="Rectangle 289"/>
              <p:cNvSpPr>
                <a:spLocks noChangeArrowheads="1"/>
              </p:cNvSpPr>
              <p:nvPr/>
            </p:nvSpPr>
            <p:spPr bwMode="auto">
              <a:xfrm>
                <a:off x="3453" y="569"/>
                <a:ext cx="59" cy="55"/>
              </a:xfrm>
              <a:prstGeom prst="rect">
                <a:avLst/>
              </a:prstGeom>
              <a:solidFill>
                <a:srgbClr val="0099FF"/>
              </a:solidFill>
              <a:ln w="9525">
                <a:solidFill>
                  <a:schemeClr val="tx1"/>
                </a:solidFill>
                <a:miter lim="800000"/>
                <a:headEnd/>
                <a:tailEnd/>
              </a:ln>
            </p:spPr>
            <p:txBody>
              <a:bodyPr wrap="none" anchor="ctr"/>
              <a:lstStyle/>
              <a:p>
                <a:endParaRPr lang="en-US" dirty="0">
                  <a:solidFill>
                    <a:prstClr val="white"/>
                  </a:solidFill>
                </a:endParaRPr>
              </a:p>
            </p:txBody>
          </p:sp>
        </p:grpSp>
        <p:sp>
          <p:nvSpPr>
            <p:cNvPr id="298" name="Oval 258"/>
            <p:cNvSpPr>
              <a:spLocks noChangeArrowheads="1"/>
            </p:cNvSpPr>
            <p:nvPr/>
          </p:nvSpPr>
          <p:spPr bwMode="auto">
            <a:xfrm>
              <a:off x="3657600" y="685800"/>
              <a:ext cx="114300" cy="115887"/>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299" name="Oval 258"/>
            <p:cNvSpPr>
              <a:spLocks noChangeArrowheads="1"/>
            </p:cNvSpPr>
            <p:nvPr/>
          </p:nvSpPr>
          <p:spPr bwMode="auto">
            <a:xfrm>
              <a:off x="3390900" y="381000"/>
              <a:ext cx="114300" cy="115887"/>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300" name="Oval 258"/>
            <p:cNvSpPr>
              <a:spLocks noChangeArrowheads="1"/>
            </p:cNvSpPr>
            <p:nvPr/>
          </p:nvSpPr>
          <p:spPr bwMode="auto">
            <a:xfrm>
              <a:off x="3543300" y="874713"/>
              <a:ext cx="114300" cy="115887"/>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301" name="Oval 258"/>
            <p:cNvSpPr>
              <a:spLocks noChangeArrowheads="1"/>
            </p:cNvSpPr>
            <p:nvPr/>
          </p:nvSpPr>
          <p:spPr bwMode="auto">
            <a:xfrm>
              <a:off x="3810000" y="2017713"/>
              <a:ext cx="114300" cy="115887"/>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302" name="Oval 258"/>
            <p:cNvSpPr>
              <a:spLocks noChangeArrowheads="1"/>
            </p:cNvSpPr>
            <p:nvPr/>
          </p:nvSpPr>
          <p:spPr bwMode="auto">
            <a:xfrm>
              <a:off x="3695700" y="1560513"/>
              <a:ext cx="114300" cy="115887"/>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303" name="Oval 258"/>
            <p:cNvSpPr>
              <a:spLocks noChangeArrowheads="1"/>
            </p:cNvSpPr>
            <p:nvPr/>
          </p:nvSpPr>
          <p:spPr bwMode="auto">
            <a:xfrm>
              <a:off x="7429500" y="1905000"/>
              <a:ext cx="114300" cy="115887"/>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304" name="Oval 258"/>
            <p:cNvSpPr>
              <a:spLocks noChangeArrowheads="1"/>
            </p:cNvSpPr>
            <p:nvPr/>
          </p:nvSpPr>
          <p:spPr bwMode="auto">
            <a:xfrm>
              <a:off x="3657600" y="798513"/>
              <a:ext cx="114300" cy="115887"/>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305" name="Oval 258"/>
            <p:cNvSpPr>
              <a:spLocks noChangeArrowheads="1"/>
            </p:cNvSpPr>
            <p:nvPr/>
          </p:nvSpPr>
          <p:spPr bwMode="auto">
            <a:xfrm>
              <a:off x="3467100" y="569913"/>
              <a:ext cx="114300" cy="115887"/>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306" name="Oval 258"/>
            <p:cNvSpPr>
              <a:spLocks noChangeArrowheads="1"/>
            </p:cNvSpPr>
            <p:nvPr/>
          </p:nvSpPr>
          <p:spPr bwMode="auto">
            <a:xfrm>
              <a:off x="7353300" y="2551113"/>
              <a:ext cx="114300" cy="115887"/>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307" name="Oval 258"/>
            <p:cNvSpPr>
              <a:spLocks noChangeArrowheads="1"/>
            </p:cNvSpPr>
            <p:nvPr/>
          </p:nvSpPr>
          <p:spPr bwMode="auto">
            <a:xfrm>
              <a:off x="1676400" y="722313"/>
              <a:ext cx="114300" cy="115887"/>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308" name="Oval 201"/>
            <p:cNvSpPr>
              <a:spLocks noChangeArrowheads="1"/>
            </p:cNvSpPr>
            <p:nvPr/>
          </p:nvSpPr>
          <p:spPr bwMode="auto">
            <a:xfrm>
              <a:off x="4724400" y="1103313"/>
              <a:ext cx="114300" cy="115887"/>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309" name="Oval 201"/>
            <p:cNvSpPr>
              <a:spLocks noChangeArrowheads="1"/>
            </p:cNvSpPr>
            <p:nvPr/>
          </p:nvSpPr>
          <p:spPr bwMode="auto">
            <a:xfrm>
              <a:off x="2362200" y="798513"/>
              <a:ext cx="114300" cy="115887"/>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grpSp>
      <p:sp>
        <p:nvSpPr>
          <p:cNvPr id="257209" name="Rectangle 185"/>
          <p:cNvSpPr>
            <a:spLocks noChangeArrowheads="1"/>
          </p:cNvSpPr>
          <p:nvPr/>
        </p:nvSpPr>
        <p:spPr bwMode="auto">
          <a:xfrm>
            <a:off x="64178" y="2841256"/>
            <a:ext cx="5410200" cy="685800"/>
          </a:xfrm>
          <a:prstGeom prst="rect">
            <a:avLst/>
          </a:prstGeom>
          <a:noFill/>
          <a:ln w="9525">
            <a:noFill/>
            <a:miter lim="800000"/>
            <a:headEnd/>
            <a:tailEnd/>
          </a:ln>
          <a:effectLst/>
        </p:spPr>
        <p:txBody>
          <a:bodyPr anchor="ctr"/>
          <a:lstStyle/>
          <a:p>
            <a:pPr algn="ctr">
              <a:defRPr/>
            </a:pPr>
            <a:r>
              <a:rPr lang="en-US" sz="2400" b="1" dirty="0" smtClean="0">
                <a:solidFill>
                  <a:prstClr val="white"/>
                </a:solidFill>
                <a:effectLst>
                  <a:outerShdw blurRad="38100" dist="38100" dir="2700000" algn="tl">
                    <a:srgbClr val="000000"/>
                  </a:outerShdw>
                </a:effectLst>
                <a:latin typeface="Arial" charset="0"/>
              </a:rPr>
              <a:t>Local </a:t>
            </a:r>
            <a:r>
              <a:rPr lang="en-US" sz="2400" b="1" dirty="0">
                <a:solidFill>
                  <a:prstClr val="white"/>
                </a:solidFill>
                <a:effectLst>
                  <a:outerShdw blurRad="38100" dist="38100" dir="2700000" algn="tl">
                    <a:srgbClr val="000000"/>
                  </a:outerShdw>
                </a:effectLst>
                <a:latin typeface="Arial" charset="0"/>
              </a:rPr>
              <a:t>Resources Program</a:t>
            </a:r>
          </a:p>
        </p:txBody>
      </p:sp>
      <p:graphicFrame>
        <p:nvGraphicFramePr>
          <p:cNvPr id="257314" name="Group 290"/>
          <p:cNvGraphicFramePr>
            <a:graphicFrameLocks noGrp="1"/>
          </p:cNvGraphicFramePr>
          <p:nvPr>
            <p:extLst/>
          </p:nvPr>
        </p:nvGraphicFramePr>
        <p:xfrm>
          <a:off x="91489" y="3672805"/>
          <a:ext cx="6115841" cy="2619213"/>
        </p:xfrm>
        <a:graphic>
          <a:graphicData uri="http://schemas.openxmlformats.org/drawingml/2006/table">
            <a:tbl>
              <a:tblPr/>
              <a:tblGrid>
                <a:gridCol w="364038"/>
                <a:gridCol w="1383345"/>
                <a:gridCol w="946499"/>
                <a:gridCol w="963678"/>
                <a:gridCol w="1280146"/>
                <a:gridCol w="1178135"/>
              </a:tblGrid>
              <a:tr h="806450">
                <a:tc>
                  <a:txBody>
                    <a:bodyPr/>
                    <a:lstStyle/>
                    <a:p>
                      <a:endParaRPr lang="en-US" dirty="0"/>
                    </a:p>
                  </a:txBody>
                  <a:tcPr anchor="ctr" anchorCtr="1"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75000"/>
                        <a:buFont typeface="Wingdings" pitchFamily="2" charset="2"/>
                        <a:buNone/>
                        <a:tabLst/>
                      </a:pPr>
                      <a:r>
                        <a:rPr kumimoji="0" lang="en-US" sz="1800" b="1" i="0" u="none" strike="noStrike" cap="none" normalizeH="0" baseline="0" dirty="0" smtClean="0">
                          <a:ln>
                            <a:noFill/>
                          </a:ln>
                          <a:solidFill>
                            <a:schemeClr val="tx1"/>
                          </a:solidFill>
                          <a:effectLst>
                            <a:outerShdw blurRad="38100" dist="38100" dir="2700000" algn="tl">
                              <a:srgbClr val="000000"/>
                            </a:outerShdw>
                          </a:effectLst>
                          <a:latin typeface="Arial Narrow" pitchFamily="34" charset="0"/>
                        </a:rPr>
                        <a:t>Program</a:t>
                      </a:r>
                    </a:p>
                  </a:txBody>
                  <a:tcPr anchor="ctr" anchorCtr="1"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75000"/>
                        <a:buFont typeface="Wingdings" pitchFamily="2" charset="2"/>
                        <a:buNone/>
                        <a:tabLst/>
                      </a:pPr>
                      <a:r>
                        <a:rPr kumimoji="0" lang="en-US" sz="1800" b="1" i="0" u="none" strike="noStrike" cap="none" normalizeH="0" baseline="0" dirty="0" smtClean="0">
                          <a:ln>
                            <a:noFill/>
                          </a:ln>
                          <a:solidFill>
                            <a:schemeClr val="tx1"/>
                          </a:solidFill>
                          <a:effectLst>
                            <a:outerShdw blurRad="38100" dist="38100" dir="2700000" algn="tl">
                              <a:srgbClr val="000000"/>
                            </a:outerShdw>
                          </a:effectLst>
                          <a:latin typeface="Arial Narrow" pitchFamily="34" charset="0"/>
                        </a:rPr>
                        <a:t>Number of Projects</a:t>
                      </a:r>
                    </a:p>
                  </a:txBody>
                  <a:tcPr anchor="ctr" anchorCtr="1"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75000"/>
                        <a:buFont typeface="Wingdings" pitchFamily="2" charset="2"/>
                        <a:buNone/>
                        <a:tabLst/>
                        <a:defRPr/>
                      </a:pPr>
                      <a:r>
                        <a:rPr kumimoji="0" lang="en-US" sz="1800" b="1" i="0" u="none" strike="noStrike" cap="none" normalizeH="0" baseline="0" dirty="0" smtClean="0">
                          <a:ln>
                            <a:noFill/>
                          </a:ln>
                          <a:solidFill>
                            <a:schemeClr val="tx1"/>
                          </a:solidFill>
                          <a:effectLst>
                            <a:outerShdw blurRad="38100" dist="38100" dir="2700000" algn="tl">
                              <a:srgbClr val="000000"/>
                            </a:outerShdw>
                          </a:effectLst>
                          <a:latin typeface="Arial Narrow" pitchFamily="34" charset="0"/>
                        </a:rPr>
                        <a:t>Contract Yield (AFY)</a:t>
                      </a:r>
                      <a:endParaRPr kumimoji="0" lang="en-US" sz="1800" b="1" i="0" u="none" strike="noStrike" kern="1200" cap="none" normalizeH="0" baseline="0" dirty="0" smtClean="0">
                        <a:ln>
                          <a:noFill/>
                        </a:ln>
                        <a:solidFill>
                          <a:schemeClr val="tx1"/>
                        </a:solidFill>
                        <a:effectLst>
                          <a:outerShdw blurRad="38100" dist="38100" dir="2700000" algn="tl">
                            <a:srgbClr val="000000"/>
                          </a:outerShdw>
                        </a:effectLst>
                        <a:latin typeface="Arial Narrow" pitchFamily="34" charset="0"/>
                        <a:ea typeface="+mn-ea"/>
                        <a:cs typeface="+mn-cs"/>
                      </a:endParaRPr>
                    </a:p>
                  </a:txBody>
                  <a:tcPr anchor="ctr" anchorCtr="1"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75000"/>
                        <a:buFont typeface="Wingdings" pitchFamily="2" charset="2"/>
                        <a:buNone/>
                        <a:tabLst/>
                      </a:pPr>
                      <a:r>
                        <a:rPr kumimoji="0" lang="en-US" sz="1800" b="1" i="0" u="none" strike="noStrike" cap="none" normalizeH="0" baseline="0" dirty="0" smtClean="0">
                          <a:ln>
                            <a:noFill/>
                          </a:ln>
                          <a:solidFill>
                            <a:schemeClr val="tx1"/>
                          </a:solidFill>
                          <a:effectLst>
                            <a:outerShdw blurRad="38100" dist="38100" dir="2700000" algn="tl">
                              <a:srgbClr val="000000"/>
                            </a:outerShdw>
                          </a:effectLst>
                          <a:latin typeface="Arial Narrow" pitchFamily="34" charset="0"/>
                        </a:rPr>
                        <a:t>Deliveries to Date (AF)</a:t>
                      </a:r>
                    </a:p>
                  </a:txBody>
                  <a:tcPr anchor="ctr" anchorCtr="1"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75000"/>
                        <a:buFont typeface="Wingdings" pitchFamily="2" charset="2"/>
                        <a:buNone/>
                        <a:tabLst/>
                      </a:pPr>
                      <a:r>
                        <a:rPr kumimoji="0" lang="en-US" sz="1800" b="1" i="0" u="none" strike="noStrike" cap="none" normalizeH="0" baseline="0" dirty="0" smtClean="0">
                          <a:ln>
                            <a:noFill/>
                          </a:ln>
                          <a:solidFill>
                            <a:schemeClr val="tx1"/>
                          </a:solidFill>
                          <a:effectLst>
                            <a:outerShdw blurRad="38100" dist="38100" dir="2700000" algn="tl">
                              <a:srgbClr val="000000"/>
                            </a:outerShdw>
                          </a:effectLst>
                          <a:latin typeface="Arial Narrow" pitchFamily="34" charset="0"/>
                        </a:rPr>
                        <a:t>Incentives to Date ($M)</a:t>
                      </a:r>
                    </a:p>
                  </a:txBody>
                  <a:tcPr anchor="ctr" anchorCtr="1"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r>
              <a:tr h="614363">
                <a:tc>
                  <a:txBody>
                    <a:bodyPr/>
                    <a:lstStyle/>
                    <a:p>
                      <a:pPr marL="0" marR="0" lvl="0" indent="0" algn="ctr" defTabSz="914400" rtl="0" eaLnBrk="0" fontAlgn="base" latinLnBrk="0" hangingPunct="0">
                        <a:lnSpc>
                          <a:spcPct val="100000"/>
                        </a:lnSpc>
                        <a:spcBef>
                          <a:spcPct val="20000"/>
                        </a:spcBef>
                        <a:spcAft>
                          <a:spcPct val="0"/>
                        </a:spcAft>
                        <a:buClr>
                          <a:srgbClr val="FFFF00"/>
                        </a:buClr>
                        <a:buSzPct val="75000"/>
                        <a:buFont typeface="Wingdings" pitchFamily="2" charset="2"/>
                        <a:buNone/>
                        <a:tabLst/>
                      </a:pPr>
                      <a:endParaRPr kumimoji="0" lang="en-US" sz="1800" b="1" i="0" u="none" strike="noStrike" kern="1200" cap="none" normalizeH="0" baseline="0" dirty="0" smtClean="0">
                        <a:ln>
                          <a:noFill/>
                        </a:ln>
                        <a:solidFill>
                          <a:schemeClr val="tx1"/>
                        </a:solidFill>
                        <a:effectLst>
                          <a:outerShdw blurRad="38100" dist="38100" dir="2700000" algn="tl">
                            <a:srgbClr val="000000"/>
                          </a:outerShdw>
                        </a:effectLst>
                        <a:latin typeface="Arial Narrow" pitchFamily="34" charset="0"/>
                        <a:ea typeface="+mn-ea"/>
                        <a:cs typeface="+mn-cs"/>
                      </a:endParaRPr>
                    </a:p>
                  </a:txBody>
                  <a:tcPr anchor="ctr" anchorCtr="1"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75000"/>
                        <a:buFont typeface="Wingdings" pitchFamily="2" charset="2"/>
                        <a:buNone/>
                        <a:tabLst/>
                      </a:pPr>
                      <a:r>
                        <a:rPr kumimoji="0" lang="en-US" sz="1800" b="1" i="0" u="none" strike="noStrike" cap="none" normalizeH="0" baseline="0" dirty="0" smtClean="0">
                          <a:ln>
                            <a:noFill/>
                          </a:ln>
                          <a:solidFill>
                            <a:schemeClr val="tx1"/>
                          </a:solidFill>
                          <a:effectLst>
                            <a:outerShdw blurRad="38100" dist="38100" dir="2700000" algn="tl">
                              <a:srgbClr val="000000"/>
                            </a:outerShdw>
                          </a:effectLst>
                          <a:latin typeface="Arial Narrow" pitchFamily="34" charset="0"/>
                        </a:rPr>
                        <a:t>Recycling</a:t>
                      </a:r>
                    </a:p>
                  </a:txBody>
                  <a:tcPr anchor="ctr" anchorCtr="1"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75000"/>
                        <a:buFont typeface="Wingdings" pitchFamily="2" charset="2"/>
                        <a:buNone/>
                        <a:tabLst/>
                      </a:pPr>
                      <a:r>
                        <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Arial Narrow" pitchFamily="34" charset="0"/>
                        </a:rPr>
                        <a:t>75</a:t>
                      </a:r>
                    </a:p>
                  </a:txBody>
                  <a:tcPr anchor="ctr" anchorCtr="1"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75000"/>
                        <a:buFont typeface="Wingdings" pitchFamily="2" charset="2"/>
                        <a:buNone/>
                        <a:tabLst/>
                      </a:pPr>
                      <a:r>
                        <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Arial Narrow" pitchFamily="34" charset="0"/>
                        </a:rPr>
                        <a:t>306,000</a:t>
                      </a:r>
                    </a:p>
                  </a:txBody>
                  <a:tcPr anchor="ctr" anchorCtr="1"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75000"/>
                        <a:buFont typeface="Wingdings" pitchFamily="2" charset="2"/>
                        <a:buNone/>
                        <a:tabLst/>
                      </a:pPr>
                      <a:r>
                        <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Arial Narrow" pitchFamily="34" charset="0"/>
                        </a:rPr>
                        <a:t>2,160,000</a:t>
                      </a:r>
                    </a:p>
                  </a:txBody>
                  <a:tcPr anchor="ctr" anchorCtr="1"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75000"/>
                        <a:buFont typeface="Wingdings" pitchFamily="2" charset="2"/>
                        <a:buNone/>
                        <a:tabLst/>
                      </a:pPr>
                      <a:r>
                        <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Arial Narrow" pitchFamily="34" charset="0"/>
                        </a:rPr>
                        <a:t>360</a:t>
                      </a:r>
                    </a:p>
                  </a:txBody>
                  <a:tcPr anchor="ctr" anchorCtr="1"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r>
              <a:tr h="609600">
                <a:tc>
                  <a:txBody>
                    <a:bodyPr/>
                    <a:lstStyle/>
                    <a:p>
                      <a:pPr marL="0" marR="0" lvl="0" indent="0" algn="ctr" defTabSz="914400" rtl="0" eaLnBrk="0" fontAlgn="base" latinLnBrk="0" hangingPunct="0">
                        <a:lnSpc>
                          <a:spcPct val="100000"/>
                        </a:lnSpc>
                        <a:spcBef>
                          <a:spcPct val="20000"/>
                        </a:spcBef>
                        <a:spcAft>
                          <a:spcPct val="0"/>
                        </a:spcAft>
                        <a:buClr>
                          <a:srgbClr val="FFFF00"/>
                        </a:buClr>
                        <a:buSzPct val="75000"/>
                        <a:buFont typeface="Wingdings" pitchFamily="2" charset="2"/>
                        <a:buNone/>
                        <a:tabLst/>
                      </a:pPr>
                      <a:endParaRPr kumimoji="0" lang="en-US" sz="1800" b="1" i="0" u="none" strike="noStrike" kern="1200" cap="none" normalizeH="0" baseline="0" dirty="0" smtClean="0">
                        <a:ln>
                          <a:noFill/>
                        </a:ln>
                        <a:solidFill>
                          <a:schemeClr val="tx1"/>
                        </a:solidFill>
                        <a:effectLst>
                          <a:outerShdw blurRad="38100" dist="38100" dir="2700000" algn="tl">
                            <a:srgbClr val="000000"/>
                          </a:outerShdw>
                        </a:effectLst>
                        <a:latin typeface="Arial Narrow" pitchFamily="34" charset="0"/>
                        <a:ea typeface="+mn-ea"/>
                        <a:cs typeface="+mn-cs"/>
                      </a:endParaRPr>
                    </a:p>
                  </a:txBody>
                  <a:tcPr anchor="ctr" anchorCtr="1"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75000"/>
                        <a:buFont typeface="Wingdings" pitchFamily="2" charset="2"/>
                        <a:buNone/>
                        <a:tabLst/>
                      </a:pPr>
                      <a:r>
                        <a:rPr kumimoji="0" lang="en-US" sz="1800" b="1" i="0" u="none" strike="noStrike" cap="none" normalizeH="0" baseline="0" dirty="0" smtClean="0">
                          <a:ln>
                            <a:noFill/>
                          </a:ln>
                          <a:solidFill>
                            <a:schemeClr val="tx1"/>
                          </a:solidFill>
                          <a:effectLst>
                            <a:outerShdw blurRad="38100" dist="38100" dir="2700000" algn="tl">
                              <a:srgbClr val="000000"/>
                            </a:outerShdw>
                          </a:effectLst>
                          <a:latin typeface="Arial Narrow" pitchFamily="34" charset="0"/>
                        </a:rPr>
                        <a:t>Groundwater Recovery</a:t>
                      </a:r>
                    </a:p>
                  </a:txBody>
                  <a:tcPr anchor="ctr" anchorCtr="1"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75000"/>
                        <a:buFont typeface="Wingdings" pitchFamily="2" charset="2"/>
                        <a:buNone/>
                        <a:tabLst/>
                      </a:pPr>
                      <a:r>
                        <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Arial Narrow" pitchFamily="34" charset="0"/>
                        </a:rPr>
                        <a:t>24</a:t>
                      </a:r>
                    </a:p>
                  </a:txBody>
                  <a:tcPr anchor="ctr" anchorCtr="1"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75000"/>
                        <a:buFont typeface="Wingdings" pitchFamily="2" charset="2"/>
                        <a:buNone/>
                        <a:tabLst/>
                      </a:pPr>
                      <a:r>
                        <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Arial Narrow" pitchFamily="34" charset="0"/>
                        </a:rPr>
                        <a:t>113,000</a:t>
                      </a:r>
                    </a:p>
                  </a:txBody>
                  <a:tcPr anchor="ctr" anchorCtr="1"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75000"/>
                        <a:buFont typeface="Wingdings" pitchFamily="2" charset="2"/>
                        <a:buNone/>
                        <a:tabLst/>
                      </a:pPr>
                      <a:r>
                        <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Arial Narrow" pitchFamily="34" charset="0"/>
                        </a:rPr>
                        <a:t>749,000</a:t>
                      </a:r>
                    </a:p>
                  </a:txBody>
                  <a:tcPr anchor="ctr" anchorCtr="1"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75000"/>
                        <a:buFont typeface="Wingdings" pitchFamily="2" charset="2"/>
                        <a:buNone/>
                        <a:tabLst/>
                      </a:pPr>
                      <a:r>
                        <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Arial Narrow" pitchFamily="34" charset="0"/>
                        </a:rPr>
                        <a:t>127</a:t>
                      </a:r>
                    </a:p>
                  </a:txBody>
                  <a:tcPr anchor="ctr" anchorCtr="1"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r>
              <a:tr h="450371">
                <a:tc>
                  <a:txBody>
                    <a:bodyPr/>
                    <a:lstStyle/>
                    <a:p>
                      <a:pPr marL="0" marR="0" lvl="0" indent="0" algn="ctr" defTabSz="914400" rtl="0" eaLnBrk="0" fontAlgn="base" latinLnBrk="0" hangingPunct="0">
                        <a:lnSpc>
                          <a:spcPct val="100000"/>
                        </a:lnSpc>
                        <a:spcBef>
                          <a:spcPct val="20000"/>
                        </a:spcBef>
                        <a:spcAft>
                          <a:spcPct val="0"/>
                        </a:spcAft>
                        <a:buClr>
                          <a:srgbClr val="FFFF00"/>
                        </a:buClr>
                        <a:buSzPct val="75000"/>
                        <a:buFont typeface="Wingdings" pitchFamily="2" charset="2"/>
                        <a:buNone/>
                        <a:tabLst/>
                      </a:pPr>
                      <a:endParaRPr kumimoji="0" lang="en-US" sz="1800" b="1" i="0" u="none" strike="noStrike" kern="1200" cap="none" normalizeH="0" baseline="0" dirty="0" smtClean="0">
                        <a:ln>
                          <a:noFill/>
                        </a:ln>
                        <a:solidFill>
                          <a:schemeClr val="tx1"/>
                        </a:solidFill>
                        <a:effectLst>
                          <a:outerShdw blurRad="38100" dist="38100" dir="2700000" algn="tl">
                            <a:srgbClr val="000000"/>
                          </a:outerShdw>
                        </a:effectLst>
                        <a:latin typeface="Arial Narrow" pitchFamily="34" charset="0"/>
                        <a:ea typeface="+mn-ea"/>
                        <a:cs typeface="+mn-cs"/>
                      </a:endParaRPr>
                    </a:p>
                  </a:txBody>
                  <a:tcPr anchor="ctr" anchorCtr="1"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75000"/>
                        <a:buFont typeface="Wingdings" pitchFamily="2" charset="2"/>
                        <a:buNone/>
                        <a:tabLst/>
                      </a:pPr>
                      <a:r>
                        <a:rPr kumimoji="0" lang="en-US" sz="1800" b="1" i="0" u="none" strike="noStrike" cap="none" normalizeH="0" baseline="0" dirty="0" smtClean="0">
                          <a:ln>
                            <a:noFill/>
                          </a:ln>
                          <a:solidFill>
                            <a:schemeClr val="tx1"/>
                          </a:solidFill>
                          <a:effectLst>
                            <a:outerShdw blurRad="38100" dist="38100" dir="2700000" algn="tl">
                              <a:srgbClr val="000000"/>
                            </a:outerShdw>
                          </a:effectLst>
                          <a:latin typeface="Arial Narrow" pitchFamily="34" charset="0"/>
                        </a:rPr>
                        <a:t>Total</a:t>
                      </a:r>
                    </a:p>
                  </a:txBody>
                  <a:tcPr anchor="ctr" anchorCtr="1"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75000"/>
                        <a:buFont typeface="Wingdings" pitchFamily="2" charset="2"/>
                        <a:buNone/>
                        <a:tabLst/>
                      </a:pPr>
                      <a:r>
                        <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Arial Narrow" pitchFamily="34" charset="0"/>
                        </a:rPr>
                        <a:t>99</a:t>
                      </a:r>
                    </a:p>
                  </a:txBody>
                  <a:tcPr anchor="ctr" anchorCtr="1"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75000"/>
                        <a:buFont typeface="Wingdings" pitchFamily="2" charset="2"/>
                        <a:buNone/>
                        <a:tabLst/>
                      </a:pPr>
                      <a:r>
                        <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Arial Narrow" pitchFamily="34" charset="0"/>
                        </a:rPr>
                        <a:t>419,000</a:t>
                      </a:r>
                    </a:p>
                  </a:txBody>
                  <a:tcPr anchor="ctr" anchorCtr="1"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75000"/>
                        <a:buFont typeface="Wingdings" pitchFamily="2" charset="2"/>
                        <a:buNone/>
                        <a:tabLst/>
                      </a:pPr>
                      <a:r>
                        <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Arial Narrow" pitchFamily="34" charset="0"/>
                        </a:rPr>
                        <a:t>2,909,000</a:t>
                      </a:r>
                    </a:p>
                  </a:txBody>
                  <a:tcPr anchor="ctr" anchorCtr="1"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FF00"/>
                        </a:buClr>
                        <a:buSzPct val="75000"/>
                        <a:buFont typeface="Wingdings" pitchFamily="2" charset="2"/>
                        <a:buNone/>
                        <a:tabLst/>
                      </a:pPr>
                      <a:r>
                        <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Arial Narrow" pitchFamily="34" charset="0"/>
                        </a:rPr>
                        <a:t>487</a:t>
                      </a:r>
                    </a:p>
                  </a:txBody>
                  <a:tcPr anchor="ctr" anchorCtr="1"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r>
            </a:tbl>
          </a:graphicData>
        </a:graphic>
      </p:graphicFrame>
      <p:grpSp>
        <p:nvGrpSpPr>
          <p:cNvPr id="8" name="Group 320"/>
          <p:cNvGrpSpPr>
            <a:grpSpLocks/>
          </p:cNvGrpSpPr>
          <p:nvPr/>
        </p:nvGrpSpPr>
        <p:grpSpPr bwMode="auto">
          <a:xfrm>
            <a:off x="146731" y="4861536"/>
            <a:ext cx="219075" cy="762000"/>
            <a:chOff x="150" y="3024"/>
            <a:chExt cx="138" cy="480"/>
          </a:xfrm>
        </p:grpSpPr>
        <p:sp>
          <p:nvSpPr>
            <p:cNvPr id="11315" name="Oval 321"/>
            <p:cNvSpPr>
              <a:spLocks noChangeArrowheads="1"/>
            </p:cNvSpPr>
            <p:nvPr/>
          </p:nvSpPr>
          <p:spPr bwMode="auto">
            <a:xfrm>
              <a:off x="192" y="3024"/>
              <a:ext cx="96" cy="96"/>
            </a:xfrm>
            <a:prstGeom prst="ellipse">
              <a:avLst/>
            </a:prstGeom>
            <a:solidFill>
              <a:srgbClr val="FF00FF"/>
            </a:solidFill>
            <a:ln w="9525">
              <a:solidFill>
                <a:schemeClr val="tx1"/>
              </a:solidFill>
              <a:round/>
              <a:headEnd/>
              <a:tailEnd/>
            </a:ln>
          </p:spPr>
          <p:txBody>
            <a:bodyPr wrap="none" anchor="ctr"/>
            <a:lstStyle/>
            <a:p>
              <a:endParaRPr lang="en-US" dirty="0">
                <a:solidFill>
                  <a:prstClr val="white"/>
                </a:solidFill>
              </a:endParaRPr>
            </a:p>
          </p:txBody>
        </p:sp>
        <p:sp>
          <p:nvSpPr>
            <p:cNvPr id="11316" name="Rectangle 322"/>
            <p:cNvSpPr>
              <a:spLocks noChangeArrowheads="1"/>
            </p:cNvSpPr>
            <p:nvPr/>
          </p:nvSpPr>
          <p:spPr bwMode="auto">
            <a:xfrm>
              <a:off x="150" y="3395"/>
              <a:ext cx="130" cy="109"/>
            </a:xfrm>
            <a:prstGeom prst="rect">
              <a:avLst/>
            </a:prstGeom>
            <a:solidFill>
              <a:srgbClr val="0099FF"/>
            </a:solidFill>
            <a:ln w="9525">
              <a:solidFill>
                <a:schemeClr val="tx1"/>
              </a:solidFill>
              <a:miter lim="800000"/>
              <a:headEnd/>
              <a:tailEnd/>
            </a:ln>
          </p:spPr>
          <p:txBody>
            <a:bodyPr wrap="none" anchor="ctr"/>
            <a:lstStyle/>
            <a:p>
              <a:endParaRPr lang="en-US" dirty="0">
                <a:solidFill>
                  <a:prstClr val="white"/>
                </a:solidFill>
              </a:endParaRPr>
            </a:p>
          </p:txBody>
        </p:sp>
      </p:grpSp>
      <p:sp>
        <p:nvSpPr>
          <p:cNvPr id="257347" name="Text Box 323"/>
          <p:cNvSpPr txBox="1">
            <a:spLocks noChangeArrowheads="1"/>
          </p:cNvSpPr>
          <p:nvPr/>
        </p:nvSpPr>
        <p:spPr bwMode="auto">
          <a:xfrm>
            <a:off x="6324600" y="60775"/>
            <a:ext cx="2819400" cy="1006475"/>
          </a:xfrm>
          <a:prstGeom prst="rect">
            <a:avLst/>
          </a:prstGeom>
          <a:noFill/>
          <a:ln w="9525">
            <a:noFill/>
            <a:miter lim="800000"/>
            <a:headEnd/>
            <a:tailEnd/>
          </a:ln>
          <a:effectLst/>
        </p:spPr>
        <p:txBody>
          <a:bodyPr>
            <a:spAutoFit/>
          </a:bodyPr>
          <a:lstStyle/>
          <a:p>
            <a:pPr algn="ctr">
              <a:spcBef>
                <a:spcPct val="50000"/>
              </a:spcBef>
              <a:defRPr/>
            </a:pPr>
            <a:r>
              <a:rPr lang="en-US" sz="2000" b="1" dirty="0">
                <a:solidFill>
                  <a:prstClr val="black"/>
                </a:solidFill>
                <a:effectLst>
                  <a:outerShdw blurRad="38100" dist="38100" dir="2700000" algn="tl">
                    <a:srgbClr val="FFFFFF"/>
                  </a:outerShdw>
                </a:effectLst>
                <a:latin typeface="Arial" charset="0"/>
              </a:rPr>
              <a:t>Metropolitan Water District of Southern California</a:t>
            </a:r>
          </a:p>
        </p:txBody>
      </p:sp>
      <p:sp>
        <p:nvSpPr>
          <p:cNvPr id="9" name="Slide Number Placeholder 8"/>
          <p:cNvSpPr>
            <a:spLocks noGrp="1"/>
          </p:cNvSpPr>
          <p:nvPr>
            <p:ph type="sldNum" sz="quarter" idx="4"/>
          </p:nvPr>
        </p:nvSpPr>
        <p:spPr/>
        <p:txBody>
          <a:bodyPr/>
          <a:lstStyle/>
          <a:p>
            <a:fld id="{75DD40B2-7ACD-4959-B60B-9A9DB3793DF6}" type="slidenum">
              <a:rPr lang="en-US" smtClean="0">
                <a:solidFill>
                  <a:prstClr val="white">
                    <a:tint val="75000"/>
                  </a:prstClr>
                </a:solidFill>
                <a:effectLst>
                  <a:glow rad="139700">
                    <a:srgbClr val="968C8C">
                      <a:satMod val="175000"/>
                      <a:alpha val="40000"/>
                    </a:srgbClr>
                  </a:glow>
                  <a:outerShdw blurRad="38100" dist="38100" dir="2700000" algn="tl">
                    <a:srgbClr val="000000">
                      <a:alpha val="43137"/>
                    </a:srgbClr>
                  </a:outerShdw>
                </a:effectLst>
              </a:rPr>
              <a:pPr/>
              <a:t>14</a:t>
            </a:fld>
            <a:endParaRPr lang="en-US" dirty="0">
              <a:solidFill>
                <a:prstClr val="white">
                  <a:tint val="75000"/>
                </a:prstClr>
              </a:solidFill>
              <a:effectLst>
                <a:glow rad="139700">
                  <a:srgbClr val="968C8C">
                    <a:satMod val="175000"/>
                    <a:alpha val="40000"/>
                  </a:srgb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008416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itle 1"/>
          <p:cNvSpPr>
            <a:spLocks noGrp="1"/>
          </p:cNvSpPr>
          <p:nvPr>
            <p:ph type="title"/>
          </p:nvPr>
        </p:nvSpPr>
        <p:spPr>
          <a:xfrm>
            <a:off x="104954" y="100791"/>
            <a:ext cx="8382000" cy="664797"/>
          </a:xfrm>
        </p:spPr>
        <p:txBody>
          <a:bodyPr/>
          <a:lstStyle/>
          <a:p>
            <a:pPr>
              <a:defRPr/>
            </a:pPr>
            <a:r>
              <a:rPr dirty="0" smtClean="0"/>
              <a:t>Metropolitan’s Storage Capacity</a:t>
            </a:r>
          </a:p>
        </p:txBody>
      </p:sp>
      <p:graphicFrame>
        <p:nvGraphicFramePr>
          <p:cNvPr id="5" name="Chart 4"/>
          <p:cNvGraphicFramePr/>
          <p:nvPr/>
        </p:nvGraphicFramePr>
        <p:xfrm>
          <a:off x="0" y="990600"/>
          <a:ext cx="9144000" cy="5867400"/>
        </p:xfrm>
        <a:graphic>
          <a:graphicData uri="http://schemas.openxmlformats.org/drawingml/2006/chart">
            <c:chart xmlns:c="http://schemas.openxmlformats.org/drawingml/2006/chart" xmlns:r="http://schemas.openxmlformats.org/officeDocument/2006/relationships" r:id="rId3"/>
          </a:graphicData>
        </a:graphic>
      </p:graphicFrame>
      <p:sp>
        <p:nvSpPr>
          <p:cNvPr id="28687" name="TextBox 105"/>
          <p:cNvSpPr txBox="1">
            <a:spLocks noChangeArrowheads="1"/>
          </p:cNvSpPr>
          <p:nvPr/>
        </p:nvSpPr>
        <p:spPr bwMode="auto">
          <a:xfrm>
            <a:off x="1371600" y="2023240"/>
            <a:ext cx="4648200" cy="646113"/>
          </a:xfrm>
          <a:prstGeom prst="rect">
            <a:avLst/>
          </a:prstGeom>
          <a:noFill/>
          <a:ln w="19050">
            <a:solidFill>
              <a:srgbClr val="FFC000"/>
            </a:solidFill>
            <a:miter lim="800000"/>
            <a:headEnd/>
            <a:tailEnd/>
          </a:ln>
        </p:spPr>
        <p:txBody>
          <a:bodyPr>
            <a:spAutoFit/>
          </a:bodyPr>
          <a:lstStyle/>
          <a:p>
            <a:r>
              <a:rPr lang="en-US" sz="3600" i="1" dirty="0" smtClean="0">
                <a:solidFill>
                  <a:srgbClr val="FFC000"/>
                </a:solidFill>
              </a:rPr>
              <a:t>13x </a:t>
            </a:r>
            <a:r>
              <a:rPr lang="en-US" sz="3600" i="1" dirty="0">
                <a:solidFill>
                  <a:srgbClr val="FFC000"/>
                </a:solidFill>
              </a:rPr>
              <a:t>Increase in Capacity</a:t>
            </a:r>
          </a:p>
        </p:txBody>
      </p:sp>
      <p:pic>
        <p:nvPicPr>
          <p:cNvPr id="6" name="Picture 2"/>
          <p:cNvPicPr>
            <a:picLocks noChangeAspect="1" noChangeArrowheads="1"/>
          </p:cNvPicPr>
          <p:nvPr/>
        </p:nvPicPr>
        <p:blipFill>
          <a:blip r:embed="rId4" cstate="print"/>
          <a:srcRect/>
          <a:stretch>
            <a:fillRect/>
          </a:stretch>
        </p:blipFill>
        <p:spPr bwMode="auto">
          <a:xfrm>
            <a:off x="1752600" y="1436554"/>
            <a:ext cx="5638800" cy="37450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10409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hart 19"/>
          <p:cNvGraphicFramePr/>
          <p:nvPr>
            <p:extLst>
              <p:ext uri="{D42A27DB-BD31-4B8C-83A1-F6EECF244321}">
                <p14:modId xmlns:p14="http://schemas.microsoft.com/office/powerpoint/2010/main" val="1126134030"/>
              </p:ext>
            </p:extLst>
          </p:nvPr>
        </p:nvGraphicFramePr>
        <p:xfrm>
          <a:off x="-6096" y="1303999"/>
          <a:ext cx="91440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p:cNvSpPr txBox="1">
            <a:spLocks/>
          </p:cNvSpPr>
          <p:nvPr/>
        </p:nvSpPr>
        <p:spPr>
          <a:xfrm>
            <a:off x="374904" y="166604"/>
            <a:ext cx="8382000" cy="1052596"/>
          </a:xfrm>
          <a:prstGeom prst="rect">
            <a:avLst/>
          </a:prstGeom>
        </p:spPr>
        <p:txBody>
          <a:bodyPr/>
          <a:lstStyle/>
          <a:p>
            <a:pPr algn="ctr" defTabSz="914363">
              <a:lnSpc>
                <a:spcPct val="90000"/>
              </a:lnSpc>
              <a:spcBef>
                <a:spcPct val="0"/>
              </a:spcBef>
              <a:defRPr/>
            </a:pPr>
            <a:r>
              <a:rPr lang="en-US" sz="48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cs typeface="Arial" charset="0"/>
              </a:rPr>
              <a:t>Capture Wet Year Supplies  To Buffer Drought Impacts</a:t>
            </a:r>
            <a:endParaRPr lang="en-US"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cs typeface="Arial" charset="0"/>
            </a:endParaRPr>
          </a:p>
        </p:txBody>
      </p:sp>
      <p:sp>
        <p:nvSpPr>
          <p:cNvPr id="2" name="TextBox 1"/>
          <p:cNvSpPr txBox="1"/>
          <p:nvPr/>
        </p:nvSpPr>
        <p:spPr>
          <a:xfrm>
            <a:off x="152400" y="6305490"/>
            <a:ext cx="8382000" cy="400110"/>
          </a:xfrm>
          <a:prstGeom prst="rect">
            <a:avLst/>
          </a:prstGeom>
          <a:noFill/>
        </p:spPr>
        <p:txBody>
          <a:bodyPr wrap="square" rtlCol="0">
            <a:spAutoFit/>
          </a:bodyPr>
          <a:lstStyle/>
          <a:p>
            <a:r>
              <a:rPr lang="en-US" sz="2000" dirty="0">
                <a:solidFill>
                  <a:prstClr val="white"/>
                </a:solidFill>
              </a:rPr>
              <a:t>*Estimated actual storage </a:t>
            </a:r>
            <a:r>
              <a:rPr lang="en-US" sz="2000" dirty="0" smtClean="0">
                <a:solidFill>
                  <a:prstClr val="white"/>
                </a:solidFill>
              </a:rPr>
              <a:t>balances, subject </a:t>
            </a:r>
            <a:r>
              <a:rPr lang="en-US" sz="2000" dirty="0">
                <a:solidFill>
                  <a:prstClr val="white"/>
                </a:solidFill>
              </a:rPr>
              <a:t>to change.</a:t>
            </a:r>
          </a:p>
        </p:txBody>
      </p:sp>
      <p:sp>
        <p:nvSpPr>
          <p:cNvPr id="3" name="TextBox 2"/>
          <p:cNvSpPr txBox="1"/>
          <p:nvPr/>
        </p:nvSpPr>
        <p:spPr>
          <a:xfrm>
            <a:off x="8172452" y="3677627"/>
            <a:ext cx="685800" cy="461665"/>
          </a:xfrm>
          <a:prstGeom prst="rect">
            <a:avLst/>
          </a:prstGeom>
          <a:noFill/>
        </p:spPr>
        <p:txBody>
          <a:bodyPr wrap="square" rtlCol="0">
            <a:spAutoFit/>
          </a:bodyPr>
          <a:lstStyle/>
          <a:p>
            <a:pPr algn="ctr"/>
            <a:r>
              <a:rPr lang="en-US" sz="2400" b="1" dirty="0" smtClean="0">
                <a:solidFill>
                  <a:prstClr val="white"/>
                </a:solidFill>
              </a:rPr>
              <a:t>1.1</a:t>
            </a:r>
            <a:endParaRPr lang="en-US" sz="2000" b="1" dirty="0">
              <a:solidFill>
                <a:prstClr val="white"/>
              </a:solidFill>
            </a:endParaRPr>
          </a:p>
        </p:txBody>
      </p:sp>
    </p:spTree>
    <p:extLst>
      <p:ext uri="{BB962C8B-B14F-4D97-AF65-F5344CB8AC3E}">
        <p14:creationId xmlns:p14="http://schemas.microsoft.com/office/powerpoint/2010/main" val="25679054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1000" r="-1000"/>
          </a:stretch>
        </a:blipFill>
        <a:effectLst/>
      </p:bgPr>
    </p:bg>
    <p:spTree>
      <p:nvGrpSpPr>
        <p:cNvPr id="1" name=""/>
        <p:cNvGrpSpPr/>
        <p:nvPr/>
      </p:nvGrpSpPr>
      <p:grpSpPr>
        <a:xfrm>
          <a:off x="0" y="0"/>
          <a:ext cx="0" cy="0"/>
          <a:chOff x="0" y="0"/>
          <a:chExt cx="0" cy="0"/>
        </a:xfrm>
      </p:grpSpPr>
      <p:pic>
        <p:nvPicPr>
          <p:cNvPr id="14" name="Picture 2" descr="D:\Documents and Settings\u08085\Desktop\mwd-seal.gif"/>
          <p:cNvPicPr>
            <a:picLocks noChangeAspect="1" noChangeArrowheads="1"/>
          </p:cNvPicPr>
          <p:nvPr/>
        </p:nvPicPr>
        <p:blipFill>
          <a:blip r:embed="rId5" cstate="print"/>
          <a:srcRect/>
          <a:stretch>
            <a:fillRect/>
          </a:stretch>
        </p:blipFill>
        <p:spPr bwMode="auto">
          <a:xfrm>
            <a:off x="3105150" y="1952625"/>
            <a:ext cx="2935288" cy="2933700"/>
          </a:xfrm>
          <a:prstGeom prst="rect">
            <a:avLst/>
          </a:prstGeom>
          <a:noFill/>
          <a:ln w="9525">
            <a:noFill/>
            <a:miter lim="800000"/>
            <a:headEnd/>
            <a:tailEnd/>
          </a:ln>
        </p:spPr>
      </p:pic>
    </p:spTree>
    <p:extLst>
      <p:ext uri="{BB962C8B-B14F-4D97-AF65-F5344CB8AC3E}">
        <p14:creationId xmlns:p14="http://schemas.microsoft.com/office/powerpoint/2010/main" val="2966481534"/>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36" y="1236169"/>
            <a:ext cx="4845764" cy="5469431"/>
          </a:xfrm>
          <a:prstGeom prst="rect">
            <a:avLst/>
          </a:prstGeom>
        </p:spPr>
      </p:pic>
      <p:sp>
        <p:nvSpPr>
          <p:cNvPr id="2" name="Title 1"/>
          <p:cNvSpPr>
            <a:spLocks noGrp="1"/>
          </p:cNvSpPr>
          <p:nvPr>
            <p:ph type="title"/>
          </p:nvPr>
        </p:nvSpPr>
        <p:spPr>
          <a:xfrm>
            <a:off x="490330" y="381000"/>
            <a:ext cx="8229600" cy="1143000"/>
          </a:xfrm>
        </p:spPr>
        <p:txBody>
          <a:bodyPr>
            <a:normAutofit fontScale="90000"/>
          </a:bodyPr>
          <a:lstStyle/>
          <a:p>
            <a:r>
              <a:rPr lang="en-US" dirty="0">
                <a:solidFill>
                  <a:srgbClr val="2980B9">
                    <a:lumMod val="50000"/>
                  </a:srgbClr>
                </a:solidFill>
                <a:latin typeface="Calibri"/>
              </a:rPr>
              <a:t>Metropolitan’s Service Area </a:t>
            </a:r>
            <a:br>
              <a:rPr lang="en-US" dirty="0">
                <a:solidFill>
                  <a:srgbClr val="2980B9">
                    <a:lumMod val="50000"/>
                  </a:srgbClr>
                </a:solidFill>
                <a:latin typeface="Calibri"/>
              </a:rPr>
            </a:br>
            <a:r>
              <a:rPr lang="en-US" dirty="0">
                <a:solidFill>
                  <a:srgbClr val="2980B9">
                    <a:lumMod val="50000"/>
                  </a:srgbClr>
                </a:solidFill>
                <a:latin typeface="Calibri"/>
              </a:rPr>
              <a:t>Diverse Water Supplies</a:t>
            </a:r>
            <a:br>
              <a:rPr lang="en-US" dirty="0">
                <a:solidFill>
                  <a:srgbClr val="2980B9">
                    <a:lumMod val="50000"/>
                  </a:srgbClr>
                </a:solidFill>
                <a:latin typeface="Calibri"/>
              </a:rPr>
            </a:br>
            <a:endParaRPr lang="en-US" dirty="0"/>
          </a:p>
        </p:txBody>
      </p:sp>
      <p:sp>
        <p:nvSpPr>
          <p:cNvPr id="5" name="Content Placeholder 4"/>
          <p:cNvSpPr>
            <a:spLocks noGrp="1"/>
          </p:cNvSpPr>
          <p:nvPr>
            <p:ph idx="1"/>
          </p:nvPr>
        </p:nvSpPr>
        <p:spPr>
          <a:xfrm>
            <a:off x="4952999" y="1600201"/>
            <a:ext cx="3904593" cy="4525963"/>
          </a:xfrm>
          <a:solidFill>
            <a:schemeClr val="accent1">
              <a:lumMod val="50000"/>
            </a:schemeClr>
          </a:solidFill>
        </p:spPr>
        <p:txBody>
          <a:bodyPr>
            <a:normAutofit/>
          </a:bodyPr>
          <a:lstStyle/>
          <a:p>
            <a:pPr lvl="0"/>
            <a:r>
              <a:rPr lang="en-US" sz="2600" dirty="0" smtClean="0">
                <a:solidFill>
                  <a:schemeClr val="bg1"/>
                </a:solidFill>
              </a:rPr>
              <a:t>Southern California Water Portfolio</a:t>
            </a:r>
          </a:p>
          <a:p>
            <a:pPr lvl="1"/>
            <a:r>
              <a:rPr lang="en-US" sz="2200" dirty="0" smtClean="0">
                <a:solidFill>
                  <a:schemeClr val="bg1"/>
                </a:solidFill>
              </a:rPr>
              <a:t>25% Colorado River</a:t>
            </a:r>
          </a:p>
          <a:p>
            <a:pPr lvl="1"/>
            <a:r>
              <a:rPr lang="en-US" sz="2200" dirty="0" smtClean="0">
                <a:solidFill>
                  <a:schemeClr val="bg1"/>
                </a:solidFill>
              </a:rPr>
              <a:t>30% State Water Project</a:t>
            </a:r>
            <a:br>
              <a:rPr lang="en-US" sz="2200" dirty="0" smtClean="0">
                <a:solidFill>
                  <a:schemeClr val="bg1"/>
                </a:solidFill>
              </a:rPr>
            </a:br>
            <a:r>
              <a:rPr lang="en-US" sz="2200" dirty="0" smtClean="0">
                <a:solidFill>
                  <a:schemeClr val="bg1"/>
                </a:solidFill>
              </a:rPr>
              <a:t>	     (through the Delta)</a:t>
            </a:r>
          </a:p>
          <a:p>
            <a:pPr lvl="1"/>
            <a:r>
              <a:rPr lang="en-US" sz="2600" dirty="0" smtClean="0">
                <a:solidFill>
                  <a:schemeClr val="bg1"/>
                </a:solidFill>
              </a:rPr>
              <a:t>45%  Local Supplies</a:t>
            </a:r>
          </a:p>
          <a:p>
            <a:pPr lvl="2"/>
            <a:r>
              <a:rPr lang="en-US" sz="2000" dirty="0" smtClean="0">
                <a:solidFill>
                  <a:schemeClr val="bg1"/>
                </a:solidFill>
              </a:rPr>
              <a:t>Los Angeles Aqueduct</a:t>
            </a:r>
          </a:p>
          <a:p>
            <a:pPr lvl="2"/>
            <a:r>
              <a:rPr lang="en-US" sz="2000" dirty="0" smtClean="0">
                <a:solidFill>
                  <a:schemeClr val="bg1"/>
                </a:solidFill>
              </a:rPr>
              <a:t>Conservation</a:t>
            </a:r>
          </a:p>
          <a:p>
            <a:pPr lvl="2"/>
            <a:r>
              <a:rPr lang="en-US" sz="2000" dirty="0" smtClean="0">
                <a:solidFill>
                  <a:schemeClr val="bg1"/>
                </a:solidFill>
              </a:rPr>
              <a:t>Groundwater </a:t>
            </a:r>
          </a:p>
          <a:p>
            <a:pPr lvl="2"/>
            <a:r>
              <a:rPr lang="en-US" sz="2000" dirty="0" smtClean="0">
                <a:solidFill>
                  <a:schemeClr val="bg1"/>
                </a:solidFill>
              </a:rPr>
              <a:t>Recycling</a:t>
            </a:r>
          </a:p>
          <a:p>
            <a:pPr lvl="2"/>
            <a:r>
              <a:rPr lang="en-US" sz="2000" dirty="0" smtClean="0">
                <a:solidFill>
                  <a:schemeClr val="bg1"/>
                </a:solidFill>
              </a:rPr>
              <a:t>Desalination	</a:t>
            </a:r>
          </a:p>
        </p:txBody>
      </p:sp>
      <p:sp>
        <p:nvSpPr>
          <p:cNvPr id="7" name="Text Box 15"/>
          <p:cNvSpPr txBox="1">
            <a:spLocks noChangeArrowheads="1"/>
          </p:cNvSpPr>
          <p:nvPr/>
        </p:nvSpPr>
        <p:spPr bwMode="ltGray">
          <a:xfrm>
            <a:off x="2834949" y="3581400"/>
            <a:ext cx="2194251" cy="341632"/>
          </a:xfrm>
          <a:prstGeom prst="rect">
            <a:avLst/>
          </a:prstGeom>
          <a:noFill/>
          <a:ln>
            <a:noFill/>
            <a:headEnd/>
            <a:tailEnd/>
          </a:ln>
        </p:spPr>
        <p:style>
          <a:lnRef idx="2">
            <a:schemeClr val="accent4">
              <a:shade val="50000"/>
            </a:schemeClr>
          </a:lnRef>
          <a:fillRef idx="1">
            <a:schemeClr val="accent4"/>
          </a:fillRef>
          <a:effectRef idx="0">
            <a:schemeClr val="accent4"/>
          </a:effectRef>
          <a:fontRef idx="minor">
            <a:schemeClr val="lt1"/>
          </a:fontRef>
        </p:style>
        <p:txBody>
          <a:bodyPr wrap="square" anchor="ctr" anchorCtr="1">
            <a:spAutoFit/>
          </a:bodyPr>
          <a:lstStyle/>
          <a:p>
            <a:pPr>
              <a:lnSpc>
                <a:spcPct val="90000"/>
              </a:lnSpc>
              <a:spcAft>
                <a:spcPct val="25000"/>
              </a:spcAft>
              <a:buClr>
                <a:srgbClr val="FFFF00"/>
              </a:buClr>
              <a:buSzPct val="75000"/>
              <a:buFont typeface="Wingdings" pitchFamily="2" charset="2"/>
              <a:buNone/>
              <a:defRPr/>
            </a:pPr>
            <a:r>
              <a:rPr lang="en-US" i="1" spc="-150" dirty="0">
                <a:ln w="3175">
                  <a:noFill/>
                </a:ln>
                <a:solidFill>
                  <a:srgbClr val="C00000"/>
                </a:solidFill>
              </a:rPr>
              <a:t>Los Angeles Aqueduct</a:t>
            </a:r>
          </a:p>
        </p:txBody>
      </p:sp>
      <p:sp>
        <p:nvSpPr>
          <p:cNvPr id="9" name="Text Box 15"/>
          <p:cNvSpPr txBox="1">
            <a:spLocks noChangeArrowheads="1"/>
          </p:cNvSpPr>
          <p:nvPr/>
        </p:nvSpPr>
        <p:spPr bwMode="ltGray">
          <a:xfrm>
            <a:off x="3505201" y="6324600"/>
            <a:ext cx="2057399" cy="341632"/>
          </a:xfrm>
          <a:prstGeom prst="rect">
            <a:avLst/>
          </a:prstGeom>
          <a:noFill/>
          <a:ln>
            <a:noFill/>
            <a:headEnd/>
            <a:tailEnd/>
          </a:ln>
        </p:spPr>
        <p:style>
          <a:lnRef idx="2">
            <a:schemeClr val="accent4">
              <a:shade val="50000"/>
            </a:schemeClr>
          </a:lnRef>
          <a:fillRef idx="1">
            <a:schemeClr val="accent4"/>
          </a:fillRef>
          <a:effectRef idx="0">
            <a:schemeClr val="accent4"/>
          </a:effectRef>
          <a:fontRef idx="minor">
            <a:schemeClr val="lt1"/>
          </a:fontRef>
        </p:style>
        <p:txBody>
          <a:bodyPr wrap="square" anchor="ctr" anchorCtr="1">
            <a:spAutoFit/>
          </a:bodyPr>
          <a:lstStyle/>
          <a:p>
            <a:pPr algn="ctr">
              <a:lnSpc>
                <a:spcPct val="90000"/>
              </a:lnSpc>
              <a:spcAft>
                <a:spcPct val="25000"/>
              </a:spcAft>
              <a:buClr>
                <a:srgbClr val="FFFF00"/>
              </a:buClr>
              <a:buSzPct val="75000"/>
              <a:buFont typeface="Wingdings" pitchFamily="2" charset="2"/>
              <a:buNone/>
              <a:defRPr/>
            </a:pPr>
            <a:r>
              <a:rPr lang="en-US" i="1" spc="-150" dirty="0">
                <a:ln w="3175">
                  <a:noFill/>
                </a:ln>
                <a:solidFill>
                  <a:srgbClr val="C00000"/>
                </a:solidFill>
              </a:rPr>
              <a:t>Colorado River Aqueduct</a:t>
            </a:r>
          </a:p>
        </p:txBody>
      </p:sp>
      <p:sp>
        <p:nvSpPr>
          <p:cNvPr id="12" name="Rectangle 11"/>
          <p:cNvSpPr/>
          <p:nvPr/>
        </p:nvSpPr>
        <p:spPr>
          <a:xfrm>
            <a:off x="0" y="4419600"/>
            <a:ext cx="838200" cy="1524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457200" y="5105400"/>
            <a:ext cx="990600" cy="1447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1" name="Text Box 15"/>
          <p:cNvSpPr txBox="1">
            <a:spLocks noChangeArrowheads="1"/>
          </p:cNvSpPr>
          <p:nvPr/>
        </p:nvSpPr>
        <p:spPr bwMode="ltGray">
          <a:xfrm>
            <a:off x="304800" y="5609020"/>
            <a:ext cx="2971800" cy="840230"/>
          </a:xfrm>
          <a:prstGeom prst="rect">
            <a:avLst/>
          </a:prstGeom>
          <a:noFill/>
          <a:ln>
            <a:noFill/>
            <a:headEnd/>
            <a:tailEnd/>
          </a:ln>
        </p:spPr>
        <p:style>
          <a:lnRef idx="2">
            <a:schemeClr val="accent4">
              <a:shade val="50000"/>
            </a:schemeClr>
          </a:lnRef>
          <a:fillRef idx="1">
            <a:schemeClr val="accent4"/>
          </a:fillRef>
          <a:effectRef idx="0">
            <a:schemeClr val="accent4"/>
          </a:effectRef>
          <a:fontRef idx="minor">
            <a:schemeClr val="lt1"/>
          </a:fontRef>
        </p:style>
        <p:txBody>
          <a:bodyPr wrap="square" anchor="ctr" anchorCtr="1">
            <a:spAutoFit/>
          </a:bodyPr>
          <a:lstStyle/>
          <a:p>
            <a:pPr algn="ctr">
              <a:lnSpc>
                <a:spcPct val="90000"/>
              </a:lnSpc>
              <a:spcAft>
                <a:spcPct val="25000"/>
              </a:spcAft>
              <a:buClr>
                <a:srgbClr val="FFFF00"/>
              </a:buClr>
              <a:buSzPct val="75000"/>
              <a:buFont typeface="Wingdings" pitchFamily="2" charset="2"/>
              <a:buNone/>
              <a:defRPr/>
            </a:pPr>
            <a:r>
              <a:rPr lang="en-US" i="1" spc="-150" dirty="0">
                <a:ln w="3175">
                  <a:noFill/>
                </a:ln>
                <a:solidFill>
                  <a:srgbClr val="C00000"/>
                </a:solidFill>
              </a:rPr>
              <a:t>Conservation,</a:t>
            </a:r>
            <a:br>
              <a:rPr lang="en-US" i="1" spc="-150" dirty="0">
                <a:ln w="3175">
                  <a:noFill/>
                </a:ln>
                <a:solidFill>
                  <a:srgbClr val="C00000"/>
                </a:solidFill>
              </a:rPr>
            </a:br>
            <a:r>
              <a:rPr lang="en-US" i="1" spc="-150" dirty="0">
                <a:ln w="3175">
                  <a:noFill/>
                </a:ln>
                <a:solidFill>
                  <a:srgbClr val="C00000"/>
                </a:solidFill>
              </a:rPr>
              <a:t>Local Groundwater, </a:t>
            </a:r>
            <a:br>
              <a:rPr lang="en-US" i="1" spc="-150" dirty="0">
                <a:ln w="3175">
                  <a:noFill/>
                </a:ln>
                <a:solidFill>
                  <a:srgbClr val="C00000"/>
                </a:solidFill>
              </a:rPr>
            </a:br>
            <a:r>
              <a:rPr lang="en-US" i="1" spc="-150" dirty="0">
                <a:ln w="3175">
                  <a:noFill/>
                </a:ln>
                <a:solidFill>
                  <a:srgbClr val="C00000"/>
                </a:solidFill>
              </a:rPr>
              <a:t>Recycling and Desalination </a:t>
            </a:r>
          </a:p>
        </p:txBody>
      </p:sp>
      <p:sp>
        <p:nvSpPr>
          <p:cNvPr id="10" name="Text Box 15"/>
          <p:cNvSpPr txBox="1">
            <a:spLocks noChangeArrowheads="1"/>
          </p:cNvSpPr>
          <p:nvPr/>
        </p:nvSpPr>
        <p:spPr bwMode="ltGray">
          <a:xfrm>
            <a:off x="-76200" y="5068568"/>
            <a:ext cx="1752600" cy="341632"/>
          </a:xfrm>
          <a:prstGeom prst="rect">
            <a:avLst/>
          </a:prstGeom>
          <a:noFill/>
          <a:ln>
            <a:noFill/>
            <a:headEnd/>
            <a:tailEnd/>
          </a:ln>
        </p:spPr>
        <p:style>
          <a:lnRef idx="2">
            <a:schemeClr val="accent4">
              <a:shade val="50000"/>
            </a:schemeClr>
          </a:lnRef>
          <a:fillRef idx="1">
            <a:schemeClr val="accent4"/>
          </a:fillRef>
          <a:effectRef idx="0">
            <a:schemeClr val="accent4"/>
          </a:effectRef>
          <a:fontRef idx="minor">
            <a:schemeClr val="lt1"/>
          </a:fontRef>
        </p:style>
        <p:txBody>
          <a:bodyPr wrap="square" anchor="ctr" anchorCtr="1">
            <a:spAutoFit/>
          </a:bodyPr>
          <a:lstStyle/>
          <a:p>
            <a:pPr algn="ctr">
              <a:lnSpc>
                <a:spcPct val="90000"/>
              </a:lnSpc>
              <a:spcAft>
                <a:spcPct val="25000"/>
              </a:spcAft>
              <a:buClr>
                <a:srgbClr val="FFFF00"/>
              </a:buClr>
              <a:buSzPct val="75000"/>
              <a:buFont typeface="Wingdings" pitchFamily="2" charset="2"/>
              <a:buNone/>
              <a:defRPr/>
            </a:pPr>
            <a:r>
              <a:rPr lang="en-US" i="1" spc="-150" dirty="0">
                <a:ln w="3175">
                  <a:noFill/>
                </a:ln>
                <a:solidFill>
                  <a:srgbClr val="C0392B">
                    <a:lumMod val="75000"/>
                  </a:srgbClr>
                </a:solidFill>
              </a:rPr>
              <a:t>State Water Project</a:t>
            </a:r>
          </a:p>
        </p:txBody>
      </p:sp>
      <p:cxnSp>
        <p:nvCxnSpPr>
          <p:cNvPr id="16" name="Straight Arrow Connector 15"/>
          <p:cNvCxnSpPr>
            <a:stCxn id="10" idx="0"/>
          </p:cNvCxnSpPr>
          <p:nvPr/>
        </p:nvCxnSpPr>
        <p:spPr>
          <a:xfrm rot="5400000" flipH="1" flipV="1">
            <a:off x="723266" y="4191634"/>
            <a:ext cx="953768" cy="800100"/>
          </a:xfrm>
          <a:prstGeom prst="straightConnector1">
            <a:avLst/>
          </a:prstGeom>
          <a:ln>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flipV="1">
            <a:off x="3962401" y="5791200"/>
            <a:ext cx="247649" cy="533400"/>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7" idx="2"/>
          </p:cNvCxnSpPr>
          <p:nvPr/>
        </p:nvCxnSpPr>
        <p:spPr>
          <a:xfrm flipH="1">
            <a:off x="2971800" y="3923032"/>
            <a:ext cx="960275" cy="344171"/>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055018" y="5912644"/>
            <a:ext cx="1035845" cy="7144"/>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28" name="Text Box 15"/>
          <p:cNvSpPr txBox="1">
            <a:spLocks noChangeArrowheads="1"/>
          </p:cNvSpPr>
          <p:nvPr/>
        </p:nvSpPr>
        <p:spPr bwMode="ltGray">
          <a:xfrm>
            <a:off x="2530149" y="1487168"/>
            <a:ext cx="1965651" cy="341632"/>
          </a:xfrm>
          <a:prstGeom prst="rect">
            <a:avLst/>
          </a:prstGeom>
          <a:noFill/>
          <a:ln>
            <a:noFill/>
            <a:headEnd/>
            <a:tailEnd/>
          </a:ln>
        </p:spPr>
        <p:style>
          <a:lnRef idx="2">
            <a:schemeClr val="accent4">
              <a:shade val="50000"/>
            </a:schemeClr>
          </a:lnRef>
          <a:fillRef idx="1">
            <a:schemeClr val="accent4"/>
          </a:fillRef>
          <a:effectRef idx="0">
            <a:schemeClr val="accent4"/>
          </a:effectRef>
          <a:fontRef idx="minor">
            <a:schemeClr val="lt1"/>
          </a:fontRef>
        </p:style>
        <p:txBody>
          <a:bodyPr wrap="square" anchor="ctr" anchorCtr="1">
            <a:spAutoFit/>
          </a:bodyPr>
          <a:lstStyle/>
          <a:p>
            <a:pPr>
              <a:lnSpc>
                <a:spcPct val="90000"/>
              </a:lnSpc>
              <a:spcAft>
                <a:spcPct val="25000"/>
              </a:spcAft>
              <a:buClr>
                <a:srgbClr val="FFFF00"/>
              </a:buClr>
              <a:buSzPct val="75000"/>
              <a:buFont typeface="Wingdings" pitchFamily="2" charset="2"/>
              <a:buNone/>
              <a:defRPr/>
            </a:pPr>
            <a:r>
              <a:rPr lang="en-US" i="1" spc="-150" dirty="0">
                <a:ln w="3175">
                  <a:noFill/>
                </a:ln>
                <a:solidFill>
                  <a:srgbClr val="2C3E50"/>
                </a:solidFill>
              </a:rPr>
              <a:t>Bay-Delta</a:t>
            </a:r>
          </a:p>
        </p:txBody>
      </p:sp>
      <p:cxnSp>
        <p:nvCxnSpPr>
          <p:cNvPr id="29" name="Straight Arrow Connector 28"/>
          <p:cNvCxnSpPr/>
          <p:nvPr/>
        </p:nvCxnSpPr>
        <p:spPr>
          <a:xfrm rot="10800000" flipV="1">
            <a:off x="1447801" y="3062288"/>
            <a:ext cx="878681" cy="482280"/>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343400" y="1240534"/>
            <a:ext cx="457200" cy="23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p:cNvSpPr/>
          <p:nvPr/>
        </p:nvSpPr>
        <p:spPr>
          <a:xfrm>
            <a:off x="5334000" y="2859156"/>
            <a:ext cx="3333093" cy="76200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400089006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BOD Admin\mamap.jpg"/>
          <p:cNvPicPr>
            <a:picLocks noChangeAspect="1" noChangeArrowheads="1"/>
          </p:cNvPicPr>
          <p:nvPr/>
        </p:nvPicPr>
        <p:blipFill>
          <a:blip r:embed="rId3">
            <a:extLst>
              <a:ext uri="{28A0092B-C50C-407E-A947-70E740481C1C}">
                <a14:useLocalDpi xmlns:a14="http://schemas.microsoft.com/office/drawing/2010/main" val="0"/>
              </a:ext>
            </a:extLst>
          </a:blip>
          <a:srcRect l="3152" t="3650" r="3152" b="3650"/>
          <a:stretch>
            <a:fillRect/>
          </a:stretch>
        </p:blipFill>
        <p:spPr bwMode="auto">
          <a:xfrm>
            <a:off x="0" y="0"/>
            <a:ext cx="9177338"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2691" name="Rectangle 3"/>
          <p:cNvSpPr>
            <a:spLocks noChangeArrowheads="1"/>
          </p:cNvSpPr>
          <p:nvPr/>
        </p:nvSpPr>
        <p:spPr bwMode="auto">
          <a:xfrm>
            <a:off x="268582" y="3853431"/>
            <a:ext cx="4378427" cy="818024"/>
          </a:xfrm>
          <a:prstGeom prst="rect">
            <a:avLst/>
          </a:prstGeom>
          <a:noFill/>
          <a:ln w="9525">
            <a:noFill/>
            <a:miter lim="800000"/>
            <a:headEnd/>
            <a:tailEnd/>
          </a:ln>
          <a:effectLst/>
        </p:spPr>
        <p:txBody>
          <a:bodyPr/>
          <a:lstStyle/>
          <a:p>
            <a:pPr marL="914400" lvl="1" indent="-457200" algn="l">
              <a:spcAft>
                <a:spcPts val="600"/>
              </a:spcAft>
              <a:buClr>
                <a:schemeClr val="accent1"/>
              </a:buClr>
              <a:buSzPct val="85000"/>
              <a:buFont typeface="Wingdings" panose="05000000000000000000" pitchFamily="2" charset="2"/>
              <a:buChar char="§"/>
              <a:defRPr/>
            </a:pPr>
            <a:r>
              <a:rPr lang="en-US" sz="2000" b="1" dirty="0" smtClean="0">
                <a:effectLst>
                  <a:outerShdw blurRad="38100" dist="38100" dir="2700000" algn="tl">
                    <a:srgbClr val="000000">
                      <a:alpha val="43137"/>
                    </a:srgbClr>
                  </a:outerShdw>
                </a:effectLst>
                <a:latin typeface="Arial"/>
                <a:cs typeface="Arial"/>
              </a:rPr>
              <a:t>Water Wholesaler</a:t>
            </a:r>
          </a:p>
          <a:p>
            <a:pPr marL="914400" lvl="1" indent="-457200" algn="l">
              <a:spcAft>
                <a:spcPts val="600"/>
              </a:spcAft>
              <a:buClr>
                <a:schemeClr val="accent1"/>
              </a:buClr>
              <a:buSzPct val="85000"/>
              <a:buFont typeface="Wingdings" panose="05000000000000000000" pitchFamily="2" charset="2"/>
              <a:buChar char="§"/>
              <a:defRPr/>
            </a:pPr>
            <a:r>
              <a:rPr lang="en-US" sz="2000" b="1" dirty="0" smtClean="0">
                <a:effectLst>
                  <a:outerShdw blurRad="38100" dist="38100" dir="2700000" algn="tl">
                    <a:srgbClr val="000000">
                      <a:alpha val="43137"/>
                    </a:srgbClr>
                  </a:outerShdw>
                </a:effectLst>
                <a:latin typeface="Arial"/>
                <a:cs typeface="Arial"/>
              </a:rPr>
              <a:t>26 </a:t>
            </a:r>
            <a:r>
              <a:rPr lang="en-US" sz="2000" b="1" dirty="0">
                <a:effectLst>
                  <a:outerShdw blurRad="38100" dist="38100" dir="2700000" algn="tl">
                    <a:srgbClr val="000000">
                      <a:alpha val="43137"/>
                    </a:srgbClr>
                  </a:outerShdw>
                </a:effectLst>
                <a:latin typeface="Arial"/>
                <a:cs typeface="Arial"/>
              </a:rPr>
              <a:t>Members </a:t>
            </a:r>
            <a:r>
              <a:rPr lang="en-US" sz="2000" b="1" dirty="0" smtClean="0">
                <a:effectLst>
                  <a:outerShdw blurRad="38100" dist="38100" dir="2700000" algn="tl">
                    <a:srgbClr val="000000">
                      <a:alpha val="43137"/>
                    </a:srgbClr>
                  </a:outerShdw>
                </a:effectLst>
                <a:latin typeface="Arial"/>
                <a:cs typeface="Arial"/>
              </a:rPr>
              <a:t>Agencies</a:t>
            </a:r>
          </a:p>
          <a:p>
            <a:pPr marL="914400" lvl="1" indent="-457200" algn="l">
              <a:spcAft>
                <a:spcPts val="600"/>
              </a:spcAft>
              <a:buClr>
                <a:schemeClr val="accent1"/>
              </a:buClr>
              <a:buSzPct val="85000"/>
              <a:buFont typeface="Wingdings" panose="05000000000000000000" pitchFamily="2" charset="2"/>
              <a:buChar char="§"/>
              <a:defRPr/>
            </a:pPr>
            <a:r>
              <a:rPr lang="en-US" sz="2000" b="1" dirty="0" smtClean="0">
                <a:effectLst>
                  <a:outerShdw blurRad="38100" dist="38100" dir="2700000" algn="tl">
                    <a:srgbClr val="000000">
                      <a:alpha val="43137"/>
                    </a:srgbClr>
                  </a:outerShdw>
                </a:effectLst>
                <a:latin typeface="Arial"/>
                <a:cs typeface="Arial"/>
              </a:rPr>
              <a:t>5,200 square miles</a:t>
            </a:r>
            <a:endParaRPr lang="en-US" sz="2000" b="1" dirty="0">
              <a:effectLst>
                <a:outerShdw blurRad="38100" dist="38100" dir="2700000" algn="tl">
                  <a:srgbClr val="000000">
                    <a:alpha val="43137"/>
                  </a:srgbClr>
                </a:outerShdw>
              </a:effectLst>
              <a:latin typeface="Arial"/>
              <a:cs typeface="Arial"/>
            </a:endParaRPr>
          </a:p>
          <a:p>
            <a:pPr marL="914400" lvl="1" indent="-457200" algn="l">
              <a:spcAft>
                <a:spcPts val="600"/>
              </a:spcAft>
              <a:buClr>
                <a:schemeClr val="accent1"/>
              </a:buClr>
              <a:buSzPct val="85000"/>
              <a:buFont typeface="Wingdings" panose="05000000000000000000" pitchFamily="2" charset="2"/>
              <a:buChar char="§"/>
              <a:defRPr/>
            </a:pPr>
            <a:r>
              <a:rPr lang="en-US" sz="2000" b="1" dirty="0" smtClean="0">
                <a:effectLst>
                  <a:outerShdw blurRad="38100" dist="38100" dir="2700000" algn="tl">
                    <a:srgbClr val="000000">
                      <a:alpha val="43137"/>
                    </a:srgbClr>
                  </a:outerShdw>
                </a:effectLst>
                <a:latin typeface="Arial"/>
                <a:cs typeface="Arial"/>
              </a:rPr>
              <a:t>19 </a:t>
            </a:r>
            <a:r>
              <a:rPr lang="en-US" sz="2000" b="1" dirty="0">
                <a:effectLst>
                  <a:outerShdw blurRad="38100" dist="38100" dir="2700000" algn="tl">
                    <a:srgbClr val="000000">
                      <a:alpha val="43137"/>
                    </a:srgbClr>
                  </a:outerShdw>
                </a:effectLst>
                <a:latin typeface="Arial"/>
                <a:cs typeface="Arial"/>
              </a:rPr>
              <a:t>million people</a:t>
            </a:r>
          </a:p>
          <a:p>
            <a:pPr marL="914400" lvl="1" indent="-457200" algn="l">
              <a:spcAft>
                <a:spcPts val="600"/>
              </a:spcAft>
              <a:buClr>
                <a:schemeClr val="accent1"/>
              </a:buClr>
              <a:buSzPct val="85000"/>
              <a:buFont typeface="Wingdings" panose="05000000000000000000" pitchFamily="2" charset="2"/>
              <a:buChar char="§"/>
              <a:defRPr/>
            </a:pPr>
            <a:r>
              <a:rPr lang="en-US" sz="2000" b="1" dirty="0">
                <a:effectLst>
                  <a:outerShdw blurRad="38100" dist="38100" dir="2700000" algn="tl">
                    <a:srgbClr val="000000">
                      <a:alpha val="43137"/>
                    </a:srgbClr>
                  </a:outerShdw>
                </a:effectLst>
                <a:latin typeface="Arial"/>
                <a:cs typeface="Arial"/>
              </a:rPr>
              <a:t>$</a:t>
            </a:r>
            <a:r>
              <a:rPr lang="en-US" sz="2000" b="1" dirty="0" smtClean="0">
                <a:effectLst>
                  <a:outerShdw blurRad="38100" dist="38100" dir="2700000" algn="tl">
                    <a:srgbClr val="000000">
                      <a:alpha val="43137"/>
                    </a:srgbClr>
                  </a:outerShdw>
                </a:effectLst>
                <a:latin typeface="Arial"/>
                <a:cs typeface="Arial"/>
              </a:rPr>
              <a:t>1 trillion regional economy </a:t>
            </a:r>
          </a:p>
          <a:p>
            <a:pPr marL="914400" lvl="1" indent="-457200">
              <a:spcAft>
                <a:spcPts val="600"/>
              </a:spcAft>
              <a:buClr>
                <a:schemeClr val="accent1"/>
              </a:buClr>
              <a:buSzPct val="85000"/>
              <a:buFont typeface="Wingdings" panose="05000000000000000000" pitchFamily="2" charset="2"/>
              <a:buChar char="§"/>
              <a:defRPr/>
            </a:pPr>
            <a:r>
              <a:rPr lang="en-US" sz="2000" b="1" dirty="0" smtClean="0">
                <a:effectLst>
                  <a:outerShdw blurRad="38100" dist="38100" dir="2700000" algn="tl">
                    <a:srgbClr val="000000">
                      <a:alpha val="43137"/>
                    </a:srgbClr>
                  </a:outerShdw>
                </a:effectLst>
                <a:latin typeface="Arial"/>
                <a:cs typeface="Arial"/>
              </a:rPr>
              <a:t>4 million acre-foot average water </a:t>
            </a:r>
            <a:r>
              <a:rPr lang="en-US" sz="2000" b="1" dirty="0" smtClean="0">
                <a:effectLst>
                  <a:outerShdw blurRad="38100" dist="38100" dir="2700000" algn="tl">
                    <a:srgbClr val="000000">
                      <a:alpha val="43137"/>
                    </a:srgbClr>
                  </a:outerShdw>
                </a:effectLst>
                <a:latin typeface="Arial"/>
                <a:cs typeface="Arial"/>
              </a:rPr>
              <a:t>demand</a:t>
            </a:r>
            <a:endParaRPr lang="en-US" sz="2000" b="1" dirty="0">
              <a:effectLst>
                <a:outerShdw blurRad="38100" dist="38100" dir="2700000" algn="tl">
                  <a:srgbClr val="000000">
                    <a:alpha val="43137"/>
                  </a:srgbClr>
                </a:outerShdw>
              </a:effectLst>
              <a:latin typeface="Arial"/>
              <a:cs typeface="Arial"/>
            </a:endParaRPr>
          </a:p>
        </p:txBody>
      </p:sp>
      <p:sp>
        <p:nvSpPr>
          <p:cNvPr id="1522692" name="Text Box 4"/>
          <p:cNvSpPr txBox="1">
            <a:spLocks noChangeArrowheads="1"/>
          </p:cNvSpPr>
          <p:nvPr/>
        </p:nvSpPr>
        <p:spPr bwMode="auto">
          <a:xfrm>
            <a:off x="-41829" y="0"/>
            <a:ext cx="9227658" cy="707366"/>
          </a:xfrm>
          <a:prstGeom prst="rect">
            <a:avLst/>
          </a:prstGeom>
          <a:solidFill>
            <a:srgbClr val="002060"/>
          </a:solidFill>
          <a:ln w="9525">
            <a:noFill/>
            <a:miter lim="800000"/>
            <a:headEnd/>
            <a:tailEnd/>
          </a:ln>
          <a:effectLst/>
        </p:spPr>
        <p:txBody>
          <a:bodyPr anchor="ctr"/>
          <a:lstStyle/>
          <a:p>
            <a:pPr algn="ctr" eaLnBrk="1" hangingPunct="1">
              <a:spcBef>
                <a:spcPct val="50000"/>
              </a:spcBef>
              <a:defRPr/>
            </a:pPr>
            <a:r>
              <a:rPr lang="en-US" sz="48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Metropolitan Water District</a:t>
            </a:r>
          </a:p>
        </p:txBody>
      </p:sp>
      <p:grpSp>
        <p:nvGrpSpPr>
          <p:cNvPr id="8" name="Group 8"/>
          <p:cNvGrpSpPr/>
          <p:nvPr/>
        </p:nvGrpSpPr>
        <p:grpSpPr>
          <a:xfrm rot="20509315">
            <a:off x="194314" y="1854583"/>
            <a:ext cx="1239281" cy="1912716"/>
            <a:chOff x="76200" y="1447800"/>
            <a:chExt cx="2683227" cy="4672013"/>
          </a:xfrm>
        </p:grpSpPr>
        <p:sp>
          <p:nvSpPr>
            <p:cNvPr id="9" name="Freeform 2"/>
            <p:cNvSpPr>
              <a:spLocks/>
            </p:cNvSpPr>
            <p:nvPr/>
          </p:nvSpPr>
          <p:spPr bwMode="auto">
            <a:xfrm rot="547207">
              <a:off x="76200" y="1524000"/>
              <a:ext cx="2652713" cy="4595813"/>
            </a:xfrm>
            <a:custGeom>
              <a:avLst/>
              <a:gdLst/>
              <a:ahLst/>
              <a:cxnLst>
                <a:cxn ang="0">
                  <a:pos x="113" y="1572"/>
                </a:cxn>
                <a:cxn ang="0">
                  <a:pos x="175" y="1757"/>
                </a:cxn>
                <a:cxn ang="0">
                  <a:pos x="29" y="2439"/>
                </a:cxn>
                <a:cxn ang="0">
                  <a:pos x="126" y="2635"/>
                </a:cxn>
                <a:cxn ang="0">
                  <a:pos x="519" y="3533"/>
                </a:cxn>
                <a:cxn ang="0">
                  <a:pos x="562" y="3511"/>
                </a:cxn>
                <a:cxn ang="0">
                  <a:pos x="581" y="3315"/>
                </a:cxn>
                <a:cxn ang="0">
                  <a:pos x="648" y="3285"/>
                </a:cxn>
                <a:cxn ang="0">
                  <a:pos x="713" y="3334"/>
                </a:cxn>
                <a:cxn ang="0">
                  <a:pos x="594" y="3448"/>
                </a:cxn>
                <a:cxn ang="0">
                  <a:pos x="643" y="3520"/>
                </a:cxn>
                <a:cxn ang="0">
                  <a:pos x="747" y="3904"/>
                </a:cxn>
                <a:cxn ang="0">
                  <a:pos x="681" y="3879"/>
                </a:cxn>
                <a:cxn ang="0">
                  <a:pos x="542" y="3732"/>
                </a:cxn>
                <a:cxn ang="0">
                  <a:pos x="581" y="3581"/>
                </a:cxn>
                <a:cxn ang="0">
                  <a:pos x="514" y="3591"/>
                </a:cxn>
                <a:cxn ang="0">
                  <a:pos x="432" y="3749"/>
                </a:cxn>
                <a:cxn ang="0">
                  <a:pos x="461" y="4100"/>
                </a:cxn>
                <a:cxn ang="0">
                  <a:pos x="542" y="4261"/>
                </a:cxn>
                <a:cxn ang="0">
                  <a:pos x="722" y="4398"/>
                </a:cxn>
                <a:cxn ang="0">
                  <a:pos x="664" y="4573"/>
                </a:cxn>
                <a:cxn ang="0">
                  <a:pos x="562" y="4604"/>
                </a:cxn>
                <a:cxn ang="0">
                  <a:pos x="542" y="4826"/>
                </a:cxn>
                <a:cxn ang="0">
                  <a:pos x="788" y="5345"/>
                </a:cxn>
                <a:cxn ang="0">
                  <a:pos x="982" y="5664"/>
                </a:cxn>
                <a:cxn ang="0">
                  <a:pos x="954" y="5856"/>
                </a:cxn>
                <a:cxn ang="0">
                  <a:pos x="1075" y="5981"/>
                </a:cxn>
                <a:cxn ang="0">
                  <a:pos x="1023" y="6107"/>
                </a:cxn>
                <a:cxn ang="0">
                  <a:pos x="950" y="6405"/>
                </a:cxn>
                <a:cxn ang="0">
                  <a:pos x="1040" y="6516"/>
                </a:cxn>
                <a:cxn ang="0">
                  <a:pos x="1649" y="6731"/>
                </a:cxn>
                <a:cxn ang="0">
                  <a:pos x="1899" y="7074"/>
                </a:cxn>
                <a:cxn ang="0">
                  <a:pos x="2189" y="7191"/>
                </a:cxn>
                <a:cxn ang="0">
                  <a:pos x="2193" y="7391"/>
                </a:cxn>
                <a:cxn ang="0">
                  <a:pos x="2387" y="7446"/>
                </a:cxn>
                <a:cxn ang="0">
                  <a:pos x="2644" y="7798"/>
                </a:cxn>
                <a:cxn ang="0">
                  <a:pos x="2786" y="8099"/>
                </a:cxn>
                <a:cxn ang="0">
                  <a:pos x="2793" y="8568"/>
                </a:cxn>
                <a:cxn ang="0">
                  <a:pos x="4573" y="8685"/>
                </a:cxn>
                <a:cxn ang="0">
                  <a:pos x="4463" y="8484"/>
                </a:cxn>
                <a:cxn ang="0">
                  <a:pos x="4518" y="8212"/>
                </a:cxn>
                <a:cxn ang="0">
                  <a:pos x="4804" y="7735"/>
                </a:cxn>
                <a:cxn ang="0">
                  <a:pos x="5011" y="7601"/>
                </a:cxn>
                <a:cxn ang="0">
                  <a:pos x="4886" y="7433"/>
                </a:cxn>
                <a:cxn ang="0">
                  <a:pos x="4812" y="6960"/>
                </a:cxn>
                <a:cxn ang="0">
                  <a:pos x="2435" y="3347"/>
                </a:cxn>
                <a:cxn ang="0">
                  <a:pos x="2255" y="2984"/>
                </a:cxn>
                <a:cxn ang="0">
                  <a:pos x="2849" y="673"/>
                </a:cxn>
                <a:cxn ang="0">
                  <a:pos x="478" y="0"/>
                </a:cxn>
                <a:cxn ang="0">
                  <a:pos x="416" y="132"/>
                </a:cxn>
                <a:cxn ang="0">
                  <a:pos x="432" y="433"/>
                </a:cxn>
                <a:cxn ang="0">
                  <a:pos x="0" y="1154"/>
                </a:cxn>
                <a:cxn ang="0">
                  <a:pos x="113" y="1572"/>
                </a:cxn>
              </a:cxnLst>
              <a:rect l="0" t="0" r="r" b="b"/>
              <a:pathLst>
                <a:path w="5011" h="8685">
                  <a:moveTo>
                    <a:pt x="113" y="1572"/>
                  </a:moveTo>
                  <a:lnTo>
                    <a:pt x="175" y="1757"/>
                  </a:lnTo>
                  <a:lnTo>
                    <a:pt x="29" y="2439"/>
                  </a:lnTo>
                  <a:lnTo>
                    <a:pt x="126" y="2635"/>
                  </a:lnTo>
                  <a:lnTo>
                    <a:pt x="519" y="3533"/>
                  </a:lnTo>
                  <a:lnTo>
                    <a:pt x="562" y="3511"/>
                  </a:lnTo>
                  <a:lnTo>
                    <a:pt x="581" y="3315"/>
                  </a:lnTo>
                  <a:lnTo>
                    <a:pt x="648" y="3285"/>
                  </a:lnTo>
                  <a:lnTo>
                    <a:pt x="713" y="3334"/>
                  </a:lnTo>
                  <a:lnTo>
                    <a:pt x="594" y="3448"/>
                  </a:lnTo>
                  <a:lnTo>
                    <a:pt x="643" y="3520"/>
                  </a:lnTo>
                  <a:lnTo>
                    <a:pt x="747" y="3904"/>
                  </a:lnTo>
                  <a:lnTo>
                    <a:pt x="681" y="3879"/>
                  </a:lnTo>
                  <a:lnTo>
                    <a:pt x="542" y="3732"/>
                  </a:lnTo>
                  <a:lnTo>
                    <a:pt x="581" y="3581"/>
                  </a:lnTo>
                  <a:lnTo>
                    <a:pt x="514" y="3591"/>
                  </a:lnTo>
                  <a:lnTo>
                    <a:pt x="432" y="3749"/>
                  </a:lnTo>
                  <a:lnTo>
                    <a:pt x="461" y="4100"/>
                  </a:lnTo>
                  <a:lnTo>
                    <a:pt x="542" y="4261"/>
                  </a:lnTo>
                  <a:lnTo>
                    <a:pt x="722" y="4398"/>
                  </a:lnTo>
                  <a:lnTo>
                    <a:pt x="664" y="4573"/>
                  </a:lnTo>
                  <a:lnTo>
                    <a:pt x="562" y="4604"/>
                  </a:lnTo>
                  <a:lnTo>
                    <a:pt x="542" y="4826"/>
                  </a:lnTo>
                  <a:lnTo>
                    <a:pt x="788" y="5345"/>
                  </a:lnTo>
                  <a:lnTo>
                    <a:pt x="982" y="5664"/>
                  </a:lnTo>
                  <a:lnTo>
                    <a:pt x="954" y="5856"/>
                  </a:lnTo>
                  <a:lnTo>
                    <a:pt x="1075" y="5981"/>
                  </a:lnTo>
                  <a:lnTo>
                    <a:pt x="1023" y="6107"/>
                  </a:lnTo>
                  <a:lnTo>
                    <a:pt x="950" y="6405"/>
                  </a:lnTo>
                  <a:lnTo>
                    <a:pt x="1040" y="6516"/>
                  </a:lnTo>
                  <a:lnTo>
                    <a:pt x="1649" y="6731"/>
                  </a:lnTo>
                  <a:lnTo>
                    <a:pt x="1899" y="7074"/>
                  </a:lnTo>
                  <a:lnTo>
                    <a:pt x="2189" y="7191"/>
                  </a:lnTo>
                  <a:lnTo>
                    <a:pt x="2193" y="7391"/>
                  </a:lnTo>
                  <a:lnTo>
                    <a:pt x="2387" y="7446"/>
                  </a:lnTo>
                  <a:lnTo>
                    <a:pt x="2644" y="7798"/>
                  </a:lnTo>
                  <a:lnTo>
                    <a:pt x="2786" y="8099"/>
                  </a:lnTo>
                  <a:lnTo>
                    <a:pt x="2793" y="8568"/>
                  </a:lnTo>
                  <a:lnTo>
                    <a:pt x="4573" y="8685"/>
                  </a:lnTo>
                  <a:lnTo>
                    <a:pt x="4463" y="8484"/>
                  </a:lnTo>
                  <a:lnTo>
                    <a:pt x="4518" y="8212"/>
                  </a:lnTo>
                  <a:lnTo>
                    <a:pt x="4804" y="7735"/>
                  </a:lnTo>
                  <a:lnTo>
                    <a:pt x="5011" y="7601"/>
                  </a:lnTo>
                  <a:lnTo>
                    <a:pt x="4886" y="7433"/>
                  </a:lnTo>
                  <a:lnTo>
                    <a:pt x="4812" y="6960"/>
                  </a:lnTo>
                  <a:lnTo>
                    <a:pt x="2435" y="3347"/>
                  </a:lnTo>
                  <a:lnTo>
                    <a:pt x="2255" y="2984"/>
                  </a:lnTo>
                  <a:lnTo>
                    <a:pt x="2849" y="673"/>
                  </a:lnTo>
                  <a:lnTo>
                    <a:pt x="478" y="0"/>
                  </a:lnTo>
                  <a:lnTo>
                    <a:pt x="416" y="132"/>
                  </a:lnTo>
                  <a:lnTo>
                    <a:pt x="432" y="433"/>
                  </a:lnTo>
                  <a:lnTo>
                    <a:pt x="0" y="1154"/>
                  </a:lnTo>
                  <a:lnTo>
                    <a:pt x="113" y="1572"/>
                  </a:lnTo>
                  <a:close/>
                </a:path>
              </a:pathLst>
            </a:custGeom>
            <a:solidFill>
              <a:schemeClr val="accent4">
                <a:lumMod val="50000"/>
              </a:schemeClr>
            </a:solidFill>
            <a:ln w="0">
              <a:solidFill>
                <a:srgbClr val="808080"/>
              </a:solidFill>
              <a:prstDash val="solid"/>
              <a:round/>
              <a:headEnd/>
              <a:tailEnd/>
            </a:ln>
          </p:spPr>
          <p:txBody>
            <a:bodyPr/>
            <a:lstStyle/>
            <a:p>
              <a:pPr algn="ctr" rtl="0" eaLnBrk="0" hangingPunct="0">
                <a:defRPr/>
              </a:pPr>
              <a:endParaRPr lang="en-US" kern="1200" dirty="0">
                <a:solidFill>
                  <a:prstClr val="white"/>
                </a:solidFill>
                <a:effectLst>
                  <a:outerShdw blurRad="38100" dist="38100" dir="2700000" algn="tl">
                    <a:srgbClr val="000000">
                      <a:alpha val="43137"/>
                    </a:srgbClr>
                  </a:outerShdw>
                </a:effectLst>
                <a:latin typeface="Calibri"/>
                <a:ea typeface="+mn-ea"/>
                <a:cs typeface="+mn-cs"/>
              </a:endParaRPr>
            </a:p>
          </p:txBody>
        </p:sp>
        <p:grpSp>
          <p:nvGrpSpPr>
            <p:cNvPr id="10" name="Group 3"/>
            <p:cNvGrpSpPr>
              <a:grpSpLocks/>
            </p:cNvGrpSpPr>
            <p:nvPr/>
          </p:nvGrpSpPr>
          <p:grpSpPr bwMode="auto">
            <a:xfrm rot="570606">
              <a:off x="134348" y="1447800"/>
              <a:ext cx="2625079" cy="4633913"/>
              <a:chOff x="127" y="812"/>
              <a:chExt cx="1578" cy="2895"/>
            </a:xfrm>
            <a:solidFill>
              <a:schemeClr val="accent3">
                <a:lumMod val="50000"/>
              </a:schemeClr>
            </a:solidFill>
          </p:grpSpPr>
          <p:sp>
            <p:nvSpPr>
              <p:cNvPr id="11" name="Freeform 4"/>
              <p:cNvSpPr>
                <a:spLocks/>
              </p:cNvSpPr>
              <p:nvPr/>
            </p:nvSpPr>
            <p:spPr bwMode="auto">
              <a:xfrm>
                <a:off x="127" y="812"/>
                <a:ext cx="1578" cy="2895"/>
              </a:xfrm>
              <a:custGeom>
                <a:avLst/>
                <a:gdLst/>
                <a:ahLst/>
                <a:cxnLst>
                  <a:cxn ang="0">
                    <a:pos x="113" y="1573"/>
                  </a:cxn>
                  <a:cxn ang="0">
                    <a:pos x="175" y="1757"/>
                  </a:cxn>
                  <a:cxn ang="0">
                    <a:pos x="29" y="2439"/>
                  </a:cxn>
                  <a:cxn ang="0">
                    <a:pos x="126" y="2635"/>
                  </a:cxn>
                  <a:cxn ang="0">
                    <a:pos x="519" y="3533"/>
                  </a:cxn>
                  <a:cxn ang="0">
                    <a:pos x="562" y="3511"/>
                  </a:cxn>
                  <a:cxn ang="0">
                    <a:pos x="581" y="3315"/>
                  </a:cxn>
                  <a:cxn ang="0">
                    <a:pos x="648" y="3285"/>
                  </a:cxn>
                  <a:cxn ang="0">
                    <a:pos x="713" y="3335"/>
                  </a:cxn>
                  <a:cxn ang="0">
                    <a:pos x="594" y="3448"/>
                  </a:cxn>
                  <a:cxn ang="0">
                    <a:pos x="643" y="3520"/>
                  </a:cxn>
                  <a:cxn ang="0">
                    <a:pos x="746" y="3904"/>
                  </a:cxn>
                  <a:cxn ang="0">
                    <a:pos x="681" y="3880"/>
                  </a:cxn>
                  <a:cxn ang="0">
                    <a:pos x="542" y="3732"/>
                  </a:cxn>
                  <a:cxn ang="0">
                    <a:pos x="581" y="3582"/>
                  </a:cxn>
                  <a:cxn ang="0">
                    <a:pos x="514" y="3591"/>
                  </a:cxn>
                  <a:cxn ang="0">
                    <a:pos x="432" y="3749"/>
                  </a:cxn>
                  <a:cxn ang="0">
                    <a:pos x="461" y="4100"/>
                  </a:cxn>
                  <a:cxn ang="0">
                    <a:pos x="542" y="4261"/>
                  </a:cxn>
                  <a:cxn ang="0">
                    <a:pos x="722" y="4399"/>
                  </a:cxn>
                  <a:cxn ang="0">
                    <a:pos x="664" y="4574"/>
                  </a:cxn>
                  <a:cxn ang="0">
                    <a:pos x="562" y="4604"/>
                  </a:cxn>
                  <a:cxn ang="0">
                    <a:pos x="542" y="4826"/>
                  </a:cxn>
                  <a:cxn ang="0">
                    <a:pos x="788" y="5345"/>
                  </a:cxn>
                  <a:cxn ang="0">
                    <a:pos x="982" y="5664"/>
                  </a:cxn>
                  <a:cxn ang="0">
                    <a:pos x="953" y="5856"/>
                  </a:cxn>
                  <a:cxn ang="0">
                    <a:pos x="1075" y="5981"/>
                  </a:cxn>
                  <a:cxn ang="0">
                    <a:pos x="1023" y="6107"/>
                  </a:cxn>
                  <a:cxn ang="0">
                    <a:pos x="950" y="6405"/>
                  </a:cxn>
                  <a:cxn ang="0">
                    <a:pos x="1040" y="6516"/>
                  </a:cxn>
                  <a:cxn ang="0">
                    <a:pos x="1649" y="6732"/>
                  </a:cxn>
                  <a:cxn ang="0">
                    <a:pos x="1899" y="7074"/>
                  </a:cxn>
                  <a:cxn ang="0">
                    <a:pos x="2189" y="7192"/>
                  </a:cxn>
                  <a:cxn ang="0">
                    <a:pos x="2193" y="7392"/>
                  </a:cxn>
                  <a:cxn ang="0">
                    <a:pos x="2387" y="7447"/>
                  </a:cxn>
                  <a:cxn ang="0">
                    <a:pos x="2644" y="7798"/>
                  </a:cxn>
                  <a:cxn ang="0">
                    <a:pos x="2786" y="8099"/>
                  </a:cxn>
                  <a:cxn ang="0">
                    <a:pos x="2793" y="8568"/>
                  </a:cxn>
                  <a:cxn ang="0">
                    <a:pos x="4573" y="8686"/>
                  </a:cxn>
                  <a:cxn ang="0">
                    <a:pos x="4463" y="8484"/>
                  </a:cxn>
                  <a:cxn ang="0">
                    <a:pos x="4518" y="8213"/>
                  </a:cxn>
                  <a:cxn ang="0">
                    <a:pos x="4804" y="7735"/>
                  </a:cxn>
                  <a:cxn ang="0">
                    <a:pos x="5011" y="7601"/>
                  </a:cxn>
                  <a:cxn ang="0">
                    <a:pos x="4886" y="7434"/>
                  </a:cxn>
                  <a:cxn ang="0">
                    <a:pos x="4812" y="6960"/>
                  </a:cxn>
                  <a:cxn ang="0">
                    <a:pos x="2434" y="3348"/>
                  </a:cxn>
                  <a:cxn ang="0">
                    <a:pos x="2255" y="2984"/>
                  </a:cxn>
                  <a:cxn ang="0">
                    <a:pos x="2848" y="673"/>
                  </a:cxn>
                  <a:cxn ang="0">
                    <a:pos x="477" y="0"/>
                  </a:cxn>
                  <a:cxn ang="0">
                    <a:pos x="415" y="132"/>
                  </a:cxn>
                  <a:cxn ang="0">
                    <a:pos x="432" y="433"/>
                  </a:cxn>
                  <a:cxn ang="0">
                    <a:pos x="0" y="1154"/>
                  </a:cxn>
                  <a:cxn ang="0">
                    <a:pos x="113" y="1573"/>
                  </a:cxn>
                </a:cxnLst>
                <a:rect l="0" t="0" r="r" b="b"/>
                <a:pathLst>
                  <a:path w="5011" h="8686">
                    <a:moveTo>
                      <a:pt x="113" y="1573"/>
                    </a:moveTo>
                    <a:lnTo>
                      <a:pt x="175" y="1757"/>
                    </a:lnTo>
                    <a:lnTo>
                      <a:pt x="29" y="2439"/>
                    </a:lnTo>
                    <a:lnTo>
                      <a:pt x="126" y="2635"/>
                    </a:lnTo>
                    <a:lnTo>
                      <a:pt x="519" y="3533"/>
                    </a:lnTo>
                    <a:lnTo>
                      <a:pt x="562" y="3511"/>
                    </a:lnTo>
                    <a:lnTo>
                      <a:pt x="581" y="3315"/>
                    </a:lnTo>
                    <a:lnTo>
                      <a:pt x="648" y="3285"/>
                    </a:lnTo>
                    <a:lnTo>
                      <a:pt x="713" y="3335"/>
                    </a:lnTo>
                    <a:lnTo>
                      <a:pt x="594" y="3448"/>
                    </a:lnTo>
                    <a:lnTo>
                      <a:pt x="643" y="3520"/>
                    </a:lnTo>
                    <a:lnTo>
                      <a:pt x="746" y="3904"/>
                    </a:lnTo>
                    <a:lnTo>
                      <a:pt x="681" y="3880"/>
                    </a:lnTo>
                    <a:lnTo>
                      <a:pt x="542" y="3732"/>
                    </a:lnTo>
                    <a:lnTo>
                      <a:pt x="581" y="3582"/>
                    </a:lnTo>
                    <a:lnTo>
                      <a:pt x="514" y="3591"/>
                    </a:lnTo>
                    <a:lnTo>
                      <a:pt x="432" y="3749"/>
                    </a:lnTo>
                    <a:lnTo>
                      <a:pt x="461" y="4100"/>
                    </a:lnTo>
                    <a:lnTo>
                      <a:pt x="542" y="4261"/>
                    </a:lnTo>
                    <a:lnTo>
                      <a:pt x="722" y="4399"/>
                    </a:lnTo>
                    <a:lnTo>
                      <a:pt x="664" y="4574"/>
                    </a:lnTo>
                    <a:lnTo>
                      <a:pt x="562" y="4604"/>
                    </a:lnTo>
                    <a:lnTo>
                      <a:pt x="542" y="4826"/>
                    </a:lnTo>
                    <a:lnTo>
                      <a:pt x="788" y="5345"/>
                    </a:lnTo>
                    <a:lnTo>
                      <a:pt x="982" y="5664"/>
                    </a:lnTo>
                    <a:lnTo>
                      <a:pt x="953" y="5856"/>
                    </a:lnTo>
                    <a:lnTo>
                      <a:pt x="1075" y="5981"/>
                    </a:lnTo>
                    <a:lnTo>
                      <a:pt x="1023" y="6107"/>
                    </a:lnTo>
                    <a:lnTo>
                      <a:pt x="950" y="6405"/>
                    </a:lnTo>
                    <a:lnTo>
                      <a:pt x="1040" y="6516"/>
                    </a:lnTo>
                    <a:lnTo>
                      <a:pt x="1649" y="6732"/>
                    </a:lnTo>
                    <a:lnTo>
                      <a:pt x="1899" y="7074"/>
                    </a:lnTo>
                    <a:lnTo>
                      <a:pt x="2189" y="7192"/>
                    </a:lnTo>
                    <a:lnTo>
                      <a:pt x="2193" y="7392"/>
                    </a:lnTo>
                    <a:lnTo>
                      <a:pt x="2387" y="7447"/>
                    </a:lnTo>
                    <a:lnTo>
                      <a:pt x="2644" y="7798"/>
                    </a:lnTo>
                    <a:lnTo>
                      <a:pt x="2786" y="8099"/>
                    </a:lnTo>
                    <a:lnTo>
                      <a:pt x="2793" y="8568"/>
                    </a:lnTo>
                    <a:lnTo>
                      <a:pt x="4573" y="8686"/>
                    </a:lnTo>
                    <a:lnTo>
                      <a:pt x="4463" y="8484"/>
                    </a:lnTo>
                    <a:lnTo>
                      <a:pt x="4518" y="8213"/>
                    </a:lnTo>
                    <a:lnTo>
                      <a:pt x="4804" y="7735"/>
                    </a:lnTo>
                    <a:lnTo>
                      <a:pt x="5011" y="7601"/>
                    </a:lnTo>
                    <a:lnTo>
                      <a:pt x="4886" y="7434"/>
                    </a:lnTo>
                    <a:lnTo>
                      <a:pt x="4812" y="6960"/>
                    </a:lnTo>
                    <a:lnTo>
                      <a:pt x="2434" y="3348"/>
                    </a:lnTo>
                    <a:lnTo>
                      <a:pt x="2255" y="2984"/>
                    </a:lnTo>
                    <a:lnTo>
                      <a:pt x="2848" y="673"/>
                    </a:lnTo>
                    <a:lnTo>
                      <a:pt x="477" y="0"/>
                    </a:lnTo>
                    <a:lnTo>
                      <a:pt x="415" y="132"/>
                    </a:lnTo>
                    <a:lnTo>
                      <a:pt x="432" y="433"/>
                    </a:lnTo>
                    <a:lnTo>
                      <a:pt x="0" y="1154"/>
                    </a:lnTo>
                    <a:lnTo>
                      <a:pt x="113" y="1573"/>
                    </a:lnTo>
                    <a:close/>
                  </a:path>
                </a:pathLst>
              </a:custGeom>
              <a:ln>
                <a:headEnd/>
                <a:tailEnd/>
              </a:ln>
            </p:spPr>
            <p:style>
              <a:lnRef idx="1">
                <a:schemeClr val="accent4"/>
              </a:lnRef>
              <a:fillRef idx="2">
                <a:schemeClr val="accent4"/>
              </a:fillRef>
              <a:effectRef idx="1">
                <a:schemeClr val="accent4"/>
              </a:effectRef>
              <a:fontRef idx="minor">
                <a:schemeClr val="dk1"/>
              </a:fontRef>
            </p:style>
            <p:txBody>
              <a:bodyPr/>
              <a:lstStyle/>
              <a:p>
                <a:pPr algn="ctr" rtl="0" eaLnBrk="0" hangingPunct="0">
                  <a:defRPr/>
                </a:pPr>
                <a:endParaRPr lang="en-US" b="1" kern="1200" dirty="0">
                  <a:ln w="12700">
                    <a:solidFill>
                      <a:srgbClr val="EBDDC3">
                        <a:satMod val="155000"/>
                      </a:srgbClr>
                    </a:solidFill>
                    <a:prstDash val="solid"/>
                  </a:ln>
                  <a:solidFill>
                    <a:srgbClr val="775F55">
                      <a:tint val="85000"/>
                      <a:satMod val="155000"/>
                    </a:srgbClr>
                  </a:solidFill>
                  <a:effectLst>
                    <a:outerShdw blurRad="41275" dist="20320" dir="1800000" algn="tl" rotWithShape="0">
                      <a:srgbClr val="000000">
                        <a:alpha val="40000"/>
                      </a:srgbClr>
                    </a:outerShdw>
                  </a:effectLst>
                  <a:latin typeface="Arial" charset="0"/>
                  <a:ea typeface="+mn-ea"/>
                  <a:cs typeface="+mn-cs"/>
                </a:endParaRPr>
              </a:p>
            </p:txBody>
          </p:sp>
          <p:sp>
            <p:nvSpPr>
              <p:cNvPr id="12" name="Freeform 5"/>
              <p:cNvSpPr>
                <a:spLocks/>
              </p:cNvSpPr>
              <p:nvPr/>
            </p:nvSpPr>
            <p:spPr bwMode="auto">
              <a:xfrm rot="21354376">
                <a:off x="680" y="3004"/>
                <a:ext cx="493" cy="658"/>
              </a:xfrm>
              <a:custGeom>
                <a:avLst/>
                <a:gdLst/>
                <a:ahLst/>
                <a:cxnLst>
                  <a:cxn ang="0">
                    <a:pos x="9" y="86"/>
                  </a:cxn>
                  <a:cxn ang="0">
                    <a:pos x="72" y="173"/>
                  </a:cxn>
                  <a:cxn ang="0">
                    <a:pos x="207" y="230"/>
                  </a:cxn>
                  <a:cxn ang="0">
                    <a:pos x="209" y="316"/>
                  </a:cxn>
                  <a:cxn ang="0">
                    <a:pos x="300" y="343"/>
                  </a:cxn>
                  <a:cxn ang="0">
                    <a:pos x="418" y="503"/>
                  </a:cxn>
                  <a:cxn ang="0">
                    <a:pos x="492" y="662"/>
                  </a:cxn>
                  <a:cxn ang="0">
                    <a:pos x="495" y="760"/>
                  </a:cxn>
                  <a:cxn ang="0">
                    <a:pos x="483" y="856"/>
                  </a:cxn>
                  <a:cxn ang="0">
                    <a:pos x="675" y="868"/>
                  </a:cxn>
                  <a:cxn ang="0">
                    <a:pos x="706" y="813"/>
                  </a:cxn>
                  <a:cxn ang="0">
                    <a:pos x="670" y="763"/>
                  </a:cxn>
                  <a:cxn ang="0">
                    <a:pos x="619" y="731"/>
                  </a:cxn>
                  <a:cxn ang="0">
                    <a:pos x="669" y="691"/>
                  </a:cxn>
                  <a:cxn ang="0">
                    <a:pos x="646" y="585"/>
                  </a:cxn>
                  <a:cxn ang="0">
                    <a:pos x="674" y="537"/>
                  </a:cxn>
                  <a:cxn ang="0">
                    <a:pos x="626" y="499"/>
                  </a:cxn>
                  <a:cxn ang="0">
                    <a:pos x="645" y="465"/>
                  </a:cxn>
                  <a:cxn ang="0">
                    <a:pos x="694" y="455"/>
                  </a:cxn>
                  <a:cxn ang="0">
                    <a:pos x="729" y="444"/>
                  </a:cxn>
                  <a:cxn ang="0">
                    <a:pos x="734" y="437"/>
                  </a:cxn>
                  <a:cxn ang="0">
                    <a:pos x="741" y="429"/>
                  </a:cxn>
                  <a:cxn ang="0">
                    <a:pos x="753" y="403"/>
                  </a:cxn>
                  <a:cxn ang="0">
                    <a:pos x="691" y="316"/>
                  </a:cxn>
                  <a:cxn ang="0">
                    <a:pos x="691" y="312"/>
                  </a:cxn>
                  <a:cxn ang="0">
                    <a:pos x="691" y="307"/>
                  </a:cxn>
                  <a:cxn ang="0">
                    <a:pos x="633" y="295"/>
                  </a:cxn>
                  <a:cxn ang="0">
                    <a:pos x="595" y="245"/>
                  </a:cxn>
                  <a:cxn ang="0">
                    <a:pos x="595" y="240"/>
                  </a:cxn>
                  <a:cxn ang="0">
                    <a:pos x="540" y="232"/>
                  </a:cxn>
                  <a:cxn ang="0">
                    <a:pos x="492" y="221"/>
                  </a:cxn>
                  <a:cxn ang="0">
                    <a:pos x="454" y="187"/>
                  </a:cxn>
                  <a:cxn ang="0">
                    <a:pos x="417" y="170"/>
                  </a:cxn>
                  <a:cxn ang="0">
                    <a:pos x="410" y="117"/>
                  </a:cxn>
                  <a:cxn ang="0">
                    <a:pos x="408" y="113"/>
                  </a:cxn>
                  <a:cxn ang="0">
                    <a:pos x="372" y="60"/>
                  </a:cxn>
                  <a:cxn ang="0">
                    <a:pos x="339" y="50"/>
                  </a:cxn>
                  <a:cxn ang="0">
                    <a:pos x="293" y="45"/>
                  </a:cxn>
                  <a:cxn ang="0">
                    <a:pos x="221" y="40"/>
                  </a:cxn>
                  <a:cxn ang="0">
                    <a:pos x="170" y="16"/>
                  </a:cxn>
                  <a:cxn ang="0">
                    <a:pos x="125" y="0"/>
                  </a:cxn>
                  <a:cxn ang="0">
                    <a:pos x="53" y="23"/>
                  </a:cxn>
                  <a:cxn ang="0">
                    <a:pos x="3" y="64"/>
                  </a:cxn>
                  <a:cxn ang="0">
                    <a:pos x="0" y="72"/>
                  </a:cxn>
                  <a:cxn ang="0">
                    <a:pos x="17" y="95"/>
                  </a:cxn>
                  <a:cxn ang="0">
                    <a:pos x="24" y="105"/>
                  </a:cxn>
                  <a:cxn ang="0">
                    <a:pos x="77" y="173"/>
                  </a:cxn>
                </a:cxnLst>
                <a:rect l="0" t="0" r="r" b="b"/>
                <a:pathLst>
                  <a:path w="754" h="869">
                    <a:moveTo>
                      <a:pt x="9" y="86"/>
                    </a:moveTo>
                    <a:lnTo>
                      <a:pt x="72" y="173"/>
                    </a:lnTo>
                    <a:lnTo>
                      <a:pt x="207" y="230"/>
                    </a:lnTo>
                    <a:lnTo>
                      <a:pt x="209" y="316"/>
                    </a:lnTo>
                    <a:lnTo>
                      <a:pt x="300" y="343"/>
                    </a:lnTo>
                    <a:lnTo>
                      <a:pt x="418" y="503"/>
                    </a:lnTo>
                    <a:lnTo>
                      <a:pt x="492" y="662"/>
                    </a:lnTo>
                    <a:lnTo>
                      <a:pt x="495" y="760"/>
                    </a:lnTo>
                    <a:lnTo>
                      <a:pt x="483" y="856"/>
                    </a:lnTo>
                    <a:lnTo>
                      <a:pt x="675" y="868"/>
                    </a:lnTo>
                    <a:lnTo>
                      <a:pt x="706" y="813"/>
                    </a:lnTo>
                    <a:lnTo>
                      <a:pt x="670" y="763"/>
                    </a:lnTo>
                    <a:lnTo>
                      <a:pt x="619" y="731"/>
                    </a:lnTo>
                    <a:lnTo>
                      <a:pt x="669" y="691"/>
                    </a:lnTo>
                    <a:lnTo>
                      <a:pt x="646" y="585"/>
                    </a:lnTo>
                    <a:lnTo>
                      <a:pt x="674" y="537"/>
                    </a:lnTo>
                    <a:lnTo>
                      <a:pt x="626" y="499"/>
                    </a:lnTo>
                    <a:lnTo>
                      <a:pt x="645" y="465"/>
                    </a:lnTo>
                    <a:lnTo>
                      <a:pt x="694" y="455"/>
                    </a:lnTo>
                    <a:lnTo>
                      <a:pt x="729" y="444"/>
                    </a:lnTo>
                    <a:lnTo>
                      <a:pt x="734" y="437"/>
                    </a:lnTo>
                    <a:lnTo>
                      <a:pt x="741" y="429"/>
                    </a:lnTo>
                    <a:lnTo>
                      <a:pt x="753" y="403"/>
                    </a:lnTo>
                    <a:lnTo>
                      <a:pt x="691" y="316"/>
                    </a:lnTo>
                    <a:lnTo>
                      <a:pt x="691" y="312"/>
                    </a:lnTo>
                    <a:lnTo>
                      <a:pt x="691" y="307"/>
                    </a:lnTo>
                    <a:lnTo>
                      <a:pt x="633" y="295"/>
                    </a:lnTo>
                    <a:lnTo>
                      <a:pt x="595" y="245"/>
                    </a:lnTo>
                    <a:lnTo>
                      <a:pt x="595" y="240"/>
                    </a:lnTo>
                    <a:lnTo>
                      <a:pt x="540" y="232"/>
                    </a:lnTo>
                    <a:lnTo>
                      <a:pt x="492" y="221"/>
                    </a:lnTo>
                    <a:lnTo>
                      <a:pt x="454" y="187"/>
                    </a:lnTo>
                    <a:lnTo>
                      <a:pt x="417" y="170"/>
                    </a:lnTo>
                    <a:lnTo>
                      <a:pt x="410" y="117"/>
                    </a:lnTo>
                    <a:lnTo>
                      <a:pt x="408" y="113"/>
                    </a:lnTo>
                    <a:lnTo>
                      <a:pt x="372" y="60"/>
                    </a:lnTo>
                    <a:lnTo>
                      <a:pt x="339" y="50"/>
                    </a:lnTo>
                    <a:lnTo>
                      <a:pt x="293" y="45"/>
                    </a:lnTo>
                    <a:lnTo>
                      <a:pt x="221" y="40"/>
                    </a:lnTo>
                    <a:lnTo>
                      <a:pt x="170" y="16"/>
                    </a:lnTo>
                    <a:lnTo>
                      <a:pt x="125" y="0"/>
                    </a:lnTo>
                    <a:lnTo>
                      <a:pt x="53" y="23"/>
                    </a:lnTo>
                    <a:lnTo>
                      <a:pt x="3" y="64"/>
                    </a:lnTo>
                    <a:lnTo>
                      <a:pt x="0" y="72"/>
                    </a:lnTo>
                    <a:lnTo>
                      <a:pt x="17" y="95"/>
                    </a:lnTo>
                    <a:lnTo>
                      <a:pt x="24" y="105"/>
                    </a:lnTo>
                    <a:lnTo>
                      <a:pt x="77" y="173"/>
                    </a:lnTo>
                  </a:path>
                </a:pathLst>
              </a:custGeom>
              <a:solidFill>
                <a:schemeClr val="accent2"/>
              </a:solidFill>
              <a:ln w="12700" cap="rnd" cmpd="sng">
                <a:solidFill>
                  <a:schemeClr val="tx1"/>
                </a:solidFill>
                <a:prstDash val="solid"/>
                <a:round/>
                <a:headEnd type="none" w="sm" len="sm"/>
                <a:tailEnd type="none" w="sm" len="sm"/>
              </a:ln>
              <a:effectLst/>
            </p:spPr>
            <p:txBody>
              <a:bodyPr/>
              <a:lstStyle/>
              <a:p>
                <a:pPr algn="ctr" rtl="0" eaLnBrk="0" hangingPunct="0">
                  <a:defRPr/>
                </a:pPr>
                <a:endParaRPr lang="en-US" b="1" kern="1200" dirty="0">
                  <a:ln w="12700">
                    <a:solidFill>
                      <a:srgbClr val="EBDDC3">
                        <a:satMod val="155000"/>
                      </a:srgbClr>
                    </a:solidFill>
                    <a:prstDash val="solid"/>
                  </a:ln>
                  <a:solidFill>
                    <a:srgbClr val="775F55">
                      <a:tint val="85000"/>
                      <a:satMod val="155000"/>
                    </a:srgbClr>
                  </a:solidFill>
                  <a:effectLst>
                    <a:outerShdw blurRad="41275" dist="20320" dir="1800000" algn="tl" rotWithShape="0">
                      <a:srgbClr val="000000">
                        <a:alpha val="40000"/>
                      </a:srgbClr>
                    </a:outerShdw>
                  </a:effectLst>
                  <a:latin typeface="Calibri"/>
                  <a:ea typeface="+mn-ea"/>
                  <a:cs typeface="+mn-cs"/>
                </a:endParaRPr>
              </a:p>
            </p:txBody>
          </p:sp>
        </p:grpSp>
      </p:gr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7429868" y="2455513"/>
              <a:ext cx="14760" cy="65520"/>
            </p14:xfrm>
          </p:contentPart>
        </mc:Choice>
        <mc:Fallback xmlns="">
          <p:pic>
            <p:nvPicPr>
              <p:cNvPr id="2" name="Ink 1"/>
              <p:cNvPicPr/>
              <p:nvPr/>
            </p:nvPicPr>
            <p:blipFill>
              <a:blip r:embed="rId5"/>
              <a:stretch>
                <a:fillRect/>
              </a:stretch>
            </p:blipFill>
            <p:spPr>
              <a:xfrm>
                <a:off x="7425188" y="2450833"/>
                <a:ext cx="24480" cy="74880"/>
              </a:xfrm>
              <a:prstGeom prst="rect">
                <a:avLst/>
              </a:prstGeom>
            </p:spPr>
          </p:pic>
        </mc:Fallback>
      </mc:AlternateContent>
      <p:sp>
        <p:nvSpPr>
          <p:cNvPr id="3" name="Freeform 2"/>
          <p:cNvSpPr/>
          <p:nvPr/>
        </p:nvSpPr>
        <p:spPr bwMode="auto">
          <a:xfrm>
            <a:off x="4043363" y="3036094"/>
            <a:ext cx="1207293" cy="1033442"/>
          </a:xfrm>
          <a:custGeom>
            <a:avLst/>
            <a:gdLst>
              <a:gd name="connsiteX0" fmla="*/ 1164431 w 1207293"/>
              <a:gd name="connsiteY0" fmla="*/ 1016794 h 1033442"/>
              <a:gd name="connsiteX1" fmla="*/ 1207293 w 1207293"/>
              <a:gd name="connsiteY1" fmla="*/ 795337 h 1033442"/>
              <a:gd name="connsiteX2" fmla="*/ 1181100 w 1207293"/>
              <a:gd name="connsiteY2" fmla="*/ 783431 h 1033442"/>
              <a:gd name="connsiteX3" fmla="*/ 1162050 w 1207293"/>
              <a:gd name="connsiteY3" fmla="*/ 778669 h 1033442"/>
              <a:gd name="connsiteX4" fmla="*/ 1147762 w 1207293"/>
              <a:gd name="connsiteY4" fmla="*/ 781050 h 1033442"/>
              <a:gd name="connsiteX5" fmla="*/ 1140618 w 1207293"/>
              <a:gd name="connsiteY5" fmla="*/ 783431 h 1033442"/>
              <a:gd name="connsiteX6" fmla="*/ 1131093 w 1207293"/>
              <a:gd name="connsiteY6" fmla="*/ 778669 h 1033442"/>
              <a:gd name="connsiteX7" fmla="*/ 1126331 w 1207293"/>
              <a:gd name="connsiteY7" fmla="*/ 771525 h 1033442"/>
              <a:gd name="connsiteX8" fmla="*/ 1114425 w 1207293"/>
              <a:gd name="connsiteY8" fmla="*/ 757237 h 1033442"/>
              <a:gd name="connsiteX9" fmla="*/ 1109662 w 1207293"/>
              <a:gd name="connsiteY9" fmla="*/ 740569 h 1033442"/>
              <a:gd name="connsiteX10" fmla="*/ 1107281 w 1207293"/>
              <a:gd name="connsiteY10" fmla="*/ 731044 h 1033442"/>
              <a:gd name="connsiteX11" fmla="*/ 1102518 w 1207293"/>
              <a:gd name="connsiteY11" fmla="*/ 723900 h 1033442"/>
              <a:gd name="connsiteX12" fmla="*/ 1100137 w 1207293"/>
              <a:gd name="connsiteY12" fmla="*/ 716756 h 1033442"/>
              <a:gd name="connsiteX13" fmla="*/ 1095375 w 1207293"/>
              <a:gd name="connsiteY13" fmla="*/ 709612 h 1033442"/>
              <a:gd name="connsiteX14" fmla="*/ 1023937 w 1207293"/>
              <a:gd name="connsiteY14" fmla="*/ 702469 h 1033442"/>
              <a:gd name="connsiteX15" fmla="*/ 1016793 w 1207293"/>
              <a:gd name="connsiteY15" fmla="*/ 700087 h 1033442"/>
              <a:gd name="connsiteX16" fmla="*/ 1004887 w 1207293"/>
              <a:gd name="connsiteY16" fmla="*/ 702469 h 1033442"/>
              <a:gd name="connsiteX17" fmla="*/ 997743 w 1207293"/>
              <a:gd name="connsiteY17" fmla="*/ 735806 h 1033442"/>
              <a:gd name="connsiteX18" fmla="*/ 973931 w 1207293"/>
              <a:gd name="connsiteY18" fmla="*/ 747712 h 1033442"/>
              <a:gd name="connsiteX19" fmla="*/ 966787 w 1207293"/>
              <a:gd name="connsiteY19" fmla="*/ 750094 h 1033442"/>
              <a:gd name="connsiteX20" fmla="*/ 931068 w 1207293"/>
              <a:gd name="connsiteY20" fmla="*/ 747712 h 1033442"/>
              <a:gd name="connsiteX21" fmla="*/ 916781 w 1207293"/>
              <a:gd name="connsiteY21" fmla="*/ 742950 h 1033442"/>
              <a:gd name="connsiteX22" fmla="*/ 909637 w 1207293"/>
              <a:gd name="connsiteY22" fmla="*/ 738187 h 1033442"/>
              <a:gd name="connsiteX23" fmla="*/ 883443 w 1207293"/>
              <a:gd name="connsiteY23" fmla="*/ 733425 h 1033442"/>
              <a:gd name="connsiteX24" fmla="*/ 876300 w 1207293"/>
              <a:gd name="connsiteY24" fmla="*/ 728662 h 1033442"/>
              <a:gd name="connsiteX25" fmla="*/ 873918 w 1207293"/>
              <a:gd name="connsiteY25" fmla="*/ 721519 h 1033442"/>
              <a:gd name="connsiteX26" fmla="*/ 866775 w 1207293"/>
              <a:gd name="connsiteY26" fmla="*/ 714375 h 1033442"/>
              <a:gd name="connsiteX27" fmla="*/ 859631 w 1207293"/>
              <a:gd name="connsiteY27" fmla="*/ 700087 h 1033442"/>
              <a:gd name="connsiteX28" fmla="*/ 857250 w 1207293"/>
              <a:gd name="connsiteY28" fmla="*/ 692944 h 1033442"/>
              <a:gd name="connsiteX29" fmla="*/ 835818 w 1207293"/>
              <a:gd name="connsiteY29" fmla="*/ 676275 h 1033442"/>
              <a:gd name="connsiteX30" fmla="*/ 831056 w 1207293"/>
              <a:gd name="connsiteY30" fmla="*/ 669131 h 1033442"/>
              <a:gd name="connsiteX31" fmla="*/ 785812 w 1207293"/>
              <a:gd name="connsiteY31" fmla="*/ 661987 h 1033442"/>
              <a:gd name="connsiteX32" fmla="*/ 771525 w 1207293"/>
              <a:gd name="connsiteY32" fmla="*/ 657225 h 1033442"/>
              <a:gd name="connsiteX33" fmla="*/ 764381 w 1207293"/>
              <a:gd name="connsiteY33" fmla="*/ 654844 h 1033442"/>
              <a:gd name="connsiteX34" fmla="*/ 762000 w 1207293"/>
              <a:gd name="connsiteY34" fmla="*/ 647700 h 1033442"/>
              <a:gd name="connsiteX35" fmla="*/ 745331 w 1207293"/>
              <a:gd name="connsiteY35" fmla="*/ 631031 h 1033442"/>
              <a:gd name="connsiteX36" fmla="*/ 735806 w 1207293"/>
              <a:gd name="connsiteY36" fmla="*/ 628650 h 1033442"/>
              <a:gd name="connsiteX37" fmla="*/ 726281 w 1207293"/>
              <a:gd name="connsiteY37" fmla="*/ 623887 h 1033442"/>
              <a:gd name="connsiteX38" fmla="*/ 723900 w 1207293"/>
              <a:gd name="connsiteY38" fmla="*/ 616744 h 1033442"/>
              <a:gd name="connsiteX39" fmla="*/ 716756 w 1207293"/>
              <a:gd name="connsiteY39" fmla="*/ 583406 h 1033442"/>
              <a:gd name="connsiteX40" fmla="*/ 709612 w 1207293"/>
              <a:gd name="connsiteY40" fmla="*/ 576262 h 1033442"/>
              <a:gd name="connsiteX41" fmla="*/ 697706 w 1207293"/>
              <a:gd name="connsiteY41" fmla="*/ 561975 h 1033442"/>
              <a:gd name="connsiteX42" fmla="*/ 695325 w 1207293"/>
              <a:gd name="connsiteY42" fmla="*/ 554831 h 1033442"/>
              <a:gd name="connsiteX43" fmla="*/ 690562 w 1207293"/>
              <a:gd name="connsiteY43" fmla="*/ 535781 h 1033442"/>
              <a:gd name="connsiteX44" fmla="*/ 683418 w 1207293"/>
              <a:gd name="connsiteY44" fmla="*/ 519112 h 1033442"/>
              <a:gd name="connsiteX45" fmla="*/ 676275 w 1207293"/>
              <a:gd name="connsiteY45" fmla="*/ 511969 h 1033442"/>
              <a:gd name="connsiteX46" fmla="*/ 671512 w 1207293"/>
              <a:gd name="connsiteY46" fmla="*/ 423862 h 1033442"/>
              <a:gd name="connsiteX47" fmla="*/ 664368 w 1207293"/>
              <a:gd name="connsiteY47" fmla="*/ 345281 h 1033442"/>
              <a:gd name="connsiteX48" fmla="*/ 666750 w 1207293"/>
              <a:gd name="connsiteY48" fmla="*/ 288131 h 1033442"/>
              <a:gd name="connsiteX49" fmla="*/ 664368 w 1207293"/>
              <a:gd name="connsiteY49" fmla="*/ 245269 h 1033442"/>
              <a:gd name="connsiteX50" fmla="*/ 635793 w 1207293"/>
              <a:gd name="connsiteY50" fmla="*/ 250031 h 1033442"/>
              <a:gd name="connsiteX51" fmla="*/ 631031 w 1207293"/>
              <a:gd name="connsiteY51" fmla="*/ 257175 h 1033442"/>
              <a:gd name="connsiteX52" fmla="*/ 619125 w 1207293"/>
              <a:gd name="connsiteY52" fmla="*/ 271462 h 1033442"/>
              <a:gd name="connsiteX53" fmla="*/ 611981 w 1207293"/>
              <a:gd name="connsiteY53" fmla="*/ 285750 h 1033442"/>
              <a:gd name="connsiteX54" fmla="*/ 609600 w 1207293"/>
              <a:gd name="connsiteY54" fmla="*/ 297656 h 1033442"/>
              <a:gd name="connsiteX55" fmla="*/ 607218 w 1207293"/>
              <a:gd name="connsiteY55" fmla="*/ 311944 h 1033442"/>
              <a:gd name="connsiteX56" fmla="*/ 604837 w 1207293"/>
              <a:gd name="connsiteY56" fmla="*/ 319087 h 1033442"/>
              <a:gd name="connsiteX57" fmla="*/ 597693 w 1207293"/>
              <a:gd name="connsiteY57" fmla="*/ 350044 h 1033442"/>
              <a:gd name="connsiteX58" fmla="*/ 595312 w 1207293"/>
              <a:gd name="connsiteY58" fmla="*/ 357187 h 1033442"/>
              <a:gd name="connsiteX59" fmla="*/ 592931 w 1207293"/>
              <a:gd name="connsiteY59" fmla="*/ 364331 h 1033442"/>
              <a:gd name="connsiteX60" fmla="*/ 588168 w 1207293"/>
              <a:gd name="connsiteY60" fmla="*/ 371475 h 1033442"/>
              <a:gd name="connsiteX61" fmla="*/ 583406 w 1207293"/>
              <a:gd name="connsiteY61" fmla="*/ 390525 h 1033442"/>
              <a:gd name="connsiteX62" fmla="*/ 571500 w 1207293"/>
              <a:gd name="connsiteY62" fmla="*/ 409575 h 1033442"/>
              <a:gd name="connsiteX63" fmla="*/ 554831 w 1207293"/>
              <a:gd name="connsiteY63" fmla="*/ 411956 h 1033442"/>
              <a:gd name="connsiteX64" fmla="*/ 540543 w 1207293"/>
              <a:gd name="connsiteY64" fmla="*/ 414337 h 1033442"/>
              <a:gd name="connsiteX65" fmla="*/ 526256 w 1207293"/>
              <a:gd name="connsiteY65" fmla="*/ 411956 h 1033442"/>
              <a:gd name="connsiteX66" fmla="*/ 519112 w 1207293"/>
              <a:gd name="connsiteY66" fmla="*/ 404812 h 1033442"/>
              <a:gd name="connsiteX67" fmla="*/ 504825 w 1207293"/>
              <a:gd name="connsiteY67" fmla="*/ 395287 h 1033442"/>
              <a:gd name="connsiteX68" fmla="*/ 490537 w 1207293"/>
              <a:gd name="connsiteY68" fmla="*/ 383381 h 1033442"/>
              <a:gd name="connsiteX69" fmla="*/ 483393 w 1207293"/>
              <a:gd name="connsiteY69" fmla="*/ 381000 h 1033442"/>
              <a:gd name="connsiteX70" fmla="*/ 461962 w 1207293"/>
              <a:gd name="connsiteY70" fmla="*/ 361950 h 1033442"/>
              <a:gd name="connsiteX71" fmla="*/ 461962 w 1207293"/>
              <a:gd name="connsiteY71" fmla="*/ 361950 h 1033442"/>
              <a:gd name="connsiteX72" fmla="*/ 452437 w 1207293"/>
              <a:gd name="connsiteY72" fmla="*/ 354806 h 1033442"/>
              <a:gd name="connsiteX73" fmla="*/ 445293 w 1207293"/>
              <a:gd name="connsiteY73" fmla="*/ 347662 h 1033442"/>
              <a:gd name="connsiteX74" fmla="*/ 431006 w 1207293"/>
              <a:gd name="connsiteY74" fmla="*/ 338137 h 1033442"/>
              <a:gd name="connsiteX75" fmla="*/ 414337 w 1207293"/>
              <a:gd name="connsiteY75" fmla="*/ 326231 h 1033442"/>
              <a:gd name="connsiteX76" fmla="*/ 400050 w 1207293"/>
              <a:gd name="connsiteY76" fmla="*/ 316706 h 1033442"/>
              <a:gd name="connsiteX77" fmla="*/ 392906 w 1207293"/>
              <a:gd name="connsiteY77" fmla="*/ 302419 h 1033442"/>
              <a:gd name="connsiteX78" fmla="*/ 388143 w 1207293"/>
              <a:gd name="connsiteY78" fmla="*/ 295275 h 1033442"/>
              <a:gd name="connsiteX79" fmla="*/ 383381 w 1207293"/>
              <a:gd name="connsiteY79" fmla="*/ 273844 h 1033442"/>
              <a:gd name="connsiteX80" fmla="*/ 378618 w 1207293"/>
              <a:gd name="connsiteY80" fmla="*/ 264319 h 1033442"/>
              <a:gd name="connsiteX81" fmla="*/ 376237 w 1207293"/>
              <a:gd name="connsiteY81" fmla="*/ 257175 h 1033442"/>
              <a:gd name="connsiteX82" fmla="*/ 371475 w 1207293"/>
              <a:gd name="connsiteY82" fmla="*/ 250031 h 1033442"/>
              <a:gd name="connsiteX83" fmla="*/ 369093 w 1207293"/>
              <a:gd name="connsiteY83" fmla="*/ 242887 h 1033442"/>
              <a:gd name="connsiteX84" fmla="*/ 347662 w 1207293"/>
              <a:gd name="connsiteY84" fmla="*/ 230981 h 1033442"/>
              <a:gd name="connsiteX85" fmla="*/ 340518 w 1207293"/>
              <a:gd name="connsiteY85" fmla="*/ 223837 h 1033442"/>
              <a:gd name="connsiteX86" fmla="*/ 335756 w 1207293"/>
              <a:gd name="connsiteY86" fmla="*/ 209550 h 1033442"/>
              <a:gd name="connsiteX87" fmla="*/ 330993 w 1207293"/>
              <a:gd name="connsiteY87" fmla="*/ 202406 h 1033442"/>
              <a:gd name="connsiteX88" fmla="*/ 323850 w 1207293"/>
              <a:gd name="connsiteY88" fmla="*/ 185737 h 1033442"/>
              <a:gd name="connsiteX89" fmla="*/ 316706 w 1207293"/>
              <a:gd name="connsiteY89" fmla="*/ 178594 h 1033442"/>
              <a:gd name="connsiteX90" fmla="*/ 314325 w 1207293"/>
              <a:gd name="connsiteY90" fmla="*/ 169069 h 1033442"/>
              <a:gd name="connsiteX91" fmla="*/ 309562 w 1207293"/>
              <a:gd name="connsiteY91" fmla="*/ 126206 h 1033442"/>
              <a:gd name="connsiteX92" fmla="*/ 304800 w 1207293"/>
              <a:gd name="connsiteY92" fmla="*/ 100012 h 1033442"/>
              <a:gd name="connsiteX93" fmla="*/ 302418 w 1207293"/>
              <a:gd name="connsiteY93" fmla="*/ 92869 h 1033442"/>
              <a:gd name="connsiteX94" fmla="*/ 333375 w 1207293"/>
              <a:gd name="connsiteY94" fmla="*/ 97631 h 1033442"/>
              <a:gd name="connsiteX95" fmla="*/ 350043 w 1207293"/>
              <a:gd name="connsiteY95" fmla="*/ 95250 h 1033442"/>
              <a:gd name="connsiteX96" fmla="*/ 354806 w 1207293"/>
              <a:gd name="connsiteY96" fmla="*/ 80962 h 1033442"/>
              <a:gd name="connsiteX97" fmla="*/ 352425 w 1207293"/>
              <a:gd name="connsiteY97" fmla="*/ 71437 h 1033442"/>
              <a:gd name="connsiteX98" fmla="*/ 342900 w 1207293"/>
              <a:gd name="connsiteY98" fmla="*/ 57150 h 1033442"/>
              <a:gd name="connsiteX99" fmla="*/ 342900 w 1207293"/>
              <a:gd name="connsiteY99" fmla="*/ 14287 h 1033442"/>
              <a:gd name="connsiteX100" fmla="*/ 338137 w 1207293"/>
              <a:gd name="connsiteY100" fmla="*/ 7144 h 1033442"/>
              <a:gd name="connsiteX101" fmla="*/ 330993 w 1207293"/>
              <a:gd name="connsiteY101" fmla="*/ 0 h 1033442"/>
              <a:gd name="connsiteX102" fmla="*/ 285750 w 1207293"/>
              <a:gd name="connsiteY102" fmla="*/ 2381 h 1033442"/>
              <a:gd name="connsiteX103" fmla="*/ 278606 w 1207293"/>
              <a:gd name="connsiteY103" fmla="*/ 7144 h 1033442"/>
              <a:gd name="connsiteX104" fmla="*/ 266700 w 1207293"/>
              <a:gd name="connsiteY104" fmla="*/ 21431 h 1033442"/>
              <a:gd name="connsiteX105" fmla="*/ 259556 w 1207293"/>
              <a:gd name="connsiteY105" fmla="*/ 26194 h 1033442"/>
              <a:gd name="connsiteX106" fmla="*/ 254793 w 1207293"/>
              <a:gd name="connsiteY106" fmla="*/ 33337 h 1033442"/>
              <a:gd name="connsiteX107" fmla="*/ 245268 w 1207293"/>
              <a:gd name="connsiteY107" fmla="*/ 35719 h 1033442"/>
              <a:gd name="connsiteX108" fmla="*/ 238125 w 1207293"/>
              <a:gd name="connsiteY108" fmla="*/ 38100 h 1033442"/>
              <a:gd name="connsiteX109" fmla="*/ 221456 w 1207293"/>
              <a:gd name="connsiteY109" fmla="*/ 42862 h 1033442"/>
              <a:gd name="connsiteX110" fmla="*/ 214312 w 1207293"/>
              <a:gd name="connsiteY110" fmla="*/ 47625 h 1033442"/>
              <a:gd name="connsiteX111" fmla="*/ 200025 w 1207293"/>
              <a:gd name="connsiteY111" fmla="*/ 52387 h 1033442"/>
              <a:gd name="connsiteX112" fmla="*/ 50006 w 1207293"/>
              <a:gd name="connsiteY112" fmla="*/ 57150 h 1033442"/>
              <a:gd name="connsiteX113" fmla="*/ 35718 w 1207293"/>
              <a:gd name="connsiteY113" fmla="*/ 69056 h 1033442"/>
              <a:gd name="connsiteX114" fmla="*/ 28575 w 1207293"/>
              <a:gd name="connsiteY114" fmla="*/ 85725 h 1033442"/>
              <a:gd name="connsiteX115" fmla="*/ 23812 w 1207293"/>
              <a:gd name="connsiteY115" fmla="*/ 92869 h 1033442"/>
              <a:gd name="connsiteX116" fmla="*/ 21431 w 1207293"/>
              <a:gd name="connsiteY116" fmla="*/ 104775 h 1033442"/>
              <a:gd name="connsiteX117" fmla="*/ 19050 w 1207293"/>
              <a:gd name="connsiteY117" fmla="*/ 111919 h 1033442"/>
              <a:gd name="connsiteX118" fmla="*/ 16668 w 1207293"/>
              <a:gd name="connsiteY118" fmla="*/ 121444 h 1033442"/>
              <a:gd name="connsiteX119" fmla="*/ 14287 w 1207293"/>
              <a:gd name="connsiteY119" fmla="*/ 133350 h 1033442"/>
              <a:gd name="connsiteX120" fmla="*/ 9525 w 1207293"/>
              <a:gd name="connsiteY120" fmla="*/ 147637 h 1033442"/>
              <a:gd name="connsiteX121" fmla="*/ 7143 w 1207293"/>
              <a:gd name="connsiteY121" fmla="*/ 154781 h 1033442"/>
              <a:gd name="connsiteX122" fmla="*/ 4762 w 1207293"/>
              <a:gd name="connsiteY122" fmla="*/ 169069 h 1033442"/>
              <a:gd name="connsiteX123" fmla="*/ 2381 w 1207293"/>
              <a:gd name="connsiteY123" fmla="*/ 176212 h 1033442"/>
              <a:gd name="connsiteX124" fmla="*/ 0 w 1207293"/>
              <a:gd name="connsiteY124" fmla="*/ 197644 h 1033442"/>
              <a:gd name="connsiteX125" fmla="*/ 14287 w 1207293"/>
              <a:gd name="connsiteY125" fmla="*/ 207169 h 1033442"/>
              <a:gd name="connsiteX126" fmla="*/ 40481 w 1207293"/>
              <a:gd name="connsiteY126" fmla="*/ 221456 h 1033442"/>
              <a:gd name="connsiteX127" fmla="*/ 45243 w 1207293"/>
              <a:gd name="connsiteY127" fmla="*/ 228600 h 1033442"/>
              <a:gd name="connsiteX128" fmla="*/ 52387 w 1207293"/>
              <a:gd name="connsiteY128" fmla="*/ 233362 h 1033442"/>
              <a:gd name="connsiteX129" fmla="*/ 57150 w 1207293"/>
              <a:gd name="connsiteY129" fmla="*/ 247650 h 1033442"/>
              <a:gd name="connsiteX130" fmla="*/ 59531 w 1207293"/>
              <a:gd name="connsiteY130" fmla="*/ 254794 h 1033442"/>
              <a:gd name="connsiteX131" fmla="*/ 71437 w 1207293"/>
              <a:gd name="connsiteY131" fmla="*/ 269081 h 1033442"/>
              <a:gd name="connsiteX132" fmla="*/ 73818 w 1207293"/>
              <a:gd name="connsiteY132" fmla="*/ 276225 h 1033442"/>
              <a:gd name="connsiteX133" fmla="*/ 95250 w 1207293"/>
              <a:gd name="connsiteY133" fmla="*/ 292894 h 1033442"/>
              <a:gd name="connsiteX134" fmla="*/ 135731 w 1207293"/>
              <a:gd name="connsiteY134" fmla="*/ 295275 h 1033442"/>
              <a:gd name="connsiteX135" fmla="*/ 147637 w 1207293"/>
              <a:gd name="connsiteY135" fmla="*/ 297656 h 1033442"/>
              <a:gd name="connsiteX136" fmla="*/ 161925 w 1207293"/>
              <a:gd name="connsiteY136" fmla="*/ 304800 h 1033442"/>
              <a:gd name="connsiteX137" fmla="*/ 173831 w 1207293"/>
              <a:gd name="connsiteY137" fmla="*/ 307181 h 1033442"/>
              <a:gd name="connsiteX138" fmla="*/ 188118 w 1207293"/>
              <a:gd name="connsiteY138" fmla="*/ 311944 h 1033442"/>
              <a:gd name="connsiteX139" fmla="*/ 202406 w 1207293"/>
              <a:gd name="connsiteY139" fmla="*/ 316706 h 1033442"/>
              <a:gd name="connsiteX140" fmla="*/ 216693 w 1207293"/>
              <a:gd name="connsiteY140" fmla="*/ 321469 h 1033442"/>
              <a:gd name="connsiteX141" fmla="*/ 230981 w 1207293"/>
              <a:gd name="connsiteY141" fmla="*/ 330994 h 1033442"/>
              <a:gd name="connsiteX142" fmla="*/ 242887 w 1207293"/>
              <a:gd name="connsiteY142" fmla="*/ 333375 h 1033442"/>
              <a:gd name="connsiteX143" fmla="*/ 269081 w 1207293"/>
              <a:gd name="connsiteY143" fmla="*/ 338137 h 1033442"/>
              <a:gd name="connsiteX144" fmla="*/ 276225 w 1207293"/>
              <a:gd name="connsiteY144" fmla="*/ 340519 h 1033442"/>
              <a:gd name="connsiteX145" fmla="*/ 285750 w 1207293"/>
              <a:gd name="connsiteY145" fmla="*/ 342900 h 1033442"/>
              <a:gd name="connsiteX146" fmla="*/ 300037 w 1207293"/>
              <a:gd name="connsiteY146" fmla="*/ 352425 h 1033442"/>
              <a:gd name="connsiteX147" fmla="*/ 314325 w 1207293"/>
              <a:gd name="connsiteY147" fmla="*/ 366712 h 1033442"/>
              <a:gd name="connsiteX148" fmla="*/ 319087 w 1207293"/>
              <a:gd name="connsiteY148" fmla="*/ 373856 h 1033442"/>
              <a:gd name="connsiteX149" fmla="*/ 326231 w 1207293"/>
              <a:gd name="connsiteY149" fmla="*/ 376237 h 1033442"/>
              <a:gd name="connsiteX150" fmla="*/ 333375 w 1207293"/>
              <a:gd name="connsiteY150" fmla="*/ 381000 h 1033442"/>
              <a:gd name="connsiteX151" fmla="*/ 347662 w 1207293"/>
              <a:gd name="connsiteY151" fmla="*/ 385762 h 1033442"/>
              <a:gd name="connsiteX152" fmla="*/ 364331 w 1207293"/>
              <a:gd name="connsiteY152" fmla="*/ 395287 h 1033442"/>
              <a:gd name="connsiteX153" fmla="*/ 371475 w 1207293"/>
              <a:gd name="connsiteY153" fmla="*/ 397669 h 1033442"/>
              <a:gd name="connsiteX154" fmla="*/ 385762 w 1207293"/>
              <a:gd name="connsiteY154" fmla="*/ 407194 h 1033442"/>
              <a:gd name="connsiteX155" fmla="*/ 404812 w 1207293"/>
              <a:gd name="connsiteY155" fmla="*/ 423862 h 1033442"/>
              <a:gd name="connsiteX156" fmla="*/ 411956 w 1207293"/>
              <a:gd name="connsiteY156" fmla="*/ 426244 h 1033442"/>
              <a:gd name="connsiteX157" fmla="*/ 426243 w 1207293"/>
              <a:gd name="connsiteY157" fmla="*/ 435769 h 1033442"/>
              <a:gd name="connsiteX158" fmla="*/ 433387 w 1207293"/>
              <a:gd name="connsiteY158" fmla="*/ 440531 h 1033442"/>
              <a:gd name="connsiteX159" fmla="*/ 454818 w 1207293"/>
              <a:gd name="connsiteY159" fmla="*/ 454819 h 1033442"/>
              <a:gd name="connsiteX160" fmla="*/ 461962 w 1207293"/>
              <a:gd name="connsiteY160" fmla="*/ 459581 h 1033442"/>
              <a:gd name="connsiteX161" fmla="*/ 466725 w 1207293"/>
              <a:gd name="connsiteY161" fmla="*/ 466725 h 1033442"/>
              <a:gd name="connsiteX162" fmla="*/ 476250 w 1207293"/>
              <a:gd name="connsiteY162" fmla="*/ 478631 h 1033442"/>
              <a:gd name="connsiteX163" fmla="*/ 490537 w 1207293"/>
              <a:gd name="connsiteY163" fmla="*/ 483394 h 1033442"/>
              <a:gd name="connsiteX164" fmla="*/ 509587 w 1207293"/>
              <a:gd name="connsiteY164" fmla="*/ 495300 h 1033442"/>
              <a:gd name="connsiteX165" fmla="*/ 516731 w 1207293"/>
              <a:gd name="connsiteY165" fmla="*/ 497681 h 1033442"/>
              <a:gd name="connsiteX166" fmla="*/ 523875 w 1207293"/>
              <a:gd name="connsiteY166" fmla="*/ 500062 h 1033442"/>
              <a:gd name="connsiteX167" fmla="*/ 545306 w 1207293"/>
              <a:gd name="connsiteY167" fmla="*/ 514350 h 1033442"/>
              <a:gd name="connsiteX168" fmla="*/ 552450 w 1207293"/>
              <a:gd name="connsiteY168" fmla="*/ 519112 h 1033442"/>
              <a:gd name="connsiteX169" fmla="*/ 559593 w 1207293"/>
              <a:gd name="connsiteY169" fmla="*/ 523875 h 1033442"/>
              <a:gd name="connsiteX170" fmla="*/ 576262 w 1207293"/>
              <a:gd name="connsiteY170" fmla="*/ 545306 h 1033442"/>
              <a:gd name="connsiteX171" fmla="*/ 595312 w 1207293"/>
              <a:gd name="connsiteY171" fmla="*/ 566737 h 1033442"/>
              <a:gd name="connsiteX172" fmla="*/ 604837 w 1207293"/>
              <a:gd name="connsiteY172" fmla="*/ 573881 h 1033442"/>
              <a:gd name="connsiteX173" fmla="*/ 611981 w 1207293"/>
              <a:gd name="connsiteY173" fmla="*/ 578644 h 1033442"/>
              <a:gd name="connsiteX174" fmla="*/ 619125 w 1207293"/>
              <a:gd name="connsiteY174" fmla="*/ 585787 h 1033442"/>
              <a:gd name="connsiteX175" fmla="*/ 626268 w 1207293"/>
              <a:gd name="connsiteY175" fmla="*/ 590550 h 1033442"/>
              <a:gd name="connsiteX176" fmla="*/ 640556 w 1207293"/>
              <a:gd name="connsiteY176" fmla="*/ 602456 h 1033442"/>
              <a:gd name="connsiteX177" fmla="*/ 652462 w 1207293"/>
              <a:gd name="connsiteY177" fmla="*/ 616744 h 1033442"/>
              <a:gd name="connsiteX178" fmla="*/ 659606 w 1207293"/>
              <a:gd name="connsiteY178" fmla="*/ 621506 h 1033442"/>
              <a:gd name="connsiteX179" fmla="*/ 669131 w 1207293"/>
              <a:gd name="connsiteY179" fmla="*/ 628650 h 1033442"/>
              <a:gd name="connsiteX180" fmla="*/ 676275 w 1207293"/>
              <a:gd name="connsiteY180" fmla="*/ 635794 h 1033442"/>
              <a:gd name="connsiteX181" fmla="*/ 690562 w 1207293"/>
              <a:gd name="connsiteY181" fmla="*/ 645319 h 1033442"/>
              <a:gd name="connsiteX182" fmla="*/ 697706 w 1207293"/>
              <a:gd name="connsiteY182" fmla="*/ 650081 h 1033442"/>
              <a:gd name="connsiteX183" fmla="*/ 704850 w 1207293"/>
              <a:gd name="connsiteY183" fmla="*/ 664369 h 1033442"/>
              <a:gd name="connsiteX184" fmla="*/ 707231 w 1207293"/>
              <a:gd name="connsiteY184" fmla="*/ 673894 h 1033442"/>
              <a:gd name="connsiteX185" fmla="*/ 714375 w 1207293"/>
              <a:gd name="connsiteY185" fmla="*/ 676275 h 1033442"/>
              <a:gd name="connsiteX186" fmla="*/ 723900 w 1207293"/>
              <a:gd name="connsiteY186" fmla="*/ 688181 h 1033442"/>
              <a:gd name="connsiteX187" fmla="*/ 728662 w 1207293"/>
              <a:gd name="connsiteY187" fmla="*/ 695325 h 1033442"/>
              <a:gd name="connsiteX188" fmla="*/ 742950 w 1207293"/>
              <a:gd name="connsiteY188" fmla="*/ 704850 h 1033442"/>
              <a:gd name="connsiteX189" fmla="*/ 750093 w 1207293"/>
              <a:gd name="connsiteY189" fmla="*/ 726281 h 1033442"/>
              <a:gd name="connsiteX190" fmla="*/ 752475 w 1207293"/>
              <a:gd name="connsiteY190" fmla="*/ 733425 h 1033442"/>
              <a:gd name="connsiteX191" fmla="*/ 757237 w 1207293"/>
              <a:gd name="connsiteY191" fmla="*/ 740569 h 1033442"/>
              <a:gd name="connsiteX192" fmla="*/ 769143 w 1207293"/>
              <a:gd name="connsiteY192" fmla="*/ 754856 h 1033442"/>
              <a:gd name="connsiteX193" fmla="*/ 773906 w 1207293"/>
              <a:gd name="connsiteY193" fmla="*/ 769144 h 1033442"/>
              <a:gd name="connsiteX194" fmla="*/ 776287 w 1207293"/>
              <a:gd name="connsiteY194" fmla="*/ 776287 h 1033442"/>
              <a:gd name="connsiteX195" fmla="*/ 814387 w 1207293"/>
              <a:gd name="connsiteY195" fmla="*/ 778669 h 1033442"/>
              <a:gd name="connsiteX196" fmla="*/ 857250 w 1207293"/>
              <a:gd name="connsiteY196" fmla="*/ 781050 h 1033442"/>
              <a:gd name="connsiteX197" fmla="*/ 864393 w 1207293"/>
              <a:gd name="connsiteY197" fmla="*/ 776287 h 1033442"/>
              <a:gd name="connsiteX198" fmla="*/ 907256 w 1207293"/>
              <a:gd name="connsiteY198" fmla="*/ 781050 h 1033442"/>
              <a:gd name="connsiteX199" fmla="*/ 921543 w 1207293"/>
              <a:gd name="connsiteY199" fmla="*/ 790575 h 1033442"/>
              <a:gd name="connsiteX200" fmla="*/ 935831 w 1207293"/>
              <a:gd name="connsiteY200" fmla="*/ 795337 h 1033442"/>
              <a:gd name="connsiteX201" fmla="*/ 942975 w 1207293"/>
              <a:gd name="connsiteY201" fmla="*/ 802481 h 1033442"/>
              <a:gd name="connsiteX202" fmla="*/ 957262 w 1207293"/>
              <a:gd name="connsiteY202" fmla="*/ 812006 h 1033442"/>
              <a:gd name="connsiteX203" fmla="*/ 964406 w 1207293"/>
              <a:gd name="connsiteY203" fmla="*/ 816769 h 1033442"/>
              <a:gd name="connsiteX204" fmla="*/ 988218 w 1207293"/>
              <a:gd name="connsiteY204" fmla="*/ 833437 h 1033442"/>
              <a:gd name="connsiteX205" fmla="*/ 1002506 w 1207293"/>
              <a:gd name="connsiteY205" fmla="*/ 847725 h 1033442"/>
              <a:gd name="connsiteX206" fmla="*/ 1016793 w 1207293"/>
              <a:gd name="connsiteY206" fmla="*/ 854869 h 1033442"/>
              <a:gd name="connsiteX207" fmla="*/ 1031081 w 1207293"/>
              <a:gd name="connsiteY207" fmla="*/ 862012 h 1033442"/>
              <a:gd name="connsiteX208" fmla="*/ 1038225 w 1207293"/>
              <a:gd name="connsiteY208" fmla="*/ 869156 h 1033442"/>
              <a:gd name="connsiteX209" fmla="*/ 1045368 w 1207293"/>
              <a:gd name="connsiteY209" fmla="*/ 873919 h 1033442"/>
              <a:gd name="connsiteX210" fmla="*/ 1054893 w 1207293"/>
              <a:gd name="connsiteY210" fmla="*/ 888206 h 1033442"/>
              <a:gd name="connsiteX211" fmla="*/ 1069181 w 1207293"/>
              <a:gd name="connsiteY211" fmla="*/ 897731 h 1033442"/>
              <a:gd name="connsiteX212" fmla="*/ 1073943 w 1207293"/>
              <a:gd name="connsiteY212" fmla="*/ 904875 h 1033442"/>
              <a:gd name="connsiteX213" fmla="*/ 1076325 w 1207293"/>
              <a:gd name="connsiteY213" fmla="*/ 912019 h 1033442"/>
              <a:gd name="connsiteX214" fmla="*/ 1090612 w 1207293"/>
              <a:gd name="connsiteY214" fmla="*/ 921544 h 1033442"/>
              <a:gd name="connsiteX215" fmla="*/ 1109662 w 1207293"/>
              <a:gd name="connsiteY215" fmla="*/ 933450 h 1033442"/>
              <a:gd name="connsiteX216" fmla="*/ 1121568 w 1207293"/>
              <a:gd name="connsiteY216" fmla="*/ 947737 h 1033442"/>
              <a:gd name="connsiteX217" fmla="*/ 1133475 w 1207293"/>
              <a:gd name="connsiteY217" fmla="*/ 959644 h 1033442"/>
              <a:gd name="connsiteX218" fmla="*/ 1138237 w 1207293"/>
              <a:gd name="connsiteY218" fmla="*/ 966787 h 1033442"/>
              <a:gd name="connsiteX219" fmla="*/ 1140618 w 1207293"/>
              <a:gd name="connsiteY219" fmla="*/ 973931 h 1033442"/>
              <a:gd name="connsiteX220" fmla="*/ 1150143 w 1207293"/>
              <a:gd name="connsiteY220" fmla="*/ 988219 h 1033442"/>
              <a:gd name="connsiteX221" fmla="*/ 1157287 w 1207293"/>
              <a:gd name="connsiteY221" fmla="*/ 1012031 h 1033442"/>
              <a:gd name="connsiteX222" fmla="*/ 1164431 w 1207293"/>
              <a:gd name="connsiteY222" fmla="*/ 1016794 h 103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Lst>
            <a:rect l="l" t="t" r="r" b="b"/>
            <a:pathLst>
              <a:path w="1207293" h="1033442">
                <a:moveTo>
                  <a:pt x="1164431" y="1016794"/>
                </a:moveTo>
                <a:cubicBezTo>
                  <a:pt x="1172765" y="980678"/>
                  <a:pt x="1193006" y="869156"/>
                  <a:pt x="1207293" y="795337"/>
                </a:cubicBezTo>
                <a:cubicBezTo>
                  <a:pt x="1196469" y="789925"/>
                  <a:pt x="1191276" y="786206"/>
                  <a:pt x="1181100" y="783431"/>
                </a:cubicBezTo>
                <a:cubicBezTo>
                  <a:pt x="1174785" y="781709"/>
                  <a:pt x="1162050" y="778669"/>
                  <a:pt x="1162050" y="778669"/>
                </a:cubicBezTo>
                <a:cubicBezTo>
                  <a:pt x="1157287" y="779463"/>
                  <a:pt x="1152475" y="780003"/>
                  <a:pt x="1147762" y="781050"/>
                </a:cubicBezTo>
                <a:cubicBezTo>
                  <a:pt x="1145312" y="781594"/>
                  <a:pt x="1143103" y="783786"/>
                  <a:pt x="1140618" y="783431"/>
                </a:cubicBezTo>
                <a:cubicBezTo>
                  <a:pt x="1137104" y="782929"/>
                  <a:pt x="1134268" y="780256"/>
                  <a:pt x="1131093" y="778669"/>
                </a:cubicBezTo>
                <a:cubicBezTo>
                  <a:pt x="1129506" y="776288"/>
                  <a:pt x="1128163" y="773724"/>
                  <a:pt x="1126331" y="771525"/>
                </a:cubicBezTo>
                <a:cubicBezTo>
                  <a:pt x="1111052" y="753190"/>
                  <a:pt x="1126248" y="774974"/>
                  <a:pt x="1114425" y="757237"/>
                </a:cubicBezTo>
                <a:cubicBezTo>
                  <a:pt x="1106965" y="727405"/>
                  <a:pt x="1116505" y="764522"/>
                  <a:pt x="1109662" y="740569"/>
                </a:cubicBezTo>
                <a:cubicBezTo>
                  <a:pt x="1108763" y="737422"/>
                  <a:pt x="1108570" y="734052"/>
                  <a:pt x="1107281" y="731044"/>
                </a:cubicBezTo>
                <a:cubicBezTo>
                  <a:pt x="1106154" y="728413"/>
                  <a:pt x="1104106" y="726281"/>
                  <a:pt x="1102518" y="723900"/>
                </a:cubicBezTo>
                <a:cubicBezTo>
                  <a:pt x="1101724" y="721519"/>
                  <a:pt x="1101259" y="719001"/>
                  <a:pt x="1100137" y="716756"/>
                </a:cubicBezTo>
                <a:cubicBezTo>
                  <a:pt x="1098857" y="714196"/>
                  <a:pt x="1097399" y="711636"/>
                  <a:pt x="1095375" y="709612"/>
                </a:cubicBezTo>
                <a:cubicBezTo>
                  <a:pt x="1079038" y="693275"/>
                  <a:pt x="1026253" y="702555"/>
                  <a:pt x="1023937" y="702469"/>
                </a:cubicBezTo>
                <a:cubicBezTo>
                  <a:pt x="1021556" y="701675"/>
                  <a:pt x="1019303" y="700087"/>
                  <a:pt x="1016793" y="700087"/>
                </a:cubicBezTo>
                <a:cubicBezTo>
                  <a:pt x="1012746" y="700087"/>
                  <a:pt x="1006825" y="698916"/>
                  <a:pt x="1004887" y="702469"/>
                </a:cubicBezTo>
                <a:cubicBezTo>
                  <a:pt x="997815" y="715435"/>
                  <a:pt x="1008004" y="725545"/>
                  <a:pt x="997743" y="735806"/>
                </a:cubicBezTo>
                <a:cubicBezTo>
                  <a:pt x="987350" y="746199"/>
                  <a:pt x="985225" y="744485"/>
                  <a:pt x="973931" y="747712"/>
                </a:cubicBezTo>
                <a:cubicBezTo>
                  <a:pt x="971517" y="748402"/>
                  <a:pt x="969168" y="749300"/>
                  <a:pt x="966787" y="750094"/>
                </a:cubicBezTo>
                <a:cubicBezTo>
                  <a:pt x="954881" y="749300"/>
                  <a:pt x="942881" y="749400"/>
                  <a:pt x="931068" y="747712"/>
                </a:cubicBezTo>
                <a:cubicBezTo>
                  <a:pt x="926099" y="747002"/>
                  <a:pt x="916781" y="742950"/>
                  <a:pt x="916781" y="742950"/>
                </a:cubicBezTo>
                <a:cubicBezTo>
                  <a:pt x="914400" y="741362"/>
                  <a:pt x="912197" y="739467"/>
                  <a:pt x="909637" y="738187"/>
                </a:cubicBezTo>
                <a:cubicBezTo>
                  <a:pt x="902297" y="734517"/>
                  <a:pt x="890006" y="734245"/>
                  <a:pt x="883443" y="733425"/>
                </a:cubicBezTo>
                <a:cubicBezTo>
                  <a:pt x="881062" y="731837"/>
                  <a:pt x="878088" y="730897"/>
                  <a:pt x="876300" y="728662"/>
                </a:cubicBezTo>
                <a:cubicBezTo>
                  <a:pt x="874732" y="726702"/>
                  <a:pt x="875310" y="723607"/>
                  <a:pt x="873918" y="721519"/>
                </a:cubicBezTo>
                <a:cubicBezTo>
                  <a:pt x="872050" y="718717"/>
                  <a:pt x="869156" y="716756"/>
                  <a:pt x="866775" y="714375"/>
                </a:cubicBezTo>
                <a:cubicBezTo>
                  <a:pt x="860786" y="696414"/>
                  <a:pt x="868865" y="718556"/>
                  <a:pt x="859631" y="700087"/>
                </a:cubicBezTo>
                <a:cubicBezTo>
                  <a:pt x="858509" y="697842"/>
                  <a:pt x="858791" y="694925"/>
                  <a:pt x="857250" y="692944"/>
                </a:cubicBezTo>
                <a:cubicBezTo>
                  <a:pt x="846005" y="678487"/>
                  <a:pt x="847556" y="680187"/>
                  <a:pt x="835818" y="676275"/>
                </a:cubicBezTo>
                <a:cubicBezTo>
                  <a:pt x="834231" y="673894"/>
                  <a:pt x="833080" y="671155"/>
                  <a:pt x="831056" y="669131"/>
                </a:cubicBezTo>
                <a:cubicBezTo>
                  <a:pt x="819631" y="657706"/>
                  <a:pt x="798727" y="662794"/>
                  <a:pt x="785812" y="661987"/>
                </a:cubicBezTo>
                <a:lnTo>
                  <a:pt x="771525" y="657225"/>
                </a:lnTo>
                <a:lnTo>
                  <a:pt x="764381" y="654844"/>
                </a:lnTo>
                <a:cubicBezTo>
                  <a:pt x="763587" y="652463"/>
                  <a:pt x="763219" y="649894"/>
                  <a:pt x="762000" y="647700"/>
                </a:cubicBezTo>
                <a:cubicBezTo>
                  <a:pt x="754147" y="633564"/>
                  <a:pt x="756561" y="634239"/>
                  <a:pt x="745331" y="631031"/>
                </a:cubicBezTo>
                <a:cubicBezTo>
                  <a:pt x="742184" y="630132"/>
                  <a:pt x="738981" y="629444"/>
                  <a:pt x="735806" y="628650"/>
                </a:cubicBezTo>
                <a:cubicBezTo>
                  <a:pt x="732631" y="627062"/>
                  <a:pt x="728791" y="626397"/>
                  <a:pt x="726281" y="623887"/>
                </a:cubicBezTo>
                <a:cubicBezTo>
                  <a:pt x="724506" y="622112"/>
                  <a:pt x="724349" y="619213"/>
                  <a:pt x="723900" y="616744"/>
                </a:cubicBezTo>
                <a:cubicBezTo>
                  <a:pt x="723072" y="612193"/>
                  <a:pt x="721833" y="588483"/>
                  <a:pt x="716756" y="583406"/>
                </a:cubicBezTo>
                <a:cubicBezTo>
                  <a:pt x="714375" y="581025"/>
                  <a:pt x="711768" y="578849"/>
                  <a:pt x="709612" y="576262"/>
                </a:cubicBezTo>
                <a:cubicBezTo>
                  <a:pt x="693035" y="556370"/>
                  <a:pt x="718579" y="582848"/>
                  <a:pt x="697706" y="561975"/>
                </a:cubicBezTo>
                <a:cubicBezTo>
                  <a:pt x="696912" y="559594"/>
                  <a:pt x="695985" y="557253"/>
                  <a:pt x="695325" y="554831"/>
                </a:cubicBezTo>
                <a:cubicBezTo>
                  <a:pt x="693603" y="548516"/>
                  <a:pt x="692632" y="541991"/>
                  <a:pt x="690562" y="535781"/>
                </a:cubicBezTo>
                <a:cubicBezTo>
                  <a:pt x="688618" y="529949"/>
                  <a:pt x="687098" y="524264"/>
                  <a:pt x="683418" y="519112"/>
                </a:cubicBezTo>
                <a:cubicBezTo>
                  <a:pt x="681461" y="516372"/>
                  <a:pt x="678656" y="514350"/>
                  <a:pt x="676275" y="511969"/>
                </a:cubicBezTo>
                <a:cubicBezTo>
                  <a:pt x="665188" y="478718"/>
                  <a:pt x="675740" y="512651"/>
                  <a:pt x="671512" y="423862"/>
                </a:cubicBezTo>
                <a:cubicBezTo>
                  <a:pt x="668432" y="359165"/>
                  <a:pt x="672077" y="376109"/>
                  <a:pt x="664368" y="345281"/>
                </a:cubicBezTo>
                <a:cubicBezTo>
                  <a:pt x="665162" y="326231"/>
                  <a:pt x="666750" y="307198"/>
                  <a:pt x="666750" y="288131"/>
                </a:cubicBezTo>
                <a:cubicBezTo>
                  <a:pt x="666750" y="273822"/>
                  <a:pt x="673392" y="256375"/>
                  <a:pt x="664368" y="245269"/>
                </a:cubicBezTo>
                <a:cubicBezTo>
                  <a:pt x="658279" y="237775"/>
                  <a:pt x="645318" y="248444"/>
                  <a:pt x="635793" y="250031"/>
                </a:cubicBezTo>
                <a:cubicBezTo>
                  <a:pt x="634206" y="252412"/>
                  <a:pt x="632863" y="254976"/>
                  <a:pt x="631031" y="257175"/>
                </a:cubicBezTo>
                <a:cubicBezTo>
                  <a:pt x="624447" y="265076"/>
                  <a:pt x="623560" y="262593"/>
                  <a:pt x="619125" y="271462"/>
                </a:cubicBezTo>
                <a:cubicBezTo>
                  <a:pt x="609263" y="291184"/>
                  <a:pt x="625631" y="265272"/>
                  <a:pt x="611981" y="285750"/>
                </a:cubicBezTo>
                <a:cubicBezTo>
                  <a:pt x="611187" y="289719"/>
                  <a:pt x="610324" y="293674"/>
                  <a:pt x="609600" y="297656"/>
                </a:cubicBezTo>
                <a:cubicBezTo>
                  <a:pt x="608736" y="302407"/>
                  <a:pt x="608266" y="307231"/>
                  <a:pt x="607218" y="311944"/>
                </a:cubicBezTo>
                <a:cubicBezTo>
                  <a:pt x="606673" y="314394"/>
                  <a:pt x="605631" y="316706"/>
                  <a:pt x="604837" y="319087"/>
                </a:cubicBezTo>
                <a:cubicBezTo>
                  <a:pt x="601746" y="340727"/>
                  <a:pt x="604231" y="330431"/>
                  <a:pt x="597693" y="350044"/>
                </a:cubicBezTo>
                <a:lnTo>
                  <a:pt x="595312" y="357187"/>
                </a:lnTo>
                <a:cubicBezTo>
                  <a:pt x="594518" y="359568"/>
                  <a:pt x="594323" y="362243"/>
                  <a:pt x="592931" y="364331"/>
                </a:cubicBezTo>
                <a:lnTo>
                  <a:pt x="588168" y="371475"/>
                </a:lnTo>
                <a:cubicBezTo>
                  <a:pt x="586581" y="377825"/>
                  <a:pt x="585476" y="384316"/>
                  <a:pt x="583406" y="390525"/>
                </a:cubicBezTo>
                <a:cubicBezTo>
                  <a:pt x="580436" y="399434"/>
                  <a:pt x="581282" y="406640"/>
                  <a:pt x="571500" y="409575"/>
                </a:cubicBezTo>
                <a:cubicBezTo>
                  <a:pt x="566124" y="411188"/>
                  <a:pt x="560378" y="411103"/>
                  <a:pt x="554831" y="411956"/>
                </a:cubicBezTo>
                <a:cubicBezTo>
                  <a:pt x="550059" y="412690"/>
                  <a:pt x="545306" y="413543"/>
                  <a:pt x="540543" y="414337"/>
                </a:cubicBezTo>
                <a:cubicBezTo>
                  <a:pt x="535781" y="413543"/>
                  <a:pt x="530668" y="413917"/>
                  <a:pt x="526256" y="411956"/>
                </a:cubicBezTo>
                <a:cubicBezTo>
                  <a:pt x="523179" y="410588"/>
                  <a:pt x="521770" y="406880"/>
                  <a:pt x="519112" y="404812"/>
                </a:cubicBezTo>
                <a:cubicBezTo>
                  <a:pt x="514594" y="401298"/>
                  <a:pt x="508873" y="399334"/>
                  <a:pt x="504825" y="395287"/>
                </a:cubicBezTo>
                <a:cubicBezTo>
                  <a:pt x="499560" y="390023"/>
                  <a:pt x="497166" y="386695"/>
                  <a:pt x="490537" y="383381"/>
                </a:cubicBezTo>
                <a:cubicBezTo>
                  <a:pt x="488292" y="382258"/>
                  <a:pt x="485774" y="381794"/>
                  <a:pt x="483393" y="381000"/>
                </a:cubicBezTo>
                <a:cubicBezTo>
                  <a:pt x="470646" y="372500"/>
                  <a:pt x="478274" y="378261"/>
                  <a:pt x="461962" y="361950"/>
                </a:cubicBezTo>
                <a:lnTo>
                  <a:pt x="461962" y="361950"/>
                </a:lnTo>
                <a:cubicBezTo>
                  <a:pt x="458787" y="359569"/>
                  <a:pt x="455450" y="357389"/>
                  <a:pt x="452437" y="354806"/>
                </a:cubicBezTo>
                <a:cubicBezTo>
                  <a:pt x="449880" y="352614"/>
                  <a:pt x="447951" y="349730"/>
                  <a:pt x="445293" y="347662"/>
                </a:cubicBezTo>
                <a:cubicBezTo>
                  <a:pt x="440775" y="344148"/>
                  <a:pt x="435054" y="342184"/>
                  <a:pt x="431006" y="338137"/>
                </a:cubicBezTo>
                <a:cubicBezTo>
                  <a:pt x="418378" y="325511"/>
                  <a:pt x="430009" y="335635"/>
                  <a:pt x="414337" y="326231"/>
                </a:cubicBezTo>
                <a:cubicBezTo>
                  <a:pt x="409429" y="323286"/>
                  <a:pt x="400050" y="316706"/>
                  <a:pt x="400050" y="316706"/>
                </a:cubicBezTo>
                <a:cubicBezTo>
                  <a:pt x="386399" y="296230"/>
                  <a:pt x="402766" y="322137"/>
                  <a:pt x="392906" y="302419"/>
                </a:cubicBezTo>
                <a:cubicBezTo>
                  <a:pt x="391626" y="299859"/>
                  <a:pt x="389731" y="297656"/>
                  <a:pt x="388143" y="295275"/>
                </a:cubicBezTo>
                <a:cubicBezTo>
                  <a:pt x="386716" y="286714"/>
                  <a:pt x="386578" y="281304"/>
                  <a:pt x="383381" y="273844"/>
                </a:cubicBezTo>
                <a:cubicBezTo>
                  <a:pt x="381983" y="270581"/>
                  <a:pt x="380016" y="267582"/>
                  <a:pt x="378618" y="264319"/>
                </a:cubicBezTo>
                <a:cubicBezTo>
                  <a:pt x="377629" y="262012"/>
                  <a:pt x="377359" y="259420"/>
                  <a:pt x="376237" y="257175"/>
                </a:cubicBezTo>
                <a:cubicBezTo>
                  <a:pt x="374957" y="254615"/>
                  <a:pt x="372755" y="252591"/>
                  <a:pt x="371475" y="250031"/>
                </a:cubicBezTo>
                <a:cubicBezTo>
                  <a:pt x="370352" y="247786"/>
                  <a:pt x="370868" y="244662"/>
                  <a:pt x="369093" y="242887"/>
                </a:cubicBezTo>
                <a:cubicBezTo>
                  <a:pt x="360904" y="234698"/>
                  <a:pt x="356646" y="233975"/>
                  <a:pt x="347662" y="230981"/>
                </a:cubicBezTo>
                <a:cubicBezTo>
                  <a:pt x="345281" y="228600"/>
                  <a:pt x="342153" y="226781"/>
                  <a:pt x="340518" y="223837"/>
                </a:cubicBezTo>
                <a:cubicBezTo>
                  <a:pt x="338080" y="219449"/>
                  <a:pt x="338541" y="213727"/>
                  <a:pt x="335756" y="209550"/>
                </a:cubicBezTo>
                <a:lnTo>
                  <a:pt x="330993" y="202406"/>
                </a:lnTo>
                <a:cubicBezTo>
                  <a:pt x="329050" y="196577"/>
                  <a:pt x="327528" y="190885"/>
                  <a:pt x="323850" y="185737"/>
                </a:cubicBezTo>
                <a:cubicBezTo>
                  <a:pt x="321893" y="182997"/>
                  <a:pt x="319087" y="180975"/>
                  <a:pt x="316706" y="178594"/>
                </a:cubicBezTo>
                <a:cubicBezTo>
                  <a:pt x="315912" y="175419"/>
                  <a:pt x="314910" y="172289"/>
                  <a:pt x="314325" y="169069"/>
                </a:cubicBezTo>
                <a:cubicBezTo>
                  <a:pt x="310970" y="150620"/>
                  <a:pt x="312033" y="147213"/>
                  <a:pt x="309562" y="126206"/>
                </a:cubicBezTo>
                <a:cubicBezTo>
                  <a:pt x="309091" y="122200"/>
                  <a:pt x="305969" y="104687"/>
                  <a:pt x="304800" y="100012"/>
                </a:cubicBezTo>
                <a:cubicBezTo>
                  <a:pt x="304191" y="97577"/>
                  <a:pt x="300037" y="93663"/>
                  <a:pt x="302418" y="92869"/>
                </a:cubicBezTo>
                <a:cubicBezTo>
                  <a:pt x="303439" y="92529"/>
                  <a:pt x="331123" y="97256"/>
                  <a:pt x="333375" y="97631"/>
                </a:cubicBezTo>
                <a:cubicBezTo>
                  <a:pt x="339724" y="99747"/>
                  <a:pt x="344158" y="103096"/>
                  <a:pt x="350043" y="95250"/>
                </a:cubicBezTo>
                <a:cubicBezTo>
                  <a:pt x="353055" y="91234"/>
                  <a:pt x="354806" y="80962"/>
                  <a:pt x="354806" y="80962"/>
                </a:cubicBezTo>
                <a:cubicBezTo>
                  <a:pt x="354012" y="77787"/>
                  <a:pt x="354049" y="74278"/>
                  <a:pt x="352425" y="71437"/>
                </a:cubicBezTo>
                <a:cubicBezTo>
                  <a:pt x="338156" y="46468"/>
                  <a:pt x="350333" y="79453"/>
                  <a:pt x="342900" y="57150"/>
                </a:cubicBezTo>
                <a:cubicBezTo>
                  <a:pt x="343748" y="45276"/>
                  <a:pt x="348502" y="27356"/>
                  <a:pt x="342900" y="14287"/>
                </a:cubicBezTo>
                <a:cubicBezTo>
                  <a:pt x="341773" y="11657"/>
                  <a:pt x="339969" y="9342"/>
                  <a:pt x="338137" y="7144"/>
                </a:cubicBezTo>
                <a:cubicBezTo>
                  <a:pt x="335981" y="4557"/>
                  <a:pt x="333374" y="2381"/>
                  <a:pt x="330993" y="0"/>
                </a:cubicBezTo>
                <a:cubicBezTo>
                  <a:pt x="315912" y="794"/>
                  <a:pt x="300713" y="340"/>
                  <a:pt x="285750" y="2381"/>
                </a:cubicBezTo>
                <a:cubicBezTo>
                  <a:pt x="282914" y="2768"/>
                  <a:pt x="280805" y="5312"/>
                  <a:pt x="278606" y="7144"/>
                </a:cubicBezTo>
                <a:cubicBezTo>
                  <a:pt x="255203" y="26645"/>
                  <a:pt x="285428" y="2702"/>
                  <a:pt x="266700" y="21431"/>
                </a:cubicBezTo>
                <a:cubicBezTo>
                  <a:pt x="264676" y="23455"/>
                  <a:pt x="261937" y="24606"/>
                  <a:pt x="259556" y="26194"/>
                </a:cubicBezTo>
                <a:cubicBezTo>
                  <a:pt x="257968" y="28575"/>
                  <a:pt x="257174" y="31750"/>
                  <a:pt x="254793" y="33337"/>
                </a:cubicBezTo>
                <a:cubicBezTo>
                  <a:pt x="252070" y="35152"/>
                  <a:pt x="248415" y="34820"/>
                  <a:pt x="245268" y="35719"/>
                </a:cubicBezTo>
                <a:cubicBezTo>
                  <a:pt x="242855" y="36409"/>
                  <a:pt x="240538" y="37411"/>
                  <a:pt x="238125" y="38100"/>
                </a:cubicBezTo>
                <a:cubicBezTo>
                  <a:pt x="217187" y="44082"/>
                  <a:pt x="238591" y="37151"/>
                  <a:pt x="221456" y="42862"/>
                </a:cubicBezTo>
                <a:cubicBezTo>
                  <a:pt x="219075" y="44450"/>
                  <a:pt x="216927" y="46463"/>
                  <a:pt x="214312" y="47625"/>
                </a:cubicBezTo>
                <a:cubicBezTo>
                  <a:pt x="209725" y="49664"/>
                  <a:pt x="204787" y="50800"/>
                  <a:pt x="200025" y="52387"/>
                </a:cubicBezTo>
                <a:cubicBezTo>
                  <a:pt x="147682" y="69835"/>
                  <a:pt x="195635" y="54723"/>
                  <a:pt x="50006" y="57150"/>
                </a:cubicBezTo>
                <a:cubicBezTo>
                  <a:pt x="44309" y="60948"/>
                  <a:pt x="39885" y="63221"/>
                  <a:pt x="35718" y="69056"/>
                </a:cubicBezTo>
                <a:cubicBezTo>
                  <a:pt x="27459" y="80619"/>
                  <a:pt x="33758" y="75360"/>
                  <a:pt x="28575" y="85725"/>
                </a:cubicBezTo>
                <a:cubicBezTo>
                  <a:pt x="27295" y="88285"/>
                  <a:pt x="25400" y="90488"/>
                  <a:pt x="23812" y="92869"/>
                </a:cubicBezTo>
                <a:cubicBezTo>
                  <a:pt x="23018" y="96838"/>
                  <a:pt x="22413" y="100849"/>
                  <a:pt x="21431" y="104775"/>
                </a:cubicBezTo>
                <a:cubicBezTo>
                  <a:pt x="20822" y="107210"/>
                  <a:pt x="19740" y="109505"/>
                  <a:pt x="19050" y="111919"/>
                </a:cubicBezTo>
                <a:cubicBezTo>
                  <a:pt x="18151" y="115066"/>
                  <a:pt x="17378" y="118249"/>
                  <a:pt x="16668" y="121444"/>
                </a:cubicBezTo>
                <a:cubicBezTo>
                  <a:pt x="15790" y="125395"/>
                  <a:pt x="15352" y="129445"/>
                  <a:pt x="14287" y="133350"/>
                </a:cubicBezTo>
                <a:cubicBezTo>
                  <a:pt x="12966" y="138193"/>
                  <a:pt x="11112" y="142875"/>
                  <a:pt x="9525" y="147637"/>
                </a:cubicBezTo>
                <a:lnTo>
                  <a:pt x="7143" y="154781"/>
                </a:lnTo>
                <a:cubicBezTo>
                  <a:pt x="6349" y="159544"/>
                  <a:pt x="5809" y="164356"/>
                  <a:pt x="4762" y="169069"/>
                </a:cubicBezTo>
                <a:cubicBezTo>
                  <a:pt x="4218" y="171519"/>
                  <a:pt x="2794" y="173736"/>
                  <a:pt x="2381" y="176212"/>
                </a:cubicBezTo>
                <a:cubicBezTo>
                  <a:pt x="1199" y="183302"/>
                  <a:pt x="794" y="190500"/>
                  <a:pt x="0" y="197644"/>
                </a:cubicBezTo>
                <a:cubicBezTo>
                  <a:pt x="4290" y="210513"/>
                  <a:pt x="-1094" y="201253"/>
                  <a:pt x="14287" y="207169"/>
                </a:cubicBezTo>
                <a:cubicBezTo>
                  <a:pt x="27055" y="212080"/>
                  <a:pt x="30994" y="215132"/>
                  <a:pt x="40481" y="221456"/>
                </a:cubicBezTo>
                <a:cubicBezTo>
                  <a:pt x="42068" y="223837"/>
                  <a:pt x="43219" y="226576"/>
                  <a:pt x="45243" y="228600"/>
                </a:cubicBezTo>
                <a:cubicBezTo>
                  <a:pt x="47267" y="230624"/>
                  <a:pt x="50870" y="230935"/>
                  <a:pt x="52387" y="233362"/>
                </a:cubicBezTo>
                <a:cubicBezTo>
                  <a:pt x="55048" y="237619"/>
                  <a:pt x="55562" y="242887"/>
                  <a:pt x="57150" y="247650"/>
                </a:cubicBezTo>
                <a:cubicBezTo>
                  <a:pt x="57944" y="250031"/>
                  <a:pt x="58139" y="252705"/>
                  <a:pt x="59531" y="254794"/>
                </a:cubicBezTo>
                <a:cubicBezTo>
                  <a:pt x="66161" y="264739"/>
                  <a:pt x="62270" y="259914"/>
                  <a:pt x="71437" y="269081"/>
                </a:cubicBezTo>
                <a:cubicBezTo>
                  <a:pt x="72231" y="271462"/>
                  <a:pt x="72277" y="274244"/>
                  <a:pt x="73818" y="276225"/>
                </a:cubicBezTo>
                <a:cubicBezTo>
                  <a:pt x="78861" y="282709"/>
                  <a:pt x="85824" y="291951"/>
                  <a:pt x="95250" y="292894"/>
                </a:cubicBezTo>
                <a:cubicBezTo>
                  <a:pt x="108700" y="294239"/>
                  <a:pt x="122237" y="294481"/>
                  <a:pt x="135731" y="295275"/>
                </a:cubicBezTo>
                <a:cubicBezTo>
                  <a:pt x="139700" y="296069"/>
                  <a:pt x="143847" y="296235"/>
                  <a:pt x="147637" y="297656"/>
                </a:cubicBezTo>
                <a:cubicBezTo>
                  <a:pt x="170917" y="306386"/>
                  <a:pt x="139745" y="299256"/>
                  <a:pt x="161925" y="304800"/>
                </a:cubicBezTo>
                <a:cubicBezTo>
                  <a:pt x="165851" y="305782"/>
                  <a:pt x="169926" y="306116"/>
                  <a:pt x="173831" y="307181"/>
                </a:cubicBezTo>
                <a:cubicBezTo>
                  <a:pt x="178674" y="308502"/>
                  <a:pt x="183356" y="310356"/>
                  <a:pt x="188118" y="311944"/>
                </a:cubicBezTo>
                <a:lnTo>
                  <a:pt x="202406" y="316706"/>
                </a:lnTo>
                <a:cubicBezTo>
                  <a:pt x="202411" y="316708"/>
                  <a:pt x="216688" y="321465"/>
                  <a:pt x="216693" y="321469"/>
                </a:cubicBezTo>
                <a:cubicBezTo>
                  <a:pt x="221456" y="324644"/>
                  <a:pt x="225368" y="329872"/>
                  <a:pt x="230981" y="330994"/>
                </a:cubicBezTo>
                <a:lnTo>
                  <a:pt x="242887" y="333375"/>
                </a:lnTo>
                <a:cubicBezTo>
                  <a:pt x="250667" y="334789"/>
                  <a:pt x="261242" y="336177"/>
                  <a:pt x="269081" y="338137"/>
                </a:cubicBezTo>
                <a:cubicBezTo>
                  <a:pt x="271516" y="338746"/>
                  <a:pt x="273811" y="339829"/>
                  <a:pt x="276225" y="340519"/>
                </a:cubicBezTo>
                <a:cubicBezTo>
                  <a:pt x="279372" y="341418"/>
                  <a:pt x="282575" y="342106"/>
                  <a:pt x="285750" y="342900"/>
                </a:cubicBezTo>
                <a:cubicBezTo>
                  <a:pt x="290512" y="346075"/>
                  <a:pt x="295990" y="348378"/>
                  <a:pt x="300037" y="352425"/>
                </a:cubicBezTo>
                <a:cubicBezTo>
                  <a:pt x="304800" y="357187"/>
                  <a:pt x="310589" y="361108"/>
                  <a:pt x="314325" y="366712"/>
                </a:cubicBezTo>
                <a:cubicBezTo>
                  <a:pt x="315912" y="369093"/>
                  <a:pt x="316852" y="372068"/>
                  <a:pt x="319087" y="373856"/>
                </a:cubicBezTo>
                <a:cubicBezTo>
                  <a:pt x="321047" y="375424"/>
                  <a:pt x="323850" y="375443"/>
                  <a:pt x="326231" y="376237"/>
                </a:cubicBezTo>
                <a:cubicBezTo>
                  <a:pt x="328612" y="377825"/>
                  <a:pt x="330760" y="379838"/>
                  <a:pt x="333375" y="381000"/>
                </a:cubicBezTo>
                <a:cubicBezTo>
                  <a:pt x="337962" y="383039"/>
                  <a:pt x="347662" y="385762"/>
                  <a:pt x="347662" y="385762"/>
                </a:cubicBezTo>
                <a:cubicBezTo>
                  <a:pt x="354839" y="390547"/>
                  <a:pt x="355868" y="391660"/>
                  <a:pt x="364331" y="395287"/>
                </a:cubicBezTo>
                <a:cubicBezTo>
                  <a:pt x="366638" y="396276"/>
                  <a:pt x="369281" y="396450"/>
                  <a:pt x="371475" y="397669"/>
                </a:cubicBezTo>
                <a:cubicBezTo>
                  <a:pt x="376478" y="400449"/>
                  <a:pt x="385762" y="407194"/>
                  <a:pt x="385762" y="407194"/>
                </a:cubicBezTo>
                <a:cubicBezTo>
                  <a:pt x="391319" y="415528"/>
                  <a:pt x="392907" y="419893"/>
                  <a:pt x="404812" y="423862"/>
                </a:cubicBezTo>
                <a:cubicBezTo>
                  <a:pt x="407193" y="424656"/>
                  <a:pt x="409762" y="425025"/>
                  <a:pt x="411956" y="426244"/>
                </a:cubicBezTo>
                <a:cubicBezTo>
                  <a:pt x="416959" y="429024"/>
                  <a:pt x="421481" y="432594"/>
                  <a:pt x="426243" y="435769"/>
                </a:cubicBezTo>
                <a:lnTo>
                  <a:pt x="433387" y="440531"/>
                </a:lnTo>
                <a:lnTo>
                  <a:pt x="454818" y="454819"/>
                </a:lnTo>
                <a:lnTo>
                  <a:pt x="461962" y="459581"/>
                </a:lnTo>
                <a:cubicBezTo>
                  <a:pt x="463550" y="461962"/>
                  <a:pt x="465445" y="464165"/>
                  <a:pt x="466725" y="466725"/>
                </a:cubicBezTo>
                <a:cubicBezTo>
                  <a:pt x="470968" y="475211"/>
                  <a:pt x="465926" y="474043"/>
                  <a:pt x="476250" y="478631"/>
                </a:cubicBezTo>
                <a:cubicBezTo>
                  <a:pt x="480837" y="480670"/>
                  <a:pt x="490537" y="483394"/>
                  <a:pt x="490537" y="483394"/>
                </a:cubicBezTo>
                <a:cubicBezTo>
                  <a:pt x="498085" y="494713"/>
                  <a:pt x="492586" y="489633"/>
                  <a:pt x="509587" y="495300"/>
                </a:cubicBezTo>
                <a:lnTo>
                  <a:pt x="516731" y="497681"/>
                </a:lnTo>
                <a:lnTo>
                  <a:pt x="523875" y="500062"/>
                </a:lnTo>
                <a:lnTo>
                  <a:pt x="545306" y="514350"/>
                </a:lnTo>
                <a:lnTo>
                  <a:pt x="552450" y="519112"/>
                </a:lnTo>
                <a:lnTo>
                  <a:pt x="559593" y="523875"/>
                </a:lnTo>
                <a:cubicBezTo>
                  <a:pt x="583665" y="559982"/>
                  <a:pt x="557611" y="522925"/>
                  <a:pt x="576262" y="545306"/>
                </a:cubicBezTo>
                <a:cubicBezTo>
                  <a:pt x="586576" y="557682"/>
                  <a:pt x="574731" y="551301"/>
                  <a:pt x="595312" y="566737"/>
                </a:cubicBezTo>
                <a:cubicBezTo>
                  <a:pt x="598487" y="569118"/>
                  <a:pt x="601608" y="571574"/>
                  <a:pt x="604837" y="573881"/>
                </a:cubicBezTo>
                <a:cubicBezTo>
                  <a:pt x="607166" y="575545"/>
                  <a:pt x="609782" y="576812"/>
                  <a:pt x="611981" y="578644"/>
                </a:cubicBezTo>
                <a:cubicBezTo>
                  <a:pt x="614568" y="580800"/>
                  <a:pt x="616538" y="583631"/>
                  <a:pt x="619125" y="585787"/>
                </a:cubicBezTo>
                <a:cubicBezTo>
                  <a:pt x="621323" y="587619"/>
                  <a:pt x="624070" y="588718"/>
                  <a:pt x="626268" y="590550"/>
                </a:cubicBezTo>
                <a:cubicBezTo>
                  <a:pt x="644589" y="605819"/>
                  <a:pt x="622831" y="590641"/>
                  <a:pt x="640556" y="602456"/>
                </a:cubicBezTo>
                <a:cubicBezTo>
                  <a:pt x="645238" y="609481"/>
                  <a:pt x="645586" y="611014"/>
                  <a:pt x="652462" y="616744"/>
                </a:cubicBezTo>
                <a:cubicBezTo>
                  <a:pt x="654661" y="618576"/>
                  <a:pt x="657277" y="619843"/>
                  <a:pt x="659606" y="621506"/>
                </a:cubicBezTo>
                <a:cubicBezTo>
                  <a:pt x="662836" y="623813"/>
                  <a:pt x="666118" y="626067"/>
                  <a:pt x="669131" y="628650"/>
                </a:cubicBezTo>
                <a:cubicBezTo>
                  <a:pt x="671688" y="630842"/>
                  <a:pt x="673617" y="633726"/>
                  <a:pt x="676275" y="635794"/>
                </a:cubicBezTo>
                <a:cubicBezTo>
                  <a:pt x="680793" y="639308"/>
                  <a:pt x="685800" y="642144"/>
                  <a:pt x="690562" y="645319"/>
                </a:cubicBezTo>
                <a:lnTo>
                  <a:pt x="697706" y="650081"/>
                </a:lnTo>
                <a:cubicBezTo>
                  <a:pt x="702922" y="657906"/>
                  <a:pt x="702386" y="655745"/>
                  <a:pt x="704850" y="664369"/>
                </a:cubicBezTo>
                <a:cubicBezTo>
                  <a:pt x="705749" y="667516"/>
                  <a:pt x="705187" y="671338"/>
                  <a:pt x="707231" y="673894"/>
                </a:cubicBezTo>
                <a:cubicBezTo>
                  <a:pt x="708799" y="675854"/>
                  <a:pt x="711994" y="675481"/>
                  <a:pt x="714375" y="676275"/>
                </a:cubicBezTo>
                <a:cubicBezTo>
                  <a:pt x="719011" y="690184"/>
                  <a:pt x="713128" y="677409"/>
                  <a:pt x="723900" y="688181"/>
                </a:cubicBezTo>
                <a:cubicBezTo>
                  <a:pt x="725924" y="690205"/>
                  <a:pt x="726508" y="693440"/>
                  <a:pt x="728662" y="695325"/>
                </a:cubicBezTo>
                <a:cubicBezTo>
                  <a:pt x="732970" y="699094"/>
                  <a:pt x="742950" y="704850"/>
                  <a:pt x="742950" y="704850"/>
                </a:cubicBezTo>
                <a:lnTo>
                  <a:pt x="750093" y="726281"/>
                </a:lnTo>
                <a:cubicBezTo>
                  <a:pt x="750887" y="728662"/>
                  <a:pt x="751083" y="731336"/>
                  <a:pt x="752475" y="733425"/>
                </a:cubicBezTo>
                <a:cubicBezTo>
                  <a:pt x="754062" y="735806"/>
                  <a:pt x="755405" y="738370"/>
                  <a:pt x="757237" y="740569"/>
                </a:cubicBezTo>
                <a:cubicBezTo>
                  <a:pt x="762581" y="746982"/>
                  <a:pt x="765763" y="747250"/>
                  <a:pt x="769143" y="754856"/>
                </a:cubicBezTo>
                <a:cubicBezTo>
                  <a:pt x="771182" y="759444"/>
                  <a:pt x="772318" y="764381"/>
                  <a:pt x="773906" y="769144"/>
                </a:cubicBezTo>
                <a:cubicBezTo>
                  <a:pt x="774700" y="771525"/>
                  <a:pt x="773782" y="776130"/>
                  <a:pt x="776287" y="776287"/>
                </a:cubicBezTo>
                <a:lnTo>
                  <a:pt x="814387" y="778669"/>
                </a:lnTo>
                <a:cubicBezTo>
                  <a:pt x="844475" y="784686"/>
                  <a:pt x="830168" y="784435"/>
                  <a:pt x="857250" y="781050"/>
                </a:cubicBezTo>
                <a:cubicBezTo>
                  <a:pt x="859631" y="779462"/>
                  <a:pt x="861536" y="776455"/>
                  <a:pt x="864393" y="776287"/>
                </a:cubicBezTo>
                <a:cubicBezTo>
                  <a:pt x="885554" y="775042"/>
                  <a:pt x="891458" y="777101"/>
                  <a:pt x="907256" y="781050"/>
                </a:cubicBezTo>
                <a:cubicBezTo>
                  <a:pt x="912018" y="784225"/>
                  <a:pt x="916113" y="788765"/>
                  <a:pt x="921543" y="790575"/>
                </a:cubicBezTo>
                <a:lnTo>
                  <a:pt x="935831" y="795337"/>
                </a:lnTo>
                <a:cubicBezTo>
                  <a:pt x="938212" y="797718"/>
                  <a:pt x="940317" y="800413"/>
                  <a:pt x="942975" y="802481"/>
                </a:cubicBezTo>
                <a:cubicBezTo>
                  <a:pt x="947493" y="805995"/>
                  <a:pt x="952500" y="808831"/>
                  <a:pt x="957262" y="812006"/>
                </a:cubicBezTo>
                <a:cubicBezTo>
                  <a:pt x="959643" y="813594"/>
                  <a:pt x="962382" y="814745"/>
                  <a:pt x="964406" y="816769"/>
                </a:cubicBezTo>
                <a:cubicBezTo>
                  <a:pt x="981007" y="833370"/>
                  <a:pt x="972159" y="829423"/>
                  <a:pt x="988218" y="833437"/>
                </a:cubicBezTo>
                <a:cubicBezTo>
                  <a:pt x="992981" y="838200"/>
                  <a:pt x="996902" y="843989"/>
                  <a:pt x="1002506" y="847725"/>
                </a:cubicBezTo>
                <a:cubicBezTo>
                  <a:pt x="1022980" y="861373"/>
                  <a:pt x="997076" y="845010"/>
                  <a:pt x="1016793" y="854869"/>
                </a:cubicBezTo>
                <a:cubicBezTo>
                  <a:pt x="1035247" y="864096"/>
                  <a:pt x="1013134" y="856031"/>
                  <a:pt x="1031081" y="862012"/>
                </a:cubicBezTo>
                <a:cubicBezTo>
                  <a:pt x="1033462" y="864393"/>
                  <a:pt x="1035638" y="867000"/>
                  <a:pt x="1038225" y="869156"/>
                </a:cubicBezTo>
                <a:cubicBezTo>
                  <a:pt x="1040423" y="870988"/>
                  <a:pt x="1043484" y="871765"/>
                  <a:pt x="1045368" y="873919"/>
                </a:cubicBezTo>
                <a:cubicBezTo>
                  <a:pt x="1049137" y="878227"/>
                  <a:pt x="1050131" y="885031"/>
                  <a:pt x="1054893" y="888206"/>
                </a:cubicBezTo>
                <a:lnTo>
                  <a:pt x="1069181" y="897731"/>
                </a:lnTo>
                <a:cubicBezTo>
                  <a:pt x="1070768" y="900112"/>
                  <a:pt x="1072663" y="902315"/>
                  <a:pt x="1073943" y="904875"/>
                </a:cubicBezTo>
                <a:cubicBezTo>
                  <a:pt x="1075066" y="907120"/>
                  <a:pt x="1074550" y="910244"/>
                  <a:pt x="1076325" y="912019"/>
                </a:cubicBezTo>
                <a:cubicBezTo>
                  <a:pt x="1080372" y="916066"/>
                  <a:pt x="1085704" y="918599"/>
                  <a:pt x="1090612" y="921544"/>
                </a:cubicBezTo>
                <a:cubicBezTo>
                  <a:pt x="1104972" y="930159"/>
                  <a:pt x="1098667" y="926120"/>
                  <a:pt x="1109662" y="933450"/>
                </a:cubicBezTo>
                <a:cubicBezTo>
                  <a:pt x="1121488" y="951188"/>
                  <a:pt x="1106289" y="929402"/>
                  <a:pt x="1121568" y="947737"/>
                </a:cubicBezTo>
                <a:cubicBezTo>
                  <a:pt x="1131490" y="959644"/>
                  <a:pt x="1120378" y="950912"/>
                  <a:pt x="1133475" y="959644"/>
                </a:cubicBezTo>
                <a:cubicBezTo>
                  <a:pt x="1135062" y="962025"/>
                  <a:pt x="1136957" y="964227"/>
                  <a:pt x="1138237" y="966787"/>
                </a:cubicBezTo>
                <a:cubicBezTo>
                  <a:pt x="1139359" y="969032"/>
                  <a:pt x="1139399" y="971737"/>
                  <a:pt x="1140618" y="973931"/>
                </a:cubicBezTo>
                <a:cubicBezTo>
                  <a:pt x="1143398" y="978935"/>
                  <a:pt x="1150143" y="988219"/>
                  <a:pt x="1150143" y="988219"/>
                </a:cubicBezTo>
                <a:cubicBezTo>
                  <a:pt x="1153743" y="1002615"/>
                  <a:pt x="1151490" y="994638"/>
                  <a:pt x="1157287" y="1012031"/>
                </a:cubicBezTo>
                <a:cubicBezTo>
                  <a:pt x="1160023" y="1020240"/>
                  <a:pt x="1156097" y="1052910"/>
                  <a:pt x="1164431" y="1016794"/>
                </a:cubicBezTo>
                <a:close/>
              </a:path>
            </a:pathLst>
          </a:custGeom>
          <a:solidFill>
            <a:srgbClr val="FDA253"/>
          </a:solidFill>
          <a:ln>
            <a:noFill/>
            <a:headEnd type="none" w="med" len="med"/>
            <a:tailEnd type="none" w="med" len="med"/>
          </a:ln>
          <a:effectLst/>
          <a:scene3d>
            <a:camera prst="orthographicFront" fov="0">
              <a:rot lat="0" lon="0" rev="0"/>
            </a:camera>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1323919728"/>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51227" y="107969"/>
            <a:ext cx="8892773" cy="726918"/>
          </a:xfrm>
        </p:spPr>
        <p:txBody>
          <a:bodyPr/>
          <a:lstStyle/>
          <a:p>
            <a:pPr>
              <a:defRPr/>
            </a:pPr>
            <a:r>
              <a:rPr lang="en-US" dirty="0" smtClean="0"/>
              <a:t>Northern California Runoff </a:t>
            </a:r>
            <a:br>
              <a:rPr lang="en-US" dirty="0" smtClean="0"/>
            </a:br>
            <a:endParaRPr lang="en-US" sz="3200" dirty="0">
              <a:solidFill>
                <a:schemeClr val="tx2"/>
              </a:solidFill>
            </a:endParaRPr>
          </a:p>
        </p:txBody>
      </p:sp>
      <p:graphicFrame>
        <p:nvGraphicFramePr>
          <p:cNvPr id="3" name="Content Placeholder 2"/>
          <p:cNvGraphicFramePr>
            <a:graphicFrameLocks noGrp="1"/>
          </p:cNvGraphicFramePr>
          <p:nvPr>
            <p:ph idx="1"/>
            <p:extLst/>
          </p:nvPr>
        </p:nvGraphicFramePr>
        <p:xfrm>
          <a:off x="182880" y="962121"/>
          <a:ext cx="8723244" cy="5638800"/>
        </p:xfrm>
        <a:graphic>
          <a:graphicData uri="http://schemas.openxmlformats.org/drawingml/2006/chart">
            <c:chart xmlns:c="http://schemas.openxmlformats.org/drawingml/2006/chart" xmlns:r="http://schemas.openxmlformats.org/officeDocument/2006/relationships" r:id="rId3"/>
          </a:graphicData>
        </a:graphic>
      </p:graphicFrame>
      <p:cxnSp>
        <p:nvCxnSpPr>
          <p:cNvPr id="18" name="Straight Connector 17"/>
          <p:cNvCxnSpPr/>
          <p:nvPr/>
        </p:nvCxnSpPr>
        <p:spPr>
          <a:xfrm>
            <a:off x="4073046" y="6269840"/>
            <a:ext cx="412667"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787075" y="2787575"/>
            <a:ext cx="1459766" cy="400110"/>
          </a:xfrm>
          <a:prstGeom prst="rect">
            <a:avLst/>
          </a:prstGeom>
          <a:noFill/>
        </p:spPr>
        <p:txBody>
          <a:bodyPr wrap="square" rtlCol="0">
            <a:spAutoFit/>
          </a:bodyPr>
          <a:lstStyle/>
          <a:p>
            <a:r>
              <a:rPr lang="en-US" sz="2000" b="1" dirty="0">
                <a:solidFill>
                  <a:srgbClr val="FFC000"/>
                </a:solidFill>
              </a:rPr>
              <a:t>18.26 MAF</a:t>
            </a:r>
          </a:p>
        </p:txBody>
      </p:sp>
      <p:cxnSp>
        <p:nvCxnSpPr>
          <p:cNvPr id="13" name="Straight Connector 12"/>
          <p:cNvCxnSpPr/>
          <p:nvPr/>
        </p:nvCxnSpPr>
        <p:spPr>
          <a:xfrm>
            <a:off x="1377085" y="3187685"/>
            <a:ext cx="7252565"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bwMode="auto">
          <a:xfrm>
            <a:off x="8070575" y="4572000"/>
            <a:ext cx="373710" cy="840675"/>
          </a:xfrm>
          <a:prstGeom prst="rect">
            <a:avLst/>
          </a:prstGeom>
          <a:solidFill>
            <a:schemeClr val="accent1"/>
          </a:solidFill>
          <a:ln>
            <a:headEnd type="none" w="med" len="med"/>
            <a:tailEnd type="none" w="med" len="med"/>
          </a:ln>
          <a:effectLst/>
          <a:scene3d>
            <a:camera prst="orthographicFront" fov="0">
              <a:rot lat="0" lon="0" rev="0"/>
            </a:camera>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29468820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88109" y="109556"/>
            <a:ext cx="8977919" cy="1142364"/>
          </a:xfrm>
          <a:prstGeom prst="rect">
            <a:avLst/>
          </a:prstGeom>
          <a:noFill/>
          <a:ln w="9525">
            <a:noFill/>
            <a:miter lim="800000"/>
            <a:headEnd/>
            <a:tailEnd/>
          </a:ln>
          <a:effectLst/>
        </p:spPr>
        <p:txBody>
          <a:bodyPr wrap="square" lIns="87312" tIns="44450" rIns="87312" bIns="44450">
            <a:spAutoFit/>
          </a:bodyPr>
          <a:lstStyle/>
          <a:p>
            <a:pPr defTabSz="914363">
              <a:lnSpc>
                <a:spcPct val="90000"/>
              </a:lnSpc>
              <a:defRPr/>
            </a:pPr>
            <a:r>
              <a:rPr lang="en-US" sz="44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cs typeface="Arial" charset="0"/>
              </a:rPr>
              <a:t>April 1</a:t>
            </a:r>
            <a:r>
              <a:rPr lang="en-US" sz="4400" spc="-150" baseline="3000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cs typeface="Arial" charset="0"/>
              </a:rPr>
              <a:t>st</a:t>
            </a:r>
            <a:r>
              <a:rPr lang="en-US" sz="44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cs typeface="Arial" charset="0"/>
              </a:rPr>
              <a:t> Historical Snowpack</a:t>
            </a:r>
          </a:p>
          <a:p>
            <a:pPr defTabSz="914363">
              <a:lnSpc>
                <a:spcPct val="90000"/>
              </a:lnSpc>
              <a:defRPr/>
            </a:pPr>
            <a:r>
              <a:rPr lang="en-US" sz="3200" spc="-150" dirty="0">
                <a:ln w="3175">
                  <a:noFill/>
                </a:ln>
                <a:solidFill>
                  <a:srgbClr val="EBDDC3"/>
                </a:solidFill>
                <a:effectLst>
                  <a:outerShdw blurRad="50800" dist="38100" dir="2700000" algn="tl" rotWithShape="0">
                    <a:prstClr val="black">
                      <a:alpha val="40000"/>
                    </a:prstClr>
                  </a:outerShdw>
                </a:effectLst>
                <a:cs typeface="Arial" charset="0"/>
              </a:rPr>
              <a:t>Northern Sierra</a:t>
            </a:r>
          </a:p>
        </p:txBody>
      </p:sp>
      <p:graphicFrame>
        <p:nvGraphicFramePr>
          <p:cNvPr id="5" name="Chart 4"/>
          <p:cNvGraphicFramePr>
            <a:graphicFrameLocks/>
          </p:cNvGraphicFramePr>
          <p:nvPr>
            <p:extLst/>
          </p:nvPr>
        </p:nvGraphicFramePr>
        <p:xfrm>
          <a:off x="-131905" y="2071557"/>
          <a:ext cx="5493488" cy="43959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extLst/>
          </p:nvPr>
        </p:nvGraphicFramePr>
        <p:xfrm>
          <a:off x="5591090" y="2052607"/>
          <a:ext cx="3405224" cy="4300568"/>
        </p:xfrm>
        <a:graphic>
          <a:graphicData uri="http://schemas.openxmlformats.org/drawingml/2006/chart">
            <c:chart xmlns:c="http://schemas.openxmlformats.org/drawingml/2006/chart" xmlns:r="http://schemas.openxmlformats.org/officeDocument/2006/relationships" r:id="rId4"/>
          </a:graphicData>
        </a:graphic>
      </p:graphicFrame>
      <p:cxnSp>
        <p:nvCxnSpPr>
          <p:cNvPr id="3" name="Straight Connector 2"/>
          <p:cNvCxnSpPr/>
          <p:nvPr/>
        </p:nvCxnSpPr>
        <p:spPr>
          <a:xfrm flipV="1">
            <a:off x="784948" y="3689204"/>
            <a:ext cx="8059479" cy="7087"/>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338082" y="3326959"/>
            <a:ext cx="953210" cy="369332"/>
          </a:xfrm>
          <a:prstGeom prst="rect">
            <a:avLst/>
          </a:prstGeom>
          <a:noFill/>
        </p:spPr>
        <p:txBody>
          <a:bodyPr wrap="none" rtlCol="0">
            <a:spAutoFit/>
          </a:bodyPr>
          <a:lstStyle/>
          <a:p>
            <a:r>
              <a:rPr lang="en-US" b="1" dirty="0" smtClean="0">
                <a:solidFill>
                  <a:srgbClr val="EBDDC3"/>
                </a:solidFill>
              </a:rPr>
              <a:t>Average</a:t>
            </a:r>
            <a:endParaRPr lang="en-US" b="1" dirty="0">
              <a:solidFill>
                <a:srgbClr val="EBDDC3"/>
              </a:solidFill>
            </a:endParaRPr>
          </a:p>
        </p:txBody>
      </p:sp>
      <p:sp>
        <p:nvSpPr>
          <p:cNvPr id="12" name="TextBox 11"/>
          <p:cNvSpPr txBox="1"/>
          <p:nvPr/>
        </p:nvSpPr>
        <p:spPr>
          <a:xfrm>
            <a:off x="763325" y="1426369"/>
            <a:ext cx="4484536" cy="584775"/>
          </a:xfrm>
          <a:prstGeom prst="rect">
            <a:avLst/>
          </a:prstGeom>
          <a:noFill/>
        </p:spPr>
        <p:txBody>
          <a:bodyPr wrap="square" rtlCol="0">
            <a:spAutoFit/>
          </a:bodyPr>
          <a:lstStyle/>
          <a:p>
            <a:pPr algn="ctr"/>
            <a:r>
              <a:rPr lang="en-US" sz="3200" spc="-150" dirty="0" smtClean="0">
                <a:ln w="3175">
                  <a:noFill/>
                </a:ln>
                <a:solidFill>
                  <a:prstClr val="white"/>
                </a:solidFill>
                <a:cs typeface="Arial" charset="0"/>
              </a:rPr>
              <a:t>Last 10 Years</a:t>
            </a:r>
            <a:endParaRPr lang="en-US" sz="2800" dirty="0">
              <a:solidFill>
                <a:prstClr val="white"/>
              </a:solidFill>
            </a:endParaRPr>
          </a:p>
        </p:txBody>
      </p:sp>
      <p:sp>
        <p:nvSpPr>
          <p:cNvPr id="13" name="TextBox 12"/>
          <p:cNvSpPr txBox="1"/>
          <p:nvPr/>
        </p:nvSpPr>
        <p:spPr>
          <a:xfrm>
            <a:off x="5659031" y="1426366"/>
            <a:ext cx="3198721" cy="584775"/>
          </a:xfrm>
          <a:prstGeom prst="rect">
            <a:avLst/>
          </a:prstGeom>
          <a:noFill/>
        </p:spPr>
        <p:txBody>
          <a:bodyPr wrap="square" rtlCol="0">
            <a:spAutoFit/>
          </a:bodyPr>
          <a:lstStyle>
            <a:defPPr>
              <a:defRPr lang="en-US"/>
            </a:defPPr>
            <a:lvl1pPr>
              <a:defRPr sz="3200" spc="-150">
                <a:ln w="3175">
                  <a:noFill/>
                </a:ln>
                <a:latin typeface="+mj-lt"/>
                <a:cs typeface="Arial" charset="0"/>
              </a:defRPr>
            </a:lvl1pPr>
          </a:lstStyle>
          <a:p>
            <a:pPr algn="ctr"/>
            <a:r>
              <a:rPr lang="en-US" dirty="0" smtClean="0">
                <a:solidFill>
                  <a:prstClr val="white"/>
                </a:solidFill>
              </a:rPr>
              <a:t>7 Lowest </a:t>
            </a:r>
            <a:r>
              <a:rPr lang="en-US" dirty="0">
                <a:solidFill>
                  <a:prstClr val="white"/>
                </a:solidFill>
              </a:rPr>
              <a:t>Years</a:t>
            </a:r>
          </a:p>
        </p:txBody>
      </p:sp>
      <p:sp>
        <p:nvSpPr>
          <p:cNvPr id="14" name="TextBox 13"/>
          <p:cNvSpPr txBox="1"/>
          <p:nvPr/>
        </p:nvSpPr>
        <p:spPr>
          <a:xfrm>
            <a:off x="5701085" y="6040659"/>
            <a:ext cx="3657600" cy="369332"/>
          </a:xfrm>
          <a:prstGeom prst="rect">
            <a:avLst/>
          </a:prstGeom>
          <a:noFill/>
        </p:spPr>
        <p:txBody>
          <a:bodyPr wrap="square" rtlCol="0">
            <a:spAutoFit/>
          </a:bodyPr>
          <a:lstStyle/>
          <a:p>
            <a:r>
              <a:rPr lang="en-US" b="1" dirty="0" smtClean="0">
                <a:solidFill>
                  <a:prstClr val="white"/>
                </a:solidFill>
              </a:rPr>
              <a:t>‘07   ‘</a:t>
            </a:r>
            <a:r>
              <a:rPr lang="en-US" b="1" dirty="0">
                <a:solidFill>
                  <a:prstClr val="white"/>
                </a:solidFill>
              </a:rPr>
              <a:t>13</a:t>
            </a:r>
            <a:r>
              <a:rPr lang="en-US" b="1" dirty="0" smtClean="0">
                <a:solidFill>
                  <a:prstClr val="white"/>
                </a:solidFill>
              </a:rPr>
              <a:t>    ‘90   ‘88   ‘77  ‘14   ‘15</a:t>
            </a:r>
            <a:endParaRPr lang="en-US" b="1" dirty="0">
              <a:solidFill>
                <a:prstClr val="white"/>
              </a:solidFill>
            </a:endParaRPr>
          </a:p>
        </p:txBody>
      </p:sp>
      <p:cxnSp>
        <p:nvCxnSpPr>
          <p:cNvPr id="6" name="Straight Arrow Connector 5"/>
          <p:cNvCxnSpPr/>
          <p:nvPr/>
        </p:nvCxnSpPr>
        <p:spPr>
          <a:xfrm>
            <a:off x="3932496" y="4007588"/>
            <a:ext cx="1258629" cy="1421662"/>
          </a:xfrm>
          <a:prstGeom prst="straightConnector1">
            <a:avLst/>
          </a:pr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bwMode="auto">
          <a:xfrm>
            <a:off x="4454870" y="5457825"/>
            <a:ext cx="331594" cy="486853"/>
          </a:xfrm>
          <a:prstGeom prst="rect">
            <a:avLst/>
          </a:prstGeom>
          <a:solidFill>
            <a:srgbClr val="FFC000"/>
          </a:solidFill>
          <a:ln>
            <a:noFill/>
            <a:headEnd type="none" w="med" len="med"/>
            <a:tailEnd type="none" w="med" len="med"/>
          </a:ln>
          <a:effectLst/>
          <a:scene3d>
            <a:camera prst="orthographicFront" fov="0">
              <a:rot lat="0" lon="0" rev="0"/>
            </a:camera>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solidFill>
                <a:prstClr val="white"/>
              </a:solidFill>
            </a:endParaRPr>
          </a:p>
        </p:txBody>
      </p:sp>
      <p:sp>
        <p:nvSpPr>
          <p:cNvPr id="16" name="Rectangle 15"/>
          <p:cNvSpPr/>
          <p:nvPr/>
        </p:nvSpPr>
        <p:spPr bwMode="auto">
          <a:xfrm>
            <a:off x="4052938" y="4953001"/>
            <a:ext cx="331594" cy="989824"/>
          </a:xfrm>
          <a:prstGeom prst="rect">
            <a:avLst/>
          </a:prstGeom>
          <a:solidFill>
            <a:srgbClr val="FFC000"/>
          </a:solidFill>
          <a:ln>
            <a:noFill/>
            <a:headEnd type="none" w="med" len="med"/>
            <a:tailEnd type="none" w="med" len="med"/>
          </a:ln>
          <a:effectLst/>
          <a:scene3d>
            <a:camera prst="orthographicFront" fov="0">
              <a:rot lat="0" lon="0" rev="0"/>
            </a:camera>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solidFill>
                <a:prstClr val="white"/>
              </a:solidFill>
            </a:endParaRPr>
          </a:p>
        </p:txBody>
      </p:sp>
      <p:sp>
        <p:nvSpPr>
          <p:cNvPr id="17" name="Rectangle 16"/>
          <p:cNvSpPr/>
          <p:nvPr/>
        </p:nvSpPr>
        <p:spPr bwMode="auto">
          <a:xfrm>
            <a:off x="4855030" y="5854422"/>
            <a:ext cx="331594" cy="96956"/>
          </a:xfrm>
          <a:prstGeom prst="rect">
            <a:avLst/>
          </a:prstGeom>
          <a:solidFill>
            <a:srgbClr val="FFC000"/>
          </a:solidFill>
          <a:ln>
            <a:noFill/>
            <a:headEnd type="none" w="med" len="med"/>
            <a:tailEnd type="none" w="med" len="med"/>
          </a:ln>
          <a:effectLst/>
          <a:scene3d>
            <a:camera prst="orthographicFront" fov="0">
              <a:rot lat="0" lon="0" rev="0"/>
            </a:camera>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solidFill>
                <a:prstClr val="white"/>
              </a:solidFill>
            </a:endParaRPr>
          </a:p>
        </p:txBody>
      </p:sp>
      <p:sp>
        <p:nvSpPr>
          <p:cNvPr id="18" name="Rectangle 17"/>
          <p:cNvSpPr/>
          <p:nvPr/>
        </p:nvSpPr>
        <p:spPr bwMode="auto">
          <a:xfrm>
            <a:off x="6684354" y="5162550"/>
            <a:ext cx="331594" cy="791691"/>
          </a:xfrm>
          <a:prstGeom prst="rect">
            <a:avLst/>
          </a:prstGeom>
          <a:solidFill>
            <a:srgbClr val="00B0F0"/>
          </a:solidFill>
          <a:ln>
            <a:noFill/>
            <a:headEnd type="none" w="med" len="med"/>
            <a:tailEnd type="none" w="med" len="med"/>
          </a:ln>
          <a:effectLst/>
          <a:scene3d>
            <a:camera prst="orthographicFront" fov="0">
              <a:rot lat="0" lon="0" rev="0"/>
            </a:camera>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solidFill>
                <a:prstClr val="white"/>
              </a:solidFill>
            </a:endParaRPr>
          </a:p>
        </p:txBody>
      </p:sp>
      <p:sp>
        <p:nvSpPr>
          <p:cNvPr id="19" name="Rectangle 18"/>
          <p:cNvSpPr/>
          <p:nvPr/>
        </p:nvSpPr>
        <p:spPr bwMode="auto">
          <a:xfrm>
            <a:off x="8018685" y="5457826"/>
            <a:ext cx="331594" cy="514350"/>
          </a:xfrm>
          <a:prstGeom prst="rect">
            <a:avLst/>
          </a:prstGeom>
          <a:solidFill>
            <a:srgbClr val="00B0F0"/>
          </a:solidFill>
          <a:ln>
            <a:noFill/>
            <a:headEnd type="none" w="med" len="med"/>
            <a:tailEnd type="none" w="med" len="med"/>
          </a:ln>
          <a:effectLst/>
          <a:scene3d>
            <a:camera prst="orthographicFront" fov="0">
              <a:rot lat="0" lon="0" rev="0"/>
            </a:camera>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solidFill>
                <a:prstClr val="white"/>
              </a:solidFill>
            </a:endParaRPr>
          </a:p>
        </p:txBody>
      </p:sp>
      <p:sp>
        <p:nvSpPr>
          <p:cNvPr id="20" name="Rectangle 19"/>
          <p:cNvSpPr/>
          <p:nvPr/>
        </p:nvSpPr>
        <p:spPr bwMode="auto">
          <a:xfrm>
            <a:off x="8464062" y="5867192"/>
            <a:ext cx="331594" cy="96956"/>
          </a:xfrm>
          <a:prstGeom prst="rect">
            <a:avLst/>
          </a:prstGeom>
          <a:solidFill>
            <a:srgbClr val="00B0F0"/>
          </a:solidFill>
          <a:ln>
            <a:noFill/>
            <a:headEnd type="none" w="med" len="med"/>
            <a:tailEnd type="none" w="med" len="med"/>
          </a:ln>
          <a:effectLst/>
          <a:scene3d>
            <a:camera prst="orthographicFront" fov="0">
              <a:rot lat="0" lon="0" rev="0"/>
            </a:camera>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solidFill>
                <a:prstClr val="white"/>
              </a:solidFill>
            </a:endParaRPr>
          </a:p>
        </p:txBody>
      </p:sp>
      <p:sp>
        <p:nvSpPr>
          <p:cNvPr id="22" name="Rectangle 21"/>
          <p:cNvSpPr/>
          <p:nvPr/>
        </p:nvSpPr>
        <p:spPr bwMode="auto">
          <a:xfrm>
            <a:off x="6236679" y="4953000"/>
            <a:ext cx="331594" cy="1001241"/>
          </a:xfrm>
          <a:prstGeom prst="rect">
            <a:avLst/>
          </a:prstGeom>
          <a:solidFill>
            <a:srgbClr val="00B0F0"/>
          </a:solidFill>
          <a:ln>
            <a:noFill/>
            <a:headEnd type="none" w="med" len="med"/>
            <a:tailEnd type="none" w="med" len="med"/>
          </a:ln>
          <a:effectLst/>
          <a:scene3d>
            <a:camera prst="orthographicFront" fov="0">
              <a:rot lat="0" lon="0" rev="0"/>
            </a:camera>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solidFill>
                <a:prstClr val="white"/>
              </a:solidFill>
            </a:endParaRPr>
          </a:p>
        </p:txBody>
      </p:sp>
      <p:sp>
        <p:nvSpPr>
          <p:cNvPr id="23" name="Rectangle 22"/>
          <p:cNvSpPr/>
          <p:nvPr/>
        </p:nvSpPr>
        <p:spPr bwMode="auto">
          <a:xfrm>
            <a:off x="7132029" y="5229225"/>
            <a:ext cx="331594" cy="734541"/>
          </a:xfrm>
          <a:prstGeom prst="rect">
            <a:avLst/>
          </a:prstGeom>
          <a:solidFill>
            <a:srgbClr val="00B0F0"/>
          </a:solidFill>
          <a:ln>
            <a:noFill/>
            <a:headEnd type="none" w="med" len="med"/>
            <a:tailEnd type="none" w="med" len="med"/>
          </a:ln>
          <a:effectLst/>
          <a:scene3d>
            <a:camera prst="orthographicFront" fov="0">
              <a:rot lat="0" lon="0" rev="0"/>
            </a:camera>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solidFill>
                <a:prstClr val="white"/>
              </a:solidFill>
            </a:endParaRPr>
          </a:p>
        </p:txBody>
      </p:sp>
      <p:sp>
        <p:nvSpPr>
          <p:cNvPr id="24" name="Rectangle 23"/>
          <p:cNvSpPr/>
          <p:nvPr/>
        </p:nvSpPr>
        <p:spPr bwMode="auto">
          <a:xfrm>
            <a:off x="7570179" y="5438775"/>
            <a:ext cx="331594" cy="524991"/>
          </a:xfrm>
          <a:prstGeom prst="rect">
            <a:avLst/>
          </a:prstGeom>
          <a:solidFill>
            <a:srgbClr val="00B0F0"/>
          </a:solidFill>
          <a:ln>
            <a:noFill/>
            <a:headEnd type="none" w="med" len="med"/>
            <a:tailEnd type="none" w="med" len="med"/>
          </a:ln>
          <a:effectLst/>
          <a:scene3d>
            <a:camera prst="orthographicFront" fov="0">
              <a:rot lat="0" lon="0" rev="0"/>
            </a:camera>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solidFill>
                <a:prstClr val="white"/>
              </a:solidFill>
            </a:endParaRPr>
          </a:p>
        </p:txBody>
      </p:sp>
      <p:sp>
        <p:nvSpPr>
          <p:cNvPr id="31" name="Rectangle 30"/>
          <p:cNvSpPr/>
          <p:nvPr/>
        </p:nvSpPr>
        <p:spPr bwMode="auto">
          <a:xfrm>
            <a:off x="5808054" y="4953000"/>
            <a:ext cx="331594" cy="1001241"/>
          </a:xfrm>
          <a:prstGeom prst="rect">
            <a:avLst/>
          </a:prstGeom>
          <a:solidFill>
            <a:srgbClr val="00B0F0"/>
          </a:solidFill>
          <a:ln>
            <a:noFill/>
            <a:headEnd type="none" w="med" len="med"/>
            <a:tailEnd type="none" w="med" len="med"/>
          </a:ln>
          <a:effectLst/>
          <a:scene3d>
            <a:camera prst="orthographicFront" fov="0">
              <a:rot lat="0" lon="0" rev="0"/>
            </a:camera>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solidFill>
                <a:prstClr val="white"/>
              </a:solidFill>
            </a:endParaRPr>
          </a:p>
        </p:txBody>
      </p:sp>
    </p:spTree>
    <p:extLst>
      <p:ext uri="{BB962C8B-B14F-4D97-AF65-F5344CB8AC3E}">
        <p14:creationId xmlns:p14="http://schemas.microsoft.com/office/powerpoint/2010/main" val="2328222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500"/>
                                        <p:tgtEl>
                                          <p:spTgt spid="23"/>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down)">
                                      <p:cBhvr>
                                        <p:cTn id="45" dur="500"/>
                                        <p:tgtEl>
                                          <p:spTgt spid="20"/>
                                        </p:tgtEl>
                                      </p:cBhvr>
                                    </p:animEffect>
                                  </p:childTnLst>
                                </p:cTn>
                              </p:par>
                            </p:childTnLst>
                          </p:cTn>
                        </p:par>
                        <p:par>
                          <p:cTn id="46" fill="hold">
                            <p:stCondLst>
                              <p:cond delay="500"/>
                            </p:stCondLst>
                            <p:childTnLst>
                              <p:par>
                                <p:cTn id="47" presetID="1" presetClass="emph" presetSubtype="2" fill="hold" nodeType="afterEffect">
                                  <p:stCondLst>
                                    <p:cond delay="0"/>
                                  </p:stCondLst>
                                  <p:childTnLst>
                                    <p:animClr clrSpc="rgb" dir="cw">
                                      <p:cBhvr>
                                        <p:cTn id="48" dur="500" fill="hold"/>
                                        <p:tgtEl>
                                          <p:spTgt spid="22"/>
                                        </p:tgtEl>
                                        <p:attrNameLst>
                                          <p:attrName>fillcolor</p:attrName>
                                        </p:attrNameLst>
                                      </p:cBhvr>
                                      <p:to>
                                        <a:srgbClr val="F7B615"/>
                                      </p:to>
                                    </p:animClr>
                                    <p:set>
                                      <p:cBhvr>
                                        <p:cTn id="49" dur="500" fill="hold"/>
                                        <p:tgtEl>
                                          <p:spTgt spid="22"/>
                                        </p:tgtEl>
                                        <p:attrNameLst>
                                          <p:attrName>fill.type</p:attrName>
                                        </p:attrNameLst>
                                      </p:cBhvr>
                                      <p:to>
                                        <p:strVal val="solid"/>
                                      </p:to>
                                    </p:set>
                                    <p:set>
                                      <p:cBhvr>
                                        <p:cTn id="50" dur="500" fill="hold"/>
                                        <p:tgtEl>
                                          <p:spTgt spid="22"/>
                                        </p:tgtEl>
                                        <p:attrNameLst>
                                          <p:attrName>fill.on</p:attrName>
                                        </p:attrNameLst>
                                      </p:cBhvr>
                                      <p:to>
                                        <p:strVal val="true"/>
                                      </p:to>
                                    </p:set>
                                  </p:childTnLst>
                                </p:cTn>
                              </p:par>
                              <p:par>
                                <p:cTn id="51" presetID="1" presetClass="emph" presetSubtype="2" fill="hold" nodeType="withEffect">
                                  <p:stCondLst>
                                    <p:cond delay="0"/>
                                  </p:stCondLst>
                                  <p:childTnLst>
                                    <p:animClr clrSpc="rgb" dir="cw">
                                      <p:cBhvr>
                                        <p:cTn id="52" dur="500" fill="hold"/>
                                        <p:tgtEl>
                                          <p:spTgt spid="19"/>
                                        </p:tgtEl>
                                        <p:attrNameLst>
                                          <p:attrName>fillcolor</p:attrName>
                                        </p:attrNameLst>
                                      </p:cBhvr>
                                      <p:to>
                                        <a:srgbClr val="F7B615"/>
                                      </p:to>
                                    </p:animClr>
                                    <p:set>
                                      <p:cBhvr>
                                        <p:cTn id="53" dur="500" fill="hold"/>
                                        <p:tgtEl>
                                          <p:spTgt spid="19"/>
                                        </p:tgtEl>
                                        <p:attrNameLst>
                                          <p:attrName>fill.type</p:attrName>
                                        </p:attrNameLst>
                                      </p:cBhvr>
                                      <p:to>
                                        <p:strVal val="solid"/>
                                      </p:to>
                                    </p:set>
                                    <p:set>
                                      <p:cBhvr>
                                        <p:cTn id="54" dur="500" fill="hold"/>
                                        <p:tgtEl>
                                          <p:spTgt spid="19"/>
                                        </p:tgtEl>
                                        <p:attrNameLst>
                                          <p:attrName>fill.on</p:attrName>
                                        </p:attrNameLst>
                                      </p:cBhvr>
                                      <p:to>
                                        <p:strVal val="true"/>
                                      </p:to>
                                    </p:set>
                                  </p:childTnLst>
                                </p:cTn>
                              </p:par>
                              <p:par>
                                <p:cTn id="55" presetID="1" presetClass="emph" presetSubtype="2" fill="hold" nodeType="withEffect">
                                  <p:stCondLst>
                                    <p:cond delay="0"/>
                                  </p:stCondLst>
                                  <p:childTnLst>
                                    <p:animClr clrSpc="rgb" dir="cw">
                                      <p:cBhvr>
                                        <p:cTn id="56" dur="500" fill="hold"/>
                                        <p:tgtEl>
                                          <p:spTgt spid="20"/>
                                        </p:tgtEl>
                                        <p:attrNameLst>
                                          <p:attrName>fillcolor</p:attrName>
                                        </p:attrNameLst>
                                      </p:cBhvr>
                                      <p:to>
                                        <a:srgbClr val="F7B615"/>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2" grpId="0" animBg="1"/>
      <p:bldP spid="23" grpId="0" animBg="1"/>
      <p:bldP spid="24" grpId="0" animBg="1"/>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87127"/>
            <a:ext cx="9143999" cy="710451"/>
          </a:xfrm>
          <a:prstGeom prst="rect">
            <a:avLst/>
          </a:prstGeom>
          <a:noFill/>
          <a:ln w="9525">
            <a:noFill/>
            <a:miter lim="800000"/>
            <a:headEnd/>
            <a:tailEnd/>
          </a:ln>
          <a:effectLst/>
        </p:spPr>
        <p:txBody>
          <a:bodyPr lIns="87312" tIns="44450" rIns="87312" bIns="44450">
            <a:spAutoFit/>
          </a:bodyPr>
          <a:lstStyle/>
          <a:p>
            <a:pPr algn="ctr" defTabSz="914363">
              <a:lnSpc>
                <a:spcPct val="90000"/>
              </a:lnSpc>
              <a:defRPr/>
            </a:pPr>
            <a:r>
              <a:rPr lang="en-US" sz="44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cs typeface="Arial" charset="0"/>
              </a:rPr>
              <a:t>Phillips Snow Course        April 1, 2010                           </a:t>
            </a:r>
          </a:p>
        </p:txBody>
      </p:sp>
      <p:pic>
        <p:nvPicPr>
          <p:cNvPr id="184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7378"/>
            <a:ext cx="9144000" cy="5919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82005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332" y="1339051"/>
            <a:ext cx="7889251" cy="5235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5"/>
          <p:cNvSpPr>
            <a:spLocks noChangeArrowheads="1"/>
          </p:cNvSpPr>
          <p:nvPr/>
        </p:nvSpPr>
        <p:spPr bwMode="auto">
          <a:xfrm>
            <a:off x="0" y="87127"/>
            <a:ext cx="9143999" cy="1308563"/>
          </a:xfrm>
          <a:prstGeom prst="rect">
            <a:avLst/>
          </a:prstGeom>
          <a:noFill/>
          <a:ln w="9525">
            <a:noFill/>
            <a:miter lim="800000"/>
            <a:headEnd/>
            <a:tailEnd/>
          </a:ln>
          <a:effectLst/>
        </p:spPr>
        <p:txBody>
          <a:bodyPr wrap="square" lIns="87312" tIns="44450" rIns="87312" bIns="44450">
            <a:spAutoFit/>
          </a:bodyPr>
          <a:lstStyle/>
          <a:p>
            <a:pPr algn="ctr" defTabSz="914363">
              <a:lnSpc>
                <a:spcPct val="90000"/>
              </a:lnSpc>
              <a:defRPr/>
            </a:pPr>
            <a:r>
              <a:rPr lang="en-US" sz="44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cs typeface="Arial" charset="0"/>
              </a:rPr>
              <a:t>Phillips Snow Course       April 1, 2015</a:t>
            </a:r>
          </a:p>
          <a:p>
            <a:pPr defTabSz="914363">
              <a:lnSpc>
                <a:spcPct val="90000"/>
              </a:lnSpc>
              <a:defRPr/>
            </a:pPr>
            <a:r>
              <a:rPr lang="en-US" sz="44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cs typeface="Arial" charset="0"/>
              </a:rPr>
              <a:t>                           </a:t>
            </a:r>
          </a:p>
        </p:txBody>
      </p:sp>
      <p:cxnSp>
        <p:nvCxnSpPr>
          <p:cNvPr id="3" name="Straight Connector 2"/>
          <p:cNvCxnSpPr>
            <a:stCxn id="5" idx="1"/>
            <a:endCxn id="5" idx="3"/>
          </p:cNvCxnSpPr>
          <p:nvPr/>
        </p:nvCxnSpPr>
        <p:spPr>
          <a:xfrm>
            <a:off x="645332" y="3956794"/>
            <a:ext cx="7889251"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273179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520" y="264862"/>
            <a:ext cx="4794156" cy="354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6320" y="3131433"/>
            <a:ext cx="4823196" cy="354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543172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3873"/>
            <a:ext cx="8382000" cy="664797"/>
          </a:xfrm>
          <a:prstGeom prst="rect">
            <a:avLst/>
          </a:prstGeom>
        </p:spPr>
        <p:txBody>
          <a:bodyPr/>
          <a:lstStyle/>
          <a:p>
            <a:pPr algn="ctr" defTabSz="914363">
              <a:lnSpc>
                <a:spcPct val="90000"/>
              </a:lnSpc>
              <a:spcBef>
                <a:spcPct val="0"/>
              </a:spcBef>
              <a:defRPr/>
            </a:pPr>
            <a:r>
              <a:rPr lang="en-US" sz="44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cs typeface="Arial" charset="0"/>
              </a:rPr>
              <a:t>Upper Colorado River Basin Runoff</a:t>
            </a:r>
          </a:p>
        </p:txBody>
      </p:sp>
      <p:graphicFrame>
        <p:nvGraphicFramePr>
          <p:cNvPr id="5" name="Chart 4"/>
          <p:cNvGraphicFramePr/>
          <p:nvPr>
            <p:extLst>
              <p:ext uri="{D42A27DB-BD31-4B8C-83A1-F6EECF244321}">
                <p14:modId xmlns:p14="http://schemas.microsoft.com/office/powerpoint/2010/main" val="3608610093"/>
              </p:ext>
            </p:extLst>
          </p:nvPr>
        </p:nvGraphicFramePr>
        <p:xfrm>
          <a:off x="200285" y="990600"/>
          <a:ext cx="8743429" cy="5537199"/>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p:cNvSpPr/>
          <p:nvPr/>
        </p:nvSpPr>
        <p:spPr bwMode="auto">
          <a:xfrm>
            <a:off x="1185122" y="3727451"/>
            <a:ext cx="219075" cy="1600200"/>
          </a:xfrm>
          <a:prstGeom prst="rect">
            <a:avLst/>
          </a:prstGeom>
          <a:gradFill>
            <a:gsLst>
              <a:gs pos="19000">
                <a:schemeClr val="accent1"/>
              </a:gs>
              <a:gs pos="80000">
                <a:schemeClr val="accent1">
                  <a:lumMod val="20000"/>
                  <a:lumOff val="80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1" name="Rectangle 10"/>
          <p:cNvSpPr/>
          <p:nvPr/>
        </p:nvSpPr>
        <p:spPr bwMode="auto">
          <a:xfrm>
            <a:off x="1662428" y="3784601"/>
            <a:ext cx="219075" cy="1543050"/>
          </a:xfrm>
          <a:prstGeom prst="rect">
            <a:avLst/>
          </a:prstGeom>
          <a:gradFill>
            <a:gsLst>
              <a:gs pos="19000">
                <a:schemeClr val="accent1"/>
              </a:gs>
              <a:gs pos="80000">
                <a:schemeClr val="accent1">
                  <a:lumMod val="20000"/>
                  <a:lumOff val="80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2" name="Rectangle 11"/>
          <p:cNvSpPr/>
          <p:nvPr/>
        </p:nvSpPr>
        <p:spPr bwMode="auto">
          <a:xfrm>
            <a:off x="2149270" y="4708274"/>
            <a:ext cx="219075" cy="619125"/>
          </a:xfrm>
          <a:prstGeom prst="rect">
            <a:avLst/>
          </a:prstGeom>
          <a:gradFill>
            <a:gsLst>
              <a:gs pos="19000">
                <a:schemeClr val="accent1"/>
              </a:gs>
              <a:gs pos="80000">
                <a:schemeClr val="accent1">
                  <a:lumMod val="20000"/>
                  <a:lumOff val="80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3" name="Rectangle 12"/>
          <p:cNvSpPr/>
          <p:nvPr/>
        </p:nvSpPr>
        <p:spPr bwMode="auto">
          <a:xfrm>
            <a:off x="2626920" y="3855520"/>
            <a:ext cx="219075" cy="1472671"/>
          </a:xfrm>
          <a:prstGeom prst="rect">
            <a:avLst/>
          </a:prstGeom>
          <a:gradFill>
            <a:gsLst>
              <a:gs pos="19000">
                <a:schemeClr val="accent1"/>
              </a:gs>
              <a:gs pos="80000">
                <a:schemeClr val="accent1">
                  <a:lumMod val="20000"/>
                  <a:lumOff val="80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4" name="Rectangle 13"/>
          <p:cNvSpPr/>
          <p:nvPr/>
        </p:nvSpPr>
        <p:spPr bwMode="auto">
          <a:xfrm>
            <a:off x="3116980" y="3823241"/>
            <a:ext cx="219075" cy="1504950"/>
          </a:xfrm>
          <a:prstGeom prst="rect">
            <a:avLst/>
          </a:prstGeom>
          <a:gradFill>
            <a:gsLst>
              <a:gs pos="19000">
                <a:schemeClr val="accent1"/>
              </a:gs>
              <a:gs pos="80000">
                <a:schemeClr val="accent1">
                  <a:lumMod val="20000"/>
                  <a:lumOff val="80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5" name="Rectangle 14"/>
          <p:cNvSpPr/>
          <p:nvPr/>
        </p:nvSpPr>
        <p:spPr bwMode="auto">
          <a:xfrm>
            <a:off x="3584086" y="2385482"/>
            <a:ext cx="219075" cy="2943225"/>
          </a:xfrm>
          <a:prstGeom prst="rect">
            <a:avLst/>
          </a:prstGeom>
          <a:gradFill>
            <a:gsLst>
              <a:gs pos="19000">
                <a:schemeClr val="accent1"/>
              </a:gs>
              <a:gs pos="80000">
                <a:schemeClr val="accent1">
                  <a:lumMod val="20000"/>
                  <a:lumOff val="80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6" name="Rectangle 15"/>
          <p:cNvSpPr/>
          <p:nvPr/>
        </p:nvSpPr>
        <p:spPr bwMode="auto">
          <a:xfrm>
            <a:off x="4067654" y="3132139"/>
            <a:ext cx="219075" cy="2195512"/>
          </a:xfrm>
          <a:prstGeom prst="rect">
            <a:avLst/>
          </a:prstGeom>
          <a:gradFill>
            <a:gsLst>
              <a:gs pos="19000">
                <a:schemeClr val="accent1"/>
              </a:gs>
              <a:gs pos="80000">
                <a:schemeClr val="accent1">
                  <a:lumMod val="20000"/>
                  <a:lumOff val="80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7" name="Rectangle 16"/>
          <p:cNvSpPr/>
          <p:nvPr/>
        </p:nvSpPr>
        <p:spPr bwMode="auto">
          <a:xfrm>
            <a:off x="4539096" y="3579032"/>
            <a:ext cx="219075" cy="1747837"/>
          </a:xfrm>
          <a:prstGeom prst="rect">
            <a:avLst/>
          </a:prstGeom>
          <a:gradFill>
            <a:gsLst>
              <a:gs pos="19000">
                <a:schemeClr val="accent1"/>
              </a:gs>
              <a:gs pos="80000">
                <a:schemeClr val="accent1">
                  <a:lumMod val="20000"/>
                  <a:lumOff val="80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8" name="Rectangle 17"/>
          <p:cNvSpPr/>
          <p:nvPr/>
        </p:nvSpPr>
        <p:spPr bwMode="auto">
          <a:xfrm>
            <a:off x="5022700" y="2572291"/>
            <a:ext cx="219075" cy="2752724"/>
          </a:xfrm>
          <a:prstGeom prst="rect">
            <a:avLst/>
          </a:prstGeom>
          <a:gradFill>
            <a:gsLst>
              <a:gs pos="19000">
                <a:schemeClr val="accent1"/>
              </a:gs>
              <a:gs pos="80000">
                <a:schemeClr val="accent1">
                  <a:lumMod val="20000"/>
                  <a:lumOff val="80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9" name="Rectangle 18"/>
          <p:cNvSpPr/>
          <p:nvPr/>
        </p:nvSpPr>
        <p:spPr bwMode="auto">
          <a:xfrm>
            <a:off x="5498345" y="3007798"/>
            <a:ext cx="219075" cy="2319337"/>
          </a:xfrm>
          <a:prstGeom prst="rect">
            <a:avLst/>
          </a:prstGeom>
          <a:gradFill>
            <a:gsLst>
              <a:gs pos="19000">
                <a:schemeClr val="accent1"/>
              </a:gs>
              <a:gs pos="80000">
                <a:schemeClr val="accent1">
                  <a:lumMod val="20000"/>
                  <a:lumOff val="80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0" name="Rectangle 19"/>
          <p:cNvSpPr/>
          <p:nvPr/>
        </p:nvSpPr>
        <p:spPr bwMode="auto">
          <a:xfrm>
            <a:off x="5978755" y="3299367"/>
            <a:ext cx="219075" cy="2028824"/>
          </a:xfrm>
          <a:prstGeom prst="rect">
            <a:avLst/>
          </a:prstGeom>
          <a:gradFill>
            <a:gsLst>
              <a:gs pos="19000">
                <a:schemeClr val="accent1"/>
              </a:gs>
              <a:gs pos="80000">
                <a:schemeClr val="accent1">
                  <a:lumMod val="20000"/>
                  <a:lumOff val="80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1" name="Rectangle 20"/>
          <p:cNvSpPr/>
          <p:nvPr/>
        </p:nvSpPr>
        <p:spPr bwMode="auto">
          <a:xfrm>
            <a:off x="6461299" y="1569244"/>
            <a:ext cx="219075" cy="3757611"/>
          </a:xfrm>
          <a:prstGeom prst="rect">
            <a:avLst/>
          </a:prstGeom>
          <a:gradFill>
            <a:gsLst>
              <a:gs pos="19000">
                <a:schemeClr val="accent1"/>
              </a:gs>
              <a:gs pos="80000">
                <a:schemeClr val="accent1">
                  <a:lumMod val="20000"/>
                  <a:lumOff val="80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2" name="Rectangle 21"/>
          <p:cNvSpPr/>
          <p:nvPr/>
        </p:nvSpPr>
        <p:spPr bwMode="auto">
          <a:xfrm>
            <a:off x="6952310" y="4328584"/>
            <a:ext cx="219075" cy="1000123"/>
          </a:xfrm>
          <a:prstGeom prst="rect">
            <a:avLst/>
          </a:prstGeom>
          <a:gradFill>
            <a:gsLst>
              <a:gs pos="19000">
                <a:schemeClr val="accent1"/>
              </a:gs>
              <a:gs pos="80000">
                <a:schemeClr val="accent1">
                  <a:lumMod val="20000"/>
                  <a:lumOff val="80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3" name="Rectangle 22"/>
          <p:cNvSpPr/>
          <p:nvPr/>
        </p:nvSpPr>
        <p:spPr bwMode="auto">
          <a:xfrm>
            <a:off x="7431711" y="4001321"/>
            <a:ext cx="219075" cy="1333499"/>
          </a:xfrm>
          <a:prstGeom prst="rect">
            <a:avLst/>
          </a:prstGeom>
          <a:gradFill>
            <a:gsLst>
              <a:gs pos="19000">
                <a:schemeClr val="accent1"/>
              </a:gs>
              <a:gs pos="80000">
                <a:schemeClr val="accent1">
                  <a:lumMod val="20000"/>
                  <a:lumOff val="80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5" name="Rectangle 24"/>
          <p:cNvSpPr/>
          <p:nvPr/>
        </p:nvSpPr>
        <p:spPr bwMode="auto">
          <a:xfrm>
            <a:off x="7896783" y="2896847"/>
            <a:ext cx="226399" cy="2430022"/>
          </a:xfrm>
          <a:prstGeom prst="rect">
            <a:avLst/>
          </a:prstGeom>
          <a:gradFill>
            <a:gsLst>
              <a:gs pos="19000">
                <a:schemeClr val="accent1"/>
              </a:gs>
              <a:gs pos="80000">
                <a:schemeClr val="accent1">
                  <a:lumMod val="20000"/>
                  <a:lumOff val="80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cxnSp>
        <p:nvCxnSpPr>
          <p:cNvPr id="24" name="Straight Connector 23"/>
          <p:cNvCxnSpPr/>
          <p:nvPr/>
        </p:nvCxnSpPr>
        <p:spPr>
          <a:xfrm>
            <a:off x="1060199" y="2821532"/>
            <a:ext cx="751203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779401" y="903106"/>
            <a:ext cx="3317970" cy="1384995"/>
          </a:xfrm>
          <a:prstGeom prst="rect">
            <a:avLst/>
          </a:prstGeom>
          <a:solidFill>
            <a:srgbClr val="C00000"/>
          </a:solidFill>
          <a:ln w="38100">
            <a:solidFill>
              <a:schemeClr val="bg1"/>
            </a:solidFill>
          </a:ln>
        </p:spPr>
        <p:txBody>
          <a:bodyPr wrap="square" rtlCol="0">
            <a:spAutoFit/>
          </a:bodyPr>
          <a:lstStyle/>
          <a:p>
            <a:pPr algn="ctr"/>
            <a:r>
              <a:rPr lang="en-US" sz="2800" b="1" dirty="0">
                <a:solidFill>
                  <a:prstClr val="white"/>
                </a:solidFill>
                <a:effectLst>
                  <a:outerShdw blurRad="38100" dist="38100" dir="2700000" algn="tl">
                    <a:srgbClr val="000000">
                      <a:alpha val="43137"/>
                    </a:srgbClr>
                  </a:outerShdw>
                </a:effectLst>
              </a:rPr>
              <a:t>Upper Colorado River Basin Still in a Long-term Drought</a:t>
            </a:r>
          </a:p>
        </p:txBody>
      </p:sp>
      <p:sp>
        <p:nvSpPr>
          <p:cNvPr id="26" name="TextBox 25"/>
          <p:cNvSpPr txBox="1"/>
          <p:nvPr/>
        </p:nvSpPr>
        <p:spPr>
          <a:xfrm>
            <a:off x="7250638" y="2375562"/>
            <a:ext cx="1576652" cy="461665"/>
          </a:xfrm>
          <a:prstGeom prst="rect">
            <a:avLst/>
          </a:prstGeom>
          <a:noFill/>
        </p:spPr>
        <p:txBody>
          <a:bodyPr wrap="square" rtlCol="0">
            <a:spAutoFit/>
          </a:bodyPr>
          <a:lstStyle>
            <a:defPPr>
              <a:defRPr lang="en-US"/>
            </a:defPPr>
            <a:lvl1pPr>
              <a:defRPr sz="2000" b="1">
                <a:solidFill>
                  <a:srgbClr val="FFC000"/>
                </a:solidFill>
              </a:defRPr>
            </a:lvl1pPr>
          </a:lstStyle>
          <a:p>
            <a:r>
              <a:rPr lang="en-US" sz="2400" dirty="0" smtClean="0"/>
              <a:t>10.88 MAF </a:t>
            </a:r>
            <a:endParaRPr lang="en-US" sz="2400" dirty="0"/>
          </a:p>
        </p:txBody>
      </p:sp>
      <p:cxnSp>
        <p:nvCxnSpPr>
          <p:cNvPr id="28" name="Straight Connector 27"/>
          <p:cNvCxnSpPr/>
          <p:nvPr/>
        </p:nvCxnSpPr>
        <p:spPr>
          <a:xfrm>
            <a:off x="3747504" y="6259222"/>
            <a:ext cx="412638"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bwMode="auto">
          <a:xfrm>
            <a:off x="1846013" y="6148822"/>
            <a:ext cx="218364" cy="222637"/>
          </a:xfrm>
          <a:prstGeom prst="rect">
            <a:avLst/>
          </a:prstGeom>
          <a:gradFill>
            <a:gsLst>
              <a:gs pos="19000">
                <a:schemeClr val="accent1"/>
              </a:gs>
              <a:gs pos="80000">
                <a:schemeClr val="accent1">
                  <a:lumMod val="20000"/>
                  <a:lumOff val="80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30" name="Rectangle 29"/>
          <p:cNvSpPr/>
          <p:nvPr/>
        </p:nvSpPr>
        <p:spPr bwMode="auto">
          <a:xfrm>
            <a:off x="8376184" y="3389722"/>
            <a:ext cx="196045" cy="1935454"/>
          </a:xfrm>
          <a:prstGeom prst="rect">
            <a:avLst/>
          </a:prstGeom>
          <a:pattFill prst="wdUpDiag">
            <a:fgClr>
              <a:schemeClr val="tx1"/>
            </a:fgClr>
            <a:bgClr>
              <a:schemeClr val="accent1"/>
            </a:bgClr>
          </a:patt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31" name="Rectangle 30"/>
          <p:cNvSpPr/>
          <p:nvPr/>
        </p:nvSpPr>
        <p:spPr bwMode="auto">
          <a:xfrm>
            <a:off x="6178866" y="6171761"/>
            <a:ext cx="218364" cy="222637"/>
          </a:xfrm>
          <a:prstGeom prst="rect">
            <a:avLst/>
          </a:prstGeom>
          <a:pattFill prst="wdUpDiag">
            <a:fgClr>
              <a:schemeClr val="tx1"/>
            </a:fgClr>
            <a:bgClr>
              <a:schemeClr val="accent1"/>
            </a:bgClr>
          </a:patt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rot="0" spcFirstLastPara="0" vert="horz" wrap="square" lIns="91436" tIns="45718" rIns="91436" bIns="45718"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357238891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down)">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9" presetClass="emph" presetSubtype="0" fill="hold" grpId="0" nodeType="clickEffect">
                                  <p:stCondLst>
                                    <p:cond delay="0"/>
                                  </p:stCondLst>
                                  <p:childTnLst>
                                    <p:animClr clrSpc="rgb" dir="cw">
                                      <p:cBhvr override="childStyle">
                                        <p:cTn id="18" dur="500" fill="hold"/>
                                        <p:tgtEl>
                                          <p:spTgt spid="15"/>
                                        </p:tgtEl>
                                        <p:attrNameLst>
                                          <p:attrName>style.color</p:attrName>
                                        </p:attrNameLst>
                                      </p:cBhvr>
                                      <p:to>
                                        <a:srgbClr val="0099FF"/>
                                      </p:to>
                                    </p:animClr>
                                    <p:animClr clrSpc="rgb" dir="cw">
                                      <p:cBhvr>
                                        <p:cTn id="19" dur="500" fill="hold"/>
                                        <p:tgtEl>
                                          <p:spTgt spid="15"/>
                                        </p:tgtEl>
                                        <p:attrNameLst>
                                          <p:attrName>fillcolor</p:attrName>
                                        </p:attrNameLst>
                                      </p:cBhvr>
                                      <p:to>
                                        <a:srgbClr val="0099FF"/>
                                      </p:to>
                                    </p:animClr>
                                    <p:set>
                                      <p:cBhvr>
                                        <p:cTn id="20" dur="500" fill="hold"/>
                                        <p:tgtEl>
                                          <p:spTgt spid="15"/>
                                        </p:tgtEl>
                                        <p:attrNameLst>
                                          <p:attrName>fill.type</p:attrName>
                                        </p:attrNameLst>
                                      </p:cBhvr>
                                      <p:to>
                                        <p:strVal val="solid"/>
                                      </p:to>
                                    </p:set>
                                    <p:set>
                                      <p:cBhvr>
                                        <p:cTn id="21" dur="500" fill="hold"/>
                                        <p:tgtEl>
                                          <p:spTgt spid="15"/>
                                        </p:tgtEl>
                                        <p:attrNameLst>
                                          <p:attrName>fill.on</p:attrName>
                                        </p:attrNameLst>
                                      </p:cBhvr>
                                      <p:to>
                                        <p:strVal val="true"/>
                                      </p:to>
                                    </p:set>
                                  </p:childTnLst>
                                </p:cTn>
                              </p:par>
                            </p:childTnLst>
                          </p:cTn>
                        </p:par>
                        <p:par>
                          <p:cTn id="22" fill="hold">
                            <p:stCondLst>
                              <p:cond delay="500"/>
                            </p:stCondLst>
                            <p:childTnLst>
                              <p:par>
                                <p:cTn id="23" presetID="19" presetClass="emph" presetSubtype="0" fill="hold" grpId="0" nodeType="afterEffect">
                                  <p:stCondLst>
                                    <p:cond delay="0"/>
                                  </p:stCondLst>
                                  <p:childTnLst>
                                    <p:animClr clrSpc="rgb" dir="cw">
                                      <p:cBhvr override="childStyle">
                                        <p:cTn id="24" dur="500" fill="hold"/>
                                        <p:tgtEl>
                                          <p:spTgt spid="18"/>
                                        </p:tgtEl>
                                        <p:attrNameLst>
                                          <p:attrName>style.color</p:attrName>
                                        </p:attrNameLst>
                                      </p:cBhvr>
                                      <p:to>
                                        <a:srgbClr val="0099FF"/>
                                      </p:to>
                                    </p:animClr>
                                    <p:animClr clrSpc="rgb" dir="cw">
                                      <p:cBhvr>
                                        <p:cTn id="25" dur="500" fill="hold"/>
                                        <p:tgtEl>
                                          <p:spTgt spid="18"/>
                                        </p:tgtEl>
                                        <p:attrNameLst>
                                          <p:attrName>fillcolor</p:attrName>
                                        </p:attrNameLst>
                                      </p:cBhvr>
                                      <p:to>
                                        <a:srgbClr val="0099FF"/>
                                      </p:to>
                                    </p:animClr>
                                    <p:set>
                                      <p:cBhvr>
                                        <p:cTn id="26" dur="500" fill="hold"/>
                                        <p:tgtEl>
                                          <p:spTgt spid="18"/>
                                        </p:tgtEl>
                                        <p:attrNameLst>
                                          <p:attrName>fill.type</p:attrName>
                                        </p:attrNameLst>
                                      </p:cBhvr>
                                      <p:to>
                                        <p:strVal val="solid"/>
                                      </p:to>
                                    </p:set>
                                    <p:set>
                                      <p:cBhvr>
                                        <p:cTn id="27" dur="500" fill="hold"/>
                                        <p:tgtEl>
                                          <p:spTgt spid="18"/>
                                        </p:tgtEl>
                                        <p:attrNameLst>
                                          <p:attrName>fill.on</p:attrName>
                                        </p:attrNameLst>
                                      </p:cBhvr>
                                      <p:to>
                                        <p:strVal val="true"/>
                                      </p:to>
                                    </p:set>
                                  </p:childTnLst>
                                </p:cTn>
                              </p:par>
                            </p:childTnLst>
                          </p:cTn>
                        </p:par>
                        <p:par>
                          <p:cTn id="28" fill="hold">
                            <p:stCondLst>
                              <p:cond delay="1000"/>
                            </p:stCondLst>
                            <p:childTnLst>
                              <p:par>
                                <p:cTn id="29" presetID="19" presetClass="emph" presetSubtype="0" fill="hold" grpId="0" nodeType="afterEffect">
                                  <p:stCondLst>
                                    <p:cond delay="0"/>
                                  </p:stCondLst>
                                  <p:childTnLst>
                                    <p:animClr clrSpc="rgb" dir="cw">
                                      <p:cBhvr override="childStyle">
                                        <p:cTn id="30" dur="500" fill="hold"/>
                                        <p:tgtEl>
                                          <p:spTgt spid="21"/>
                                        </p:tgtEl>
                                        <p:attrNameLst>
                                          <p:attrName>style.color</p:attrName>
                                        </p:attrNameLst>
                                      </p:cBhvr>
                                      <p:to>
                                        <a:srgbClr val="0099FF"/>
                                      </p:to>
                                    </p:animClr>
                                    <p:animClr clrSpc="rgb" dir="cw">
                                      <p:cBhvr>
                                        <p:cTn id="31" dur="500" fill="hold"/>
                                        <p:tgtEl>
                                          <p:spTgt spid="21"/>
                                        </p:tgtEl>
                                        <p:attrNameLst>
                                          <p:attrName>fillcolor</p:attrName>
                                        </p:attrNameLst>
                                      </p:cBhvr>
                                      <p:to>
                                        <a:srgbClr val="0099FF"/>
                                      </p:to>
                                    </p:animClr>
                                    <p:set>
                                      <p:cBhvr>
                                        <p:cTn id="32" dur="500" fill="hold"/>
                                        <p:tgtEl>
                                          <p:spTgt spid="21"/>
                                        </p:tgtEl>
                                        <p:attrNameLst>
                                          <p:attrName>fill.type</p:attrName>
                                        </p:attrNameLst>
                                      </p:cBhvr>
                                      <p:to>
                                        <p:strVal val="solid"/>
                                      </p:to>
                                    </p:set>
                                    <p:set>
                                      <p:cBhvr>
                                        <p:cTn id="33" dur="500" fill="hold"/>
                                        <p:tgtEl>
                                          <p:spTgt spid="21"/>
                                        </p:tgtEl>
                                        <p:attrNameLst>
                                          <p:attrName>fill.on</p:attrName>
                                        </p:attrNameLst>
                                      </p:cBhvr>
                                      <p:to>
                                        <p:strVal val="true"/>
                                      </p:to>
                                    </p:se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21" grpId="0" animBg="1"/>
      <p:bldP spid="27" grpId="0" animBg="1"/>
      <p:bldP spid="26" grpId="0"/>
      <p:bldP spid="30" grpId="0" animBg="1"/>
    </p:bldLst>
  </p:timing>
</p:sld>
</file>

<file path=ppt/theme/theme1.xml><?xml version="1.0" encoding="utf-8"?>
<a:theme xmlns:a="http://schemas.openxmlformats.org/drawingml/2006/main" name="Board Master Templat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txDef>
      <a:spPr bwMode="auto">
        <a:noFill/>
        <a:ln w="9525">
          <a:noFill/>
          <a:miter lim="800000"/>
          <a:headEnd/>
          <a:tailEnd/>
        </a:ln>
      </a:spPr>
      <a:bodyPr lIns="0" rIns="0" bIns="0">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lgn="ctr" fontAlgn="auto">
          <a:spcAft>
            <a:spcPts val="0"/>
          </a:spcAft>
          <a:defRPr sz="4800" b="1" dirty="0">
            <a:ln w="11430"/>
            <a:solidFill>
              <a:srgbClr val="FFFF00"/>
            </a:solidFill>
            <a:effectLst>
              <a:outerShdw blurRad="50800" dist="39000" dir="5460000" algn="tl">
                <a:srgbClr val="000000">
                  <a:alpha val="38000"/>
                </a:srgbClr>
              </a:outerShdw>
            </a:effectLst>
            <a:latin typeface="+mj-lt"/>
            <a:ea typeface="+mj-ea"/>
          </a:defRPr>
        </a:defPPr>
      </a:lstStyle>
    </a:txDef>
  </a:objectDefaults>
  <a:extraClrSchemeLst/>
</a:theme>
</file>

<file path=ppt/theme/theme2.xml><?xml version="1.0" encoding="utf-8"?>
<a:theme xmlns:a="http://schemas.openxmlformats.org/drawingml/2006/main" name="15_Sample presentation slides(10)">
  <a:themeElements>
    <a:clrScheme name="US 2-145">
      <a:dk1>
        <a:sysClr val="windowText" lastClr="000000"/>
      </a:dk1>
      <a:lt1>
        <a:sysClr val="window" lastClr="FFFFFF"/>
      </a:lt1>
      <a:dk2>
        <a:srgbClr val="3B3B3B"/>
      </a:dk2>
      <a:lt2>
        <a:srgbClr val="D4D2D0"/>
      </a:lt2>
      <a:accent1>
        <a:srgbClr val="6EA0B0"/>
      </a:accent1>
      <a:accent2>
        <a:srgbClr val="E6C4E2"/>
      </a:accent2>
      <a:accent3>
        <a:srgbClr val="8D89A4"/>
      </a:accent3>
      <a:accent4>
        <a:srgbClr val="748560"/>
      </a:accent4>
      <a:accent5>
        <a:srgbClr val="9E9273"/>
      </a:accent5>
      <a:accent6>
        <a:srgbClr val="7E848D"/>
      </a:accent6>
      <a:hlink>
        <a:srgbClr val="00C8C3"/>
      </a:hlink>
      <a:folHlink>
        <a:srgbClr val="A116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1_Board Master Templat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txDef>
      <a:spPr bwMode="auto">
        <a:noFill/>
        <a:ln w="9525">
          <a:noFill/>
          <a:miter lim="800000"/>
          <a:headEnd/>
          <a:tailEnd/>
        </a:ln>
      </a:spPr>
      <a:bodyPr lIns="0" rIns="0" bIns="0">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lgn="ctr" fontAlgn="auto">
          <a:spcAft>
            <a:spcPts val="0"/>
          </a:spcAft>
          <a:defRPr sz="4800" b="1" dirty="0">
            <a:ln w="11430"/>
            <a:solidFill>
              <a:srgbClr val="FFFF00"/>
            </a:solidFill>
            <a:effectLst>
              <a:outerShdw blurRad="50800" dist="39000" dir="5460000" algn="tl">
                <a:srgbClr val="000000">
                  <a:alpha val="38000"/>
                </a:srgbClr>
              </a:outerShdw>
            </a:effectLst>
            <a:latin typeface="+mj-lt"/>
            <a:ea typeface="+mj-ea"/>
          </a:defRPr>
        </a:defPPr>
      </a:lstStyle>
    </a:txDef>
  </a:objectDefaults>
  <a:extraClrSchemeLst/>
</a:theme>
</file>

<file path=ppt/theme/theme4.xml><?xml version="1.0" encoding="utf-8"?>
<a:theme xmlns:a="http://schemas.openxmlformats.org/drawingml/2006/main" name="2_Office Theme">
  <a:themeElements>
    <a:clrScheme name="Mercurio">
      <a:dk1>
        <a:srgbClr val="95A5A6"/>
      </a:dk1>
      <a:lt1>
        <a:sysClr val="window" lastClr="FFFFFF"/>
      </a:lt1>
      <a:dk2>
        <a:srgbClr val="2C3E50"/>
      </a:dk2>
      <a:lt2>
        <a:srgbClr val="F2F2F2"/>
      </a:lt2>
      <a:accent1>
        <a:srgbClr val="2980B9"/>
      </a:accent1>
      <a:accent2>
        <a:srgbClr val="16A085"/>
      </a:accent2>
      <a:accent3>
        <a:srgbClr val="9BBB59"/>
      </a:accent3>
      <a:accent4>
        <a:srgbClr val="F39C12"/>
      </a:accent4>
      <a:accent5>
        <a:srgbClr val="C0392B"/>
      </a:accent5>
      <a:accent6>
        <a:srgbClr val="4B2C50"/>
      </a:accent6>
      <a:hlink>
        <a:srgbClr val="0000FF"/>
      </a:hlink>
      <a:folHlink>
        <a:srgbClr val="800080"/>
      </a:folHlink>
    </a:clrScheme>
    <a:fontScheme name="Mercurio">
      <a:majorFont>
        <a:latin typeface="Source Sans Pro"/>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ample presentation slides(10)">
  <a:themeElements>
    <a:clrScheme name="US 2-145">
      <a:dk1>
        <a:sysClr val="windowText" lastClr="000000"/>
      </a:dk1>
      <a:lt1>
        <a:sysClr val="window" lastClr="FFFFFF"/>
      </a:lt1>
      <a:dk2>
        <a:srgbClr val="3B3B3B"/>
      </a:dk2>
      <a:lt2>
        <a:srgbClr val="D4D2D0"/>
      </a:lt2>
      <a:accent1>
        <a:srgbClr val="6EA0B0"/>
      </a:accent1>
      <a:accent2>
        <a:srgbClr val="E6C4E2"/>
      </a:accent2>
      <a:accent3>
        <a:srgbClr val="8D89A4"/>
      </a:accent3>
      <a:accent4>
        <a:srgbClr val="748560"/>
      </a:accent4>
      <a:accent5>
        <a:srgbClr val="9E9273"/>
      </a:accent5>
      <a:accent6>
        <a:srgbClr val="7E848D"/>
      </a:accent6>
      <a:hlink>
        <a:srgbClr val="00C8C3"/>
      </a:hlink>
      <a:folHlink>
        <a:srgbClr val="A116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6.xml><?xml version="1.0" encoding="utf-8"?>
<a:theme xmlns:a="http://schemas.openxmlformats.org/drawingml/2006/main" name="1_Sample presentation slides(10)">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7.xml><?xml version="1.0" encoding="utf-8"?>
<a:theme xmlns:a="http://schemas.openxmlformats.org/drawingml/2006/main" name="2_Board Master Templat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txDef>
      <a:spPr bwMode="auto">
        <a:noFill/>
        <a:ln w="9525">
          <a:noFill/>
          <a:miter lim="800000"/>
          <a:headEnd/>
          <a:tailEnd/>
        </a:ln>
      </a:spPr>
      <a:bodyPr lIns="0" rIns="0" bIns="0">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lgn="ctr" fontAlgn="auto">
          <a:spcAft>
            <a:spcPts val="0"/>
          </a:spcAft>
          <a:defRPr sz="4800" b="1" dirty="0">
            <a:ln w="11430"/>
            <a:solidFill>
              <a:srgbClr val="FFFF00"/>
            </a:solidFill>
            <a:effectLst>
              <a:outerShdw blurRad="50800" dist="39000" dir="5460000" algn="tl">
                <a:srgbClr val="000000">
                  <a:alpha val="38000"/>
                </a:srgbClr>
              </a:outerShdw>
            </a:effectLst>
            <a:latin typeface="+mj-lt"/>
            <a:ea typeface="+mj-ea"/>
          </a:defRPr>
        </a:defPPr>
      </a:lst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docProps/app.xml><?xml version="1.0" encoding="utf-8"?>
<Properties xmlns="http://schemas.openxmlformats.org/officeDocument/2006/extended-properties" xmlns:vt="http://schemas.openxmlformats.org/officeDocument/2006/docPropsVTypes">
  <TotalTime>3080</TotalTime>
  <Words>881</Words>
  <Application>Microsoft Macintosh PowerPoint</Application>
  <PresentationFormat>On-screen Show (4:3)</PresentationFormat>
  <Paragraphs>147</Paragraphs>
  <Slides>17</Slides>
  <Notes>17</Notes>
  <HiddenSlides>0</HiddenSlides>
  <MMClips>0</MMClips>
  <ScaleCrop>false</ScaleCrop>
  <HeadingPairs>
    <vt:vector size="4" baseType="variant">
      <vt:variant>
        <vt:lpstr>Theme</vt:lpstr>
      </vt:variant>
      <vt:variant>
        <vt:i4>7</vt:i4>
      </vt:variant>
      <vt:variant>
        <vt:lpstr>Slide Titles</vt:lpstr>
      </vt:variant>
      <vt:variant>
        <vt:i4>17</vt:i4>
      </vt:variant>
    </vt:vector>
  </HeadingPairs>
  <TitlesOfParts>
    <vt:vector size="24" baseType="lpstr">
      <vt:lpstr>Board Master Template</vt:lpstr>
      <vt:lpstr>15_Sample presentation slides(10)</vt:lpstr>
      <vt:lpstr>1_Board Master Template</vt:lpstr>
      <vt:lpstr>2_Office Theme</vt:lpstr>
      <vt:lpstr>Sample presentation slides(10)</vt:lpstr>
      <vt:lpstr>1_Sample presentation slides(10)</vt:lpstr>
      <vt:lpstr>2_Board Master Template</vt:lpstr>
      <vt:lpstr>PowerPoint Presentation</vt:lpstr>
      <vt:lpstr>Metropolitan’s Service Area  Diverse Water Supplies </vt:lpstr>
      <vt:lpstr>PowerPoint Presentation</vt:lpstr>
      <vt:lpstr>Northern California Runoff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MWD Water Supply Strategy Average Year Water Supply – 1990 vs. 2035</vt:lpstr>
      <vt:lpstr>Demands Remain Flat Even As Population Grew By 5 Million</vt:lpstr>
      <vt:lpstr>PowerPoint Presentation</vt:lpstr>
      <vt:lpstr>Metropolitan’s Storage Capacity</vt:lpstr>
      <vt:lpstr>PowerPoint Presentation</vt:lpstr>
      <vt:lpstr>PowerPoint Presentation</vt:lpstr>
    </vt:vector>
  </TitlesOfParts>
  <Company>MWD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Sass,Debra G</dc:creator>
  <cp:lastModifiedBy>Debbie Stanhope</cp:lastModifiedBy>
  <cp:revision>145</cp:revision>
  <cp:lastPrinted>2015-11-04T21:28:24Z</cp:lastPrinted>
  <dcterms:created xsi:type="dcterms:W3CDTF">2014-11-05T17:35:49Z</dcterms:created>
  <dcterms:modified xsi:type="dcterms:W3CDTF">2015-11-19T18:50:38Z</dcterms:modified>
</cp:coreProperties>
</file>